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 id="2147483696" r:id="rId6"/>
  </p:sldMasterIdLst>
  <p:sldIdLst>
    <p:sldId id="274" r:id="rId7"/>
    <p:sldId id="289" r:id="rId8"/>
    <p:sldId id="290" r:id="rId9"/>
    <p:sldId id="291" r:id="rId10"/>
    <p:sldId id="278" r:id="rId11"/>
    <p:sldId id="275" r:id="rId12"/>
    <p:sldId id="282" r:id="rId13"/>
    <p:sldId id="288" r:id="rId14"/>
    <p:sldId id="283" r:id="rId15"/>
    <p:sldId id="297" r:id="rId16"/>
    <p:sldId id="262" r:id="rId17"/>
    <p:sldId id="257"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8D61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03D8DB5-2A7D-4B7D-935E-8519F35E05DD}" v="1" dt="2024-09-18T14:02:25.560"/>
    <p1510:client id="{74D5BEF4-43E1-4492-8A71-C615596739F5}" v="39" dt="2024-09-18T13:38:28.744"/>
    <p1510:client id="{7DD3ABDB-DF23-426B-99A5-3F27014EA1CC}" v="422" dt="2024-09-18T12:00:40.777"/>
    <p1510:client id="{A9E20C76-2AC3-89A8-5EA0-DD418EDD6CA7}" v="55" dt="2024-09-18T13:36:38.46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38" autoAdjust="0"/>
    <p:restoredTop sz="94660"/>
  </p:normalViewPr>
  <p:slideViewPr>
    <p:cSldViewPr snapToGrid="0">
      <p:cViewPr varScale="1">
        <p:scale>
          <a:sx n="102" d="100"/>
          <a:sy n="102" d="100"/>
        </p:scale>
        <p:origin x="882" y="1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9.xml"/><Relationship Id="rId23" Type="http://schemas.microsoft.com/office/2016/11/relationships/changesInfo" Target="changesInfos/changesInfo1.xml"/><Relationship Id="rId10" Type="http://schemas.openxmlformats.org/officeDocument/2006/relationships/slide" Target="slides/slide4.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oppy Milne" userId="dbd09707-01bb-4d14-ba6f-59102c4d3794" providerId="ADAL" clId="{F1C863FB-3426-4EA6-9D6C-B478424AAB0B}"/>
    <pc:docChg chg="modMainMaster">
      <pc:chgData name="Poppy Milne" userId="dbd09707-01bb-4d14-ba6f-59102c4d3794" providerId="ADAL" clId="{F1C863FB-3426-4EA6-9D6C-B478424AAB0B}" dt="2024-09-17T13:19:44.684" v="7" actId="20577"/>
      <pc:docMkLst>
        <pc:docMk/>
      </pc:docMkLst>
      <pc:sldMasterChg chg="modSp mod">
        <pc:chgData name="Poppy Milne" userId="dbd09707-01bb-4d14-ba6f-59102c4d3794" providerId="ADAL" clId="{F1C863FB-3426-4EA6-9D6C-B478424AAB0B}" dt="2024-09-17T13:19:44.684" v="7" actId="20577"/>
        <pc:sldMasterMkLst>
          <pc:docMk/>
          <pc:sldMasterMk cId="4041011504" sldId="2147483672"/>
        </pc:sldMasterMkLst>
        <pc:spChg chg="mod">
          <ac:chgData name="Poppy Milne" userId="dbd09707-01bb-4d14-ba6f-59102c4d3794" providerId="ADAL" clId="{F1C863FB-3426-4EA6-9D6C-B478424AAB0B}" dt="2024-09-17T13:19:44.684" v="7" actId="20577"/>
          <ac:spMkLst>
            <pc:docMk/>
            <pc:sldMasterMk cId="4041011504" sldId="2147483672"/>
            <ac:spMk id="13" creationId="{96B58472-4E2C-4A60-A0C1-061D881AFC45}"/>
          </ac:spMkLst>
        </pc:spChg>
      </pc:sldMasterChg>
      <pc:sldMasterChg chg="modSp mod">
        <pc:chgData name="Poppy Milne" userId="dbd09707-01bb-4d14-ba6f-59102c4d3794" providerId="ADAL" clId="{F1C863FB-3426-4EA6-9D6C-B478424AAB0B}" dt="2024-09-17T13:19:25.533" v="4" actId="20577"/>
        <pc:sldMasterMkLst>
          <pc:docMk/>
          <pc:sldMasterMk cId="1210969137" sldId="2147483696"/>
        </pc:sldMasterMkLst>
        <pc:spChg chg="mod">
          <ac:chgData name="Poppy Milne" userId="dbd09707-01bb-4d14-ba6f-59102c4d3794" providerId="ADAL" clId="{F1C863FB-3426-4EA6-9D6C-B478424AAB0B}" dt="2024-09-17T13:19:25.533" v="4" actId="20577"/>
          <ac:spMkLst>
            <pc:docMk/>
            <pc:sldMasterMk cId="1210969137" sldId="2147483696"/>
            <ac:spMk id="13" creationId="{96B58472-4E2C-4A60-A0C1-061D881AFC45}"/>
          </ac:spMkLst>
        </pc:spChg>
      </pc:sldMasterChg>
    </pc:docChg>
  </pc:docChgLst>
  <pc:docChgLst>
    <pc:chgData name="Poppy Milne" userId="S::poppy.milne@trac.com::dbd09707-01bb-4d14-ba6f-59102c4d3794" providerId="AD" clId="Web-{A9E20C76-2AC3-89A8-5EA0-DD418EDD6CA7}"/>
    <pc:docChg chg="modSld sldOrd">
      <pc:chgData name="Poppy Milne" userId="S::poppy.milne@trac.com::dbd09707-01bb-4d14-ba6f-59102c4d3794" providerId="AD" clId="Web-{A9E20C76-2AC3-89A8-5EA0-DD418EDD6CA7}" dt="2024-09-18T13:36:38.462" v="42" actId="20577"/>
      <pc:docMkLst>
        <pc:docMk/>
      </pc:docMkLst>
      <pc:sldChg chg="modSp ord">
        <pc:chgData name="Poppy Milne" userId="S::poppy.milne@trac.com::dbd09707-01bb-4d14-ba6f-59102c4d3794" providerId="AD" clId="Web-{A9E20C76-2AC3-89A8-5EA0-DD418EDD6CA7}" dt="2024-09-18T13:36:38.462" v="42" actId="20577"/>
        <pc:sldMkLst>
          <pc:docMk/>
          <pc:sldMk cId="773859987" sldId="262"/>
        </pc:sldMkLst>
        <pc:spChg chg="mod">
          <ac:chgData name="Poppy Milne" userId="S::poppy.milne@trac.com::dbd09707-01bb-4d14-ba6f-59102c4d3794" providerId="AD" clId="Web-{A9E20C76-2AC3-89A8-5EA0-DD418EDD6CA7}" dt="2024-09-18T13:34:24.271" v="38" actId="20577"/>
          <ac:spMkLst>
            <pc:docMk/>
            <pc:sldMk cId="773859987" sldId="262"/>
            <ac:spMk id="12" creationId="{1C6AC92F-7EB0-E398-F7FA-025F9A1C0414}"/>
          </ac:spMkLst>
        </pc:spChg>
        <pc:spChg chg="mod">
          <ac:chgData name="Poppy Milne" userId="S::poppy.milne@trac.com::dbd09707-01bb-4d14-ba6f-59102c4d3794" providerId="AD" clId="Web-{A9E20C76-2AC3-89A8-5EA0-DD418EDD6CA7}" dt="2024-09-18T13:36:38.462" v="42" actId="20577"/>
          <ac:spMkLst>
            <pc:docMk/>
            <pc:sldMk cId="773859987" sldId="262"/>
            <ac:spMk id="14" creationId="{C4357BEE-F521-7A82-D416-E3AC46C89D5E}"/>
          </ac:spMkLst>
        </pc:spChg>
      </pc:sldChg>
      <pc:sldChg chg="modSp">
        <pc:chgData name="Poppy Milne" userId="S::poppy.milne@trac.com::dbd09707-01bb-4d14-ba6f-59102c4d3794" providerId="AD" clId="Web-{A9E20C76-2AC3-89A8-5EA0-DD418EDD6CA7}" dt="2024-09-18T13:24:15.104" v="19" actId="20577"/>
        <pc:sldMkLst>
          <pc:docMk/>
          <pc:sldMk cId="1245425575" sldId="282"/>
        </pc:sldMkLst>
        <pc:spChg chg="mod">
          <ac:chgData name="Poppy Milne" userId="S::poppy.milne@trac.com::dbd09707-01bb-4d14-ba6f-59102c4d3794" providerId="AD" clId="Web-{A9E20C76-2AC3-89A8-5EA0-DD418EDD6CA7}" dt="2024-09-18T13:24:15.104" v="19" actId="20577"/>
          <ac:spMkLst>
            <pc:docMk/>
            <pc:sldMk cId="1245425575" sldId="282"/>
            <ac:spMk id="8" creationId="{4F510370-1234-5ABC-98BE-E939580E0526}"/>
          </ac:spMkLst>
        </pc:spChg>
      </pc:sldChg>
      <pc:sldChg chg="modSp">
        <pc:chgData name="Poppy Milne" userId="S::poppy.milne@trac.com::dbd09707-01bb-4d14-ba6f-59102c4d3794" providerId="AD" clId="Web-{A9E20C76-2AC3-89A8-5EA0-DD418EDD6CA7}" dt="2024-09-18T13:26:30.267" v="23" actId="20577"/>
        <pc:sldMkLst>
          <pc:docMk/>
          <pc:sldMk cId="164333420" sldId="283"/>
        </pc:sldMkLst>
        <pc:spChg chg="mod">
          <ac:chgData name="Poppy Milne" userId="S::poppy.milne@trac.com::dbd09707-01bb-4d14-ba6f-59102c4d3794" providerId="AD" clId="Web-{A9E20C76-2AC3-89A8-5EA0-DD418EDD6CA7}" dt="2024-09-18T13:26:30.267" v="23" actId="20577"/>
          <ac:spMkLst>
            <pc:docMk/>
            <pc:sldMk cId="164333420" sldId="283"/>
            <ac:spMk id="3" creationId="{ED7EBBE5-D19A-22F1-AE15-7477B069482B}"/>
          </ac:spMkLst>
        </pc:spChg>
      </pc:sldChg>
      <pc:sldChg chg="modSp">
        <pc:chgData name="Poppy Milne" userId="S::poppy.milne@trac.com::dbd09707-01bb-4d14-ba6f-59102c4d3794" providerId="AD" clId="Web-{A9E20C76-2AC3-89A8-5EA0-DD418EDD6CA7}" dt="2024-09-18T13:29:32.059" v="28" actId="1076"/>
        <pc:sldMkLst>
          <pc:docMk/>
          <pc:sldMk cId="2462419218" sldId="290"/>
        </pc:sldMkLst>
        <pc:spChg chg="mod">
          <ac:chgData name="Poppy Milne" userId="S::poppy.milne@trac.com::dbd09707-01bb-4d14-ba6f-59102c4d3794" providerId="AD" clId="Web-{A9E20C76-2AC3-89A8-5EA0-DD418EDD6CA7}" dt="2024-09-18T13:21:43.599" v="11" actId="20577"/>
          <ac:spMkLst>
            <pc:docMk/>
            <pc:sldMk cId="2462419218" sldId="290"/>
            <ac:spMk id="4" creationId="{7D6A762B-7AEB-C57E-4DA8-343D63F98730}"/>
          </ac:spMkLst>
        </pc:spChg>
        <pc:picChg chg="mod">
          <ac:chgData name="Poppy Milne" userId="S::poppy.milne@trac.com::dbd09707-01bb-4d14-ba6f-59102c4d3794" providerId="AD" clId="Web-{A9E20C76-2AC3-89A8-5EA0-DD418EDD6CA7}" dt="2024-09-18T13:29:32.059" v="28" actId="1076"/>
          <ac:picMkLst>
            <pc:docMk/>
            <pc:sldMk cId="2462419218" sldId="290"/>
            <ac:picMk id="8" creationId="{EFAE7BB6-D40D-EF5F-5A6D-7C8C58F84799}"/>
          </ac:picMkLst>
        </pc:picChg>
      </pc:sldChg>
      <pc:sldChg chg="modSp">
        <pc:chgData name="Poppy Milne" userId="S::poppy.milne@trac.com::dbd09707-01bb-4d14-ba6f-59102c4d3794" providerId="AD" clId="Web-{A9E20C76-2AC3-89A8-5EA0-DD418EDD6CA7}" dt="2024-09-18T13:30:40.701" v="29" actId="1076"/>
        <pc:sldMkLst>
          <pc:docMk/>
          <pc:sldMk cId="4041273174" sldId="293"/>
        </pc:sldMkLst>
        <pc:picChg chg="mod">
          <ac:chgData name="Poppy Milne" userId="S::poppy.milne@trac.com::dbd09707-01bb-4d14-ba6f-59102c4d3794" providerId="AD" clId="Web-{A9E20C76-2AC3-89A8-5EA0-DD418EDD6CA7}" dt="2024-09-18T13:30:40.701" v="29" actId="1076"/>
          <ac:picMkLst>
            <pc:docMk/>
            <pc:sldMk cId="4041273174" sldId="293"/>
            <ac:picMk id="7" creationId="{69F1F04D-6DC2-CE0C-C30F-D6D120C50921}"/>
          </ac:picMkLst>
        </pc:picChg>
      </pc:sldChg>
      <pc:sldChg chg="modSp">
        <pc:chgData name="Poppy Milne" userId="S::poppy.milne@trac.com::dbd09707-01bb-4d14-ba6f-59102c4d3794" providerId="AD" clId="Web-{A9E20C76-2AC3-89A8-5EA0-DD418EDD6CA7}" dt="2024-09-18T13:23:19.305" v="14" actId="1076"/>
        <pc:sldMkLst>
          <pc:docMk/>
          <pc:sldMk cId="4270051101" sldId="296"/>
        </pc:sldMkLst>
        <pc:spChg chg="mod">
          <ac:chgData name="Poppy Milne" userId="S::poppy.milne@trac.com::dbd09707-01bb-4d14-ba6f-59102c4d3794" providerId="AD" clId="Web-{A9E20C76-2AC3-89A8-5EA0-DD418EDD6CA7}" dt="2024-09-18T13:23:02.961" v="13" actId="20577"/>
          <ac:spMkLst>
            <pc:docMk/>
            <pc:sldMk cId="4270051101" sldId="296"/>
            <ac:spMk id="7" creationId="{C523908A-F81B-958D-8D6A-24AD52C1ADE3}"/>
          </ac:spMkLst>
        </pc:spChg>
        <pc:picChg chg="mod">
          <ac:chgData name="Poppy Milne" userId="S::poppy.milne@trac.com::dbd09707-01bb-4d14-ba6f-59102c4d3794" providerId="AD" clId="Web-{A9E20C76-2AC3-89A8-5EA0-DD418EDD6CA7}" dt="2024-09-18T13:23:19.305" v="14" actId="1076"/>
          <ac:picMkLst>
            <pc:docMk/>
            <pc:sldMk cId="4270051101" sldId="296"/>
            <ac:picMk id="13" creationId="{D688E792-11FF-5284-E0D8-83E0921A02F9}"/>
          </ac:picMkLst>
        </pc:picChg>
      </pc:sldChg>
      <pc:sldChg chg="modSp">
        <pc:chgData name="Poppy Milne" userId="S::poppy.milne@trac.com::dbd09707-01bb-4d14-ba6f-59102c4d3794" providerId="AD" clId="Web-{A9E20C76-2AC3-89A8-5EA0-DD418EDD6CA7}" dt="2024-09-18T13:26:47.939" v="25" actId="14100"/>
        <pc:sldMkLst>
          <pc:docMk/>
          <pc:sldMk cId="3607944065" sldId="297"/>
        </pc:sldMkLst>
        <pc:spChg chg="mod">
          <ac:chgData name="Poppy Milne" userId="S::poppy.milne@trac.com::dbd09707-01bb-4d14-ba6f-59102c4d3794" providerId="AD" clId="Web-{A9E20C76-2AC3-89A8-5EA0-DD418EDD6CA7}" dt="2024-09-18T13:26:47.939" v="25" actId="14100"/>
          <ac:spMkLst>
            <pc:docMk/>
            <pc:sldMk cId="3607944065" sldId="297"/>
            <ac:spMk id="3" creationId="{ED7EBBE5-D19A-22F1-AE15-7477B069482B}"/>
          </ac:spMkLst>
        </pc:spChg>
        <pc:picChg chg="mod">
          <ac:chgData name="Poppy Milne" userId="S::poppy.milne@trac.com::dbd09707-01bb-4d14-ba6f-59102c4d3794" providerId="AD" clId="Web-{A9E20C76-2AC3-89A8-5EA0-DD418EDD6CA7}" dt="2024-09-18T13:26:43.861" v="24" actId="1076"/>
          <ac:picMkLst>
            <pc:docMk/>
            <pc:sldMk cId="3607944065" sldId="297"/>
            <ac:picMk id="7" creationId="{CEA0A5A1-70A4-24DD-7575-177044486696}"/>
          </ac:picMkLst>
        </pc:picChg>
      </pc:sldChg>
    </pc:docChg>
  </pc:docChgLst>
  <pc:docChgLst>
    <pc:chgData name="Poppy Milne" userId="dbd09707-01bb-4d14-ba6f-59102c4d3794" providerId="ADAL" clId="{F601BB7D-83A5-41D5-BC56-F918CEC179D7}"/>
    <pc:docChg chg="undo custSel addSld delSld modSld delMainMaster modMainMaster">
      <pc:chgData name="Poppy Milne" userId="dbd09707-01bb-4d14-ba6f-59102c4d3794" providerId="ADAL" clId="{F601BB7D-83A5-41D5-BC56-F918CEC179D7}" dt="2024-09-17T13:17:19.028" v="136" actId="20577"/>
      <pc:docMkLst>
        <pc:docMk/>
      </pc:docMkLst>
      <pc:sldChg chg="addSp delSp modSp del mod">
        <pc:chgData name="Poppy Milne" userId="dbd09707-01bb-4d14-ba6f-59102c4d3794" providerId="ADAL" clId="{F601BB7D-83A5-41D5-BC56-F918CEC179D7}" dt="2024-09-17T13:10:16.460" v="16" actId="2696"/>
        <pc:sldMkLst>
          <pc:docMk/>
          <pc:sldMk cId="188207946" sldId="256"/>
        </pc:sldMkLst>
        <pc:spChg chg="mod">
          <ac:chgData name="Poppy Milne" userId="dbd09707-01bb-4d14-ba6f-59102c4d3794" providerId="ADAL" clId="{F601BB7D-83A5-41D5-BC56-F918CEC179D7}" dt="2024-09-17T13:06:56.360" v="3" actId="20577"/>
          <ac:spMkLst>
            <pc:docMk/>
            <pc:sldMk cId="188207946" sldId="256"/>
            <ac:spMk id="2" creationId="{9F706E32-B4DB-40F2-BAA7-6E3C24A9F72F}"/>
          </ac:spMkLst>
        </pc:spChg>
        <pc:picChg chg="add del">
          <ac:chgData name="Poppy Milne" userId="dbd09707-01bb-4d14-ba6f-59102c4d3794" providerId="ADAL" clId="{F601BB7D-83A5-41D5-BC56-F918CEC179D7}" dt="2024-09-17T13:07:47.457" v="5" actId="22"/>
          <ac:picMkLst>
            <pc:docMk/>
            <pc:sldMk cId="188207946" sldId="256"/>
            <ac:picMk id="5" creationId="{D752FB21-C332-8BEB-C491-4E6413565A25}"/>
          </ac:picMkLst>
        </pc:picChg>
        <pc:picChg chg="add del">
          <ac:chgData name="Poppy Milne" userId="dbd09707-01bb-4d14-ba6f-59102c4d3794" providerId="ADAL" clId="{F601BB7D-83A5-41D5-BC56-F918CEC179D7}" dt="2024-09-17T13:09:35.210" v="13" actId="22"/>
          <ac:picMkLst>
            <pc:docMk/>
            <pc:sldMk cId="188207946" sldId="256"/>
            <ac:picMk id="7" creationId="{8985022E-D50B-330A-22D9-95E48130757B}"/>
          </ac:picMkLst>
        </pc:picChg>
        <pc:picChg chg="add">
          <ac:chgData name="Poppy Milne" userId="dbd09707-01bb-4d14-ba6f-59102c4d3794" providerId="ADAL" clId="{F601BB7D-83A5-41D5-BC56-F918CEC179D7}" dt="2024-09-17T13:10:01.929" v="14"/>
          <ac:picMkLst>
            <pc:docMk/>
            <pc:sldMk cId="188207946" sldId="256"/>
            <ac:picMk id="8" creationId="{15479A1D-D253-D9C9-654D-7EBF36200AF7}"/>
          </ac:picMkLst>
        </pc:picChg>
      </pc:sldChg>
      <pc:sldChg chg="modSp add mod">
        <pc:chgData name="Poppy Milne" userId="dbd09707-01bb-4d14-ba6f-59102c4d3794" providerId="ADAL" clId="{F601BB7D-83A5-41D5-BC56-F918CEC179D7}" dt="2024-09-17T13:10:35.471" v="37" actId="20577"/>
        <pc:sldMkLst>
          <pc:docMk/>
          <pc:sldMk cId="3996934217" sldId="274"/>
        </pc:sldMkLst>
        <pc:spChg chg="mod">
          <ac:chgData name="Poppy Milne" userId="dbd09707-01bb-4d14-ba6f-59102c4d3794" providerId="ADAL" clId="{F601BB7D-83A5-41D5-BC56-F918CEC179D7}" dt="2024-09-17T13:10:35.471" v="37" actId="20577"/>
          <ac:spMkLst>
            <pc:docMk/>
            <pc:sldMk cId="3996934217" sldId="274"/>
            <ac:spMk id="3" creationId="{6613FF41-BC1C-6E19-342D-316795568B8E}"/>
          </ac:spMkLst>
        </pc:spChg>
      </pc:sldChg>
      <pc:sldChg chg="modSp mod">
        <pc:chgData name="Poppy Milne" userId="dbd09707-01bb-4d14-ba6f-59102c4d3794" providerId="ADAL" clId="{F601BB7D-83A5-41D5-BC56-F918CEC179D7}" dt="2024-09-17T13:14:20.042" v="60" actId="2711"/>
        <pc:sldMkLst>
          <pc:docMk/>
          <pc:sldMk cId="1245425575" sldId="282"/>
        </pc:sldMkLst>
        <pc:spChg chg="mod">
          <ac:chgData name="Poppy Milne" userId="dbd09707-01bb-4d14-ba6f-59102c4d3794" providerId="ADAL" clId="{F601BB7D-83A5-41D5-BC56-F918CEC179D7}" dt="2024-09-17T13:14:09.301" v="58" actId="255"/>
          <ac:spMkLst>
            <pc:docMk/>
            <pc:sldMk cId="1245425575" sldId="282"/>
            <ac:spMk id="4" creationId="{1E68B0A9-D45B-4359-6E6E-CE461AA12F6F}"/>
          </ac:spMkLst>
        </pc:spChg>
        <pc:spChg chg="mod">
          <ac:chgData name="Poppy Milne" userId="dbd09707-01bb-4d14-ba6f-59102c4d3794" providerId="ADAL" clId="{F601BB7D-83A5-41D5-BC56-F918CEC179D7}" dt="2024-09-17T13:14:15.190" v="59" actId="2711"/>
          <ac:spMkLst>
            <pc:docMk/>
            <pc:sldMk cId="1245425575" sldId="282"/>
            <ac:spMk id="6" creationId="{572947C6-FC9B-0481-35D0-DE5677E8C929}"/>
          </ac:spMkLst>
        </pc:spChg>
        <pc:spChg chg="mod">
          <ac:chgData name="Poppy Milne" userId="dbd09707-01bb-4d14-ba6f-59102c4d3794" providerId="ADAL" clId="{F601BB7D-83A5-41D5-BC56-F918CEC179D7}" dt="2024-09-17T13:14:20.042" v="60" actId="2711"/>
          <ac:spMkLst>
            <pc:docMk/>
            <pc:sldMk cId="1245425575" sldId="282"/>
            <ac:spMk id="8" creationId="{4F510370-1234-5ABC-98BE-E939580E0526}"/>
          </ac:spMkLst>
        </pc:spChg>
      </pc:sldChg>
      <pc:sldChg chg="modSp mod">
        <pc:chgData name="Poppy Milne" userId="dbd09707-01bb-4d14-ba6f-59102c4d3794" providerId="ADAL" clId="{F601BB7D-83A5-41D5-BC56-F918CEC179D7}" dt="2024-09-17T13:13:51.607" v="57" actId="948"/>
        <pc:sldMkLst>
          <pc:docMk/>
          <pc:sldMk cId="350056483" sldId="284"/>
        </pc:sldMkLst>
        <pc:spChg chg="mod">
          <ac:chgData name="Poppy Milne" userId="dbd09707-01bb-4d14-ba6f-59102c4d3794" providerId="ADAL" clId="{F601BB7D-83A5-41D5-BC56-F918CEC179D7}" dt="2024-09-17T13:13:51.607" v="57" actId="948"/>
          <ac:spMkLst>
            <pc:docMk/>
            <pc:sldMk cId="350056483" sldId="284"/>
            <ac:spMk id="4" creationId="{9CDC94FC-0C9F-E33F-162A-D9934AF7B2C3}"/>
          </ac:spMkLst>
        </pc:spChg>
      </pc:sldChg>
      <pc:sldChg chg="modSp mod">
        <pc:chgData name="Poppy Milne" userId="dbd09707-01bb-4d14-ba6f-59102c4d3794" providerId="ADAL" clId="{F601BB7D-83A5-41D5-BC56-F918CEC179D7}" dt="2024-09-17T13:15:22.203" v="67" actId="27636"/>
        <pc:sldMkLst>
          <pc:docMk/>
          <pc:sldMk cId="512040807" sldId="288"/>
        </pc:sldMkLst>
        <pc:spChg chg="mod">
          <ac:chgData name="Poppy Milne" userId="dbd09707-01bb-4d14-ba6f-59102c4d3794" providerId="ADAL" clId="{F601BB7D-83A5-41D5-BC56-F918CEC179D7}" dt="2024-09-17T13:15:22.203" v="67" actId="27636"/>
          <ac:spMkLst>
            <pc:docMk/>
            <pc:sldMk cId="512040807" sldId="288"/>
            <ac:spMk id="4" creationId="{2F933C5D-03EE-CD31-63C1-B544C3B2C74B}"/>
          </ac:spMkLst>
        </pc:spChg>
      </pc:sldChg>
      <pc:sldChg chg="modSp mod">
        <pc:chgData name="Poppy Milne" userId="dbd09707-01bb-4d14-ba6f-59102c4d3794" providerId="ADAL" clId="{F601BB7D-83A5-41D5-BC56-F918CEC179D7}" dt="2024-09-17T13:13:18.281" v="56" actId="27636"/>
        <pc:sldMkLst>
          <pc:docMk/>
          <pc:sldMk cId="2071975300" sldId="289"/>
        </pc:sldMkLst>
        <pc:spChg chg="mod">
          <ac:chgData name="Poppy Milne" userId="dbd09707-01bb-4d14-ba6f-59102c4d3794" providerId="ADAL" clId="{F601BB7D-83A5-41D5-BC56-F918CEC179D7}" dt="2024-09-17T13:13:18.281" v="56" actId="27636"/>
          <ac:spMkLst>
            <pc:docMk/>
            <pc:sldMk cId="2071975300" sldId="289"/>
            <ac:spMk id="5" creationId="{59974AE4-7D4B-3F1A-A425-8D5627B566FF}"/>
          </ac:spMkLst>
        </pc:spChg>
      </pc:sldChg>
      <pc:sldChg chg="modSp mod">
        <pc:chgData name="Poppy Milne" userId="dbd09707-01bb-4d14-ba6f-59102c4d3794" providerId="ADAL" clId="{F601BB7D-83A5-41D5-BC56-F918CEC179D7}" dt="2024-09-17T13:13:07.965" v="54" actId="14100"/>
        <pc:sldMkLst>
          <pc:docMk/>
          <pc:sldMk cId="2462419218" sldId="290"/>
        </pc:sldMkLst>
        <pc:spChg chg="mod">
          <ac:chgData name="Poppy Milne" userId="dbd09707-01bb-4d14-ba6f-59102c4d3794" providerId="ADAL" clId="{F601BB7D-83A5-41D5-BC56-F918CEC179D7}" dt="2024-09-17T13:12:58.245" v="52" actId="20577"/>
          <ac:spMkLst>
            <pc:docMk/>
            <pc:sldMk cId="2462419218" sldId="290"/>
            <ac:spMk id="4" creationId="{7D6A762B-7AEB-C57E-4DA8-343D63F98730}"/>
          </ac:spMkLst>
        </pc:spChg>
        <pc:picChg chg="mod">
          <ac:chgData name="Poppy Milne" userId="dbd09707-01bb-4d14-ba6f-59102c4d3794" providerId="ADAL" clId="{F601BB7D-83A5-41D5-BC56-F918CEC179D7}" dt="2024-09-17T13:13:07.965" v="54" actId="14100"/>
          <ac:picMkLst>
            <pc:docMk/>
            <pc:sldMk cId="2462419218" sldId="290"/>
            <ac:picMk id="6" creationId="{EF136171-ACBB-5963-7D52-C830D1101660}"/>
          </ac:picMkLst>
        </pc:picChg>
      </pc:sldChg>
      <pc:sldMasterChg chg="addSldLayout delSldLayout modSldLayout sldLayoutOrd">
        <pc:chgData name="Poppy Milne" userId="dbd09707-01bb-4d14-ba6f-59102c4d3794" providerId="ADAL" clId="{F601BB7D-83A5-41D5-BC56-F918CEC179D7}" dt="2024-09-17T13:09:20.149" v="11" actId="20578"/>
        <pc:sldMasterMkLst>
          <pc:docMk/>
          <pc:sldMasterMk cId="3812981494" sldId="2147483660"/>
        </pc:sldMasterMkLst>
        <pc:sldLayoutChg chg="ord">
          <pc:chgData name="Poppy Milne" userId="dbd09707-01bb-4d14-ba6f-59102c4d3794" providerId="ADAL" clId="{F601BB7D-83A5-41D5-BC56-F918CEC179D7}" dt="2024-09-17T13:09:12.458" v="9" actId="20578"/>
          <pc:sldLayoutMkLst>
            <pc:docMk/>
            <pc:sldMasterMk cId="4041011504" sldId="2147483672"/>
            <pc:sldLayoutMk cId="2243293639" sldId="2147483661"/>
          </pc:sldLayoutMkLst>
        </pc:sldLayoutChg>
        <pc:sldLayoutChg chg="modSp mod ord">
          <pc:chgData name="Poppy Milne" userId="dbd09707-01bb-4d14-ba6f-59102c4d3794" providerId="ADAL" clId="{F601BB7D-83A5-41D5-BC56-F918CEC179D7}" dt="2024-09-17T13:09:20.149" v="11" actId="20578"/>
          <pc:sldLayoutMkLst>
            <pc:docMk/>
            <pc:sldMasterMk cId="3812981494" sldId="2147483660"/>
            <pc:sldLayoutMk cId="1263391334" sldId="2147483673"/>
          </pc:sldLayoutMkLst>
          <pc:spChg chg="mod">
            <ac:chgData name="Poppy Milne" userId="dbd09707-01bb-4d14-ba6f-59102c4d3794" providerId="ADAL" clId="{F601BB7D-83A5-41D5-BC56-F918CEC179D7}" dt="2024-09-17T13:09:20.149" v="11" actId="20578"/>
            <ac:spMkLst>
              <pc:docMk/>
              <pc:sldMasterMk cId="3812981494" sldId="2147483660"/>
              <pc:sldLayoutMk cId="1263391334" sldId="2147483673"/>
              <ac:spMk id="2" creationId="{B407F915-88FF-4C0E-9C5E-800659DDCA88}"/>
            </ac:spMkLst>
          </pc:spChg>
          <pc:spChg chg="mod">
            <ac:chgData name="Poppy Milne" userId="dbd09707-01bb-4d14-ba6f-59102c4d3794" providerId="ADAL" clId="{F601BB7D-83A5-41D5-BC56-F918CEC179D7}" dt="2024-09-17T13:09:20.149" v="11" actId="20578"/>
            <ac:spMkLst>
              <pc:docMk/>
              <pc:sldMasterMk cId="3812981494" sldId="2147483660"/>
              <pc:sldLayoutMk cId="1263391334" sldId="2147483673"/>
              <ac:spMk id="3" creationId="{CDB3444D-4905-420D-BE9F-52734628DB93}"/>
            </ac:spMkLst>
          </pc:spChg>
        </pc:sldLayoutChg>
        <pc:sldLayoutChg chg="new del mod replId">
          <pc:chgData name="Poppy Milne" userId="dbd09707-01bb-4d14-ba6f-59102c4d3794" providerId="ADAL" clId="{F601BB7D-83A5-41D5-BC56-F918CEC179D7}" dt="2024-09-17T13:09:03.836" v="8" actId="11236"/>
          <pc:sldLayoutMkLst>
            <pc:docMk/>
            <pc:sldMasterMk cId="3812981494" sldId="2147483660"/>
            <pc:sldLayoutMk cId="1339749985" sldId="2147483696"/>
          </pc:sldLayoutMkLst>
        </pc:sldLayoutChg>
      </pc:sldMasterChg>
      <pc:sldMasterChg chg="modSp mod modSldLayout sldLayoutOrd">
        <pc:chgData name="Poppy Milne" userId="dbd09707-01bb-4d14-ba6f-59102c4d3794" providerId="ADAL" clId="{F601BB7D-83A5-41D5-BC56-F918CEC179D7}" dt="2024-09-17T13:17:19.028" v="136" actId="20577"/>
        <pc:sldMasterMkLst>
          <pc:docMk/>
          <pc:sldMasterMk cId="4041011504" sldId="2147483672"/>
        </pc:sldMasterMkLst>
        <pc:spChg chg="mod">
          <ac:chgData name="Poppy Milne" userId="dbd09707-01bb-4d14-ba6f-59102c4d3794" providerId="ADAL" clId="{F601BB7D-83A5-41D5-BC56-F918CEC179D7}" dt="2024-09-17T13:17:19.028" v="136" actId="20577"/>
          <ac:spMkLst>
            <pc:docMk/>
            <pc:sldMasterMk cId="4041011504" sldId="2147483672"/>
            <ac:spMk id="13" creationId="{96B58472-4E2C-4A60-A0C1-061D881AFC45}"/>
          </ac:spMkLst>
        </pc:spChg>
        <pc:sldLayoutChg chg="modSp mod ord">
          <pc:chgData name="Poppy Milne" userId="dbd09707-01bb-4d14-ba6f-59102c4d3794" providerId="ADAL" clId="{F601BB7D-83A5-41D5-BC56-F918CEC179D7}" dt="2024-09-17T13:09:16.645" v="10" actId="20578"/>
          <pc:sldLayoutMkLst>
            <pc:docMk/>
            <pc:sldMasterMk cId="4041011504" sldId="2147483672"/>
            <pc:sldLayoutMk cId="2243293639" sldId="2147483661"/>
          </pc:sldLayoutMkLst>
          <pc:spChg chg="mod">
            <ac:chgData name="Poppy Milne" userId="dbd09707-01bb-4d14-ba6f-59102c4d3794" providerId="ADAL" clId="{F601BB7D-83A5-41D5-BC56-F918CEC179D7}" dt="2024-09-17T13:09:16.645" v="10" actId="20578"/>
            <ac:spMkLst>
              <pc:docMk/>
              <pc:sldMasterMk cId="4041011504" sldId="2147483672"/>
              <pc:sldLayoutMk cId="2243293639" sldId="2147483661"/>
              <ac:spMk id="8" creationId="{32DB6193-D40E-4DD1-A494-05464FE93CE5}"/>
            </ac:spMkLst>
          </pc:spChg>
          <pc:spChg chg="mod">
            <ac:chgData name="Poppy Milne" userId="dbd09707-01bb-4d14-ba6f-59102c4d3794" providerId="ADAL" clId="{F601BB7D-83A5-41D5-BC56-F918CEC179D7}" dt="2024-09-17T13:09:16.645" v="10" actId="20578"/>
            <ac:spMkLst>
              <pc:docMk/>
              <pc:sldMasterMk cId="4041011504" sldId="2147483672"/>
              <pc:sldLayoutMk cId="2243293639" sldId="2147483661"/>
              <ac:spMk id="9" creationId="{D18A22D8-7D53-4DC0-BD13-5E5606C50812}"/>
            </ac:spMkLst>
          </pc:spChg>
        </pc:sldLayoutChg>
      </pc:sldMasterChg>
      <pc:sldMasterChg chg="del delSldLayout modSldLayout">
        <pc:chgData name="Poppy Milne" userId="dbd09707-01bb-4d14-ba6f-59102c4d3794" providerId="ADAL" clId="{F601BB7D-83A5-41D5-BC56-F918CEC179D7}" dt="2024-09-17T13:10:16.460" v="16" actId="2696"/>
        <pc:sldMasterMkLst>
          <pc:docMk/>
          <pc:sldMasterMk cId="3375841085" sldId="2147483684"/>
        </pc:sldMasterMkLst>
        <pc:sldLayoutChg chg="modSp del">
          <pc:chgData name="Poppy Milne" userId="dbd09707-01bb-4d14-ba6f-59102c4d3794" providerId="ADAL" clId="{F601BB7D-83A5-41D5-BC56-F918CEC179D7}" dt="2024-09-17T13:10:16.460" v="16" actId="2696"/>
          <pc:sldLayoutMkLst>
            <pc:docMk/>
            <pc:sldMasterMk cId="3375841085" sldId="2147483684"/>
            <pc:sldLayoutMk cId="1221991902" sldId="2147483685"/>
          </pc:sldLayoutMkLst>
          <pc:picChg chg="mod">
            <ac:chgData name="Poppy Milne" userId="dbd09707-01bb-4d14-ba6f-59102c4d3794" providerId="ADAL" clId="{F601BB7D-83A5-41D5-BC56-F918CEC179D7}" dt="2024-09-17T13:08:08.852" v="6"/>
            <ac:picMkLst>
              <pc:docMk/>
              <pc:sldMasterMk cId="3375841085" sldId="2147483684"/>
              <pc:sldLayoutMk cId="1221991902" sldId="2147483685"/>
              <ac:picMk id="6" creationId="{F6897F59-CD43-4824-B268-EA1A6493AC20}"/>
            </ac:picMkLst>
          </pc:picChg>
        </pc:sldLayoutChg>
        <pc:sldLayoutChg chg="del">
          <pc:chgData name="Poppy Milne" userId="dbd09707-01bb-4d14-ba6f-59102c4d3794" providerId="ADAL" clId="{F601BB7D-83A5-41D5-BC56-F918CEC179D7}" dt="2024-09-17T13:10:16.460" v="16" actId="2696"/>
          <pc:sldLayoutMkLst>
            <pc:docMk/>
            <pc:sldMasterMk cId="3375841085" sldId="2147483684"/>
            <pc:sldLayoutMk cId="3560263064" sldId="2147483686"/>
          </pc:sldLayoutMkLst>
        </pc:sldLayoutChg>
        <pc:sldLayoutChg chg="del">
          <pc:chgData name="Poppy Milne" userId="dbd09707-01bb-4d14-ba6f-59102c4d3794" providerId="ADAL" clId="{F601BB7D-83A5-41D5-BC56-F918CEC179D7}" dt="2024-09-17T13:10:16.460" v="16" actId="2696"/>
          <pc:sldLayoutMkLst>
            <pc:docMk/>
            <pc:sldMasterMk cId="3375841085" sldId="2147483684"/>
            <pc:sldLayoutMk cId="3384625767" sldId="2147483687"/>
          </pc:sldLayoutMkLst>
        </pc:sldLayoutChg>
        <pc:sldLayoutChg chg="del">
          <pc:chgData name="Poppy Milne" userId="dbd09707-01bb-4d14-ba6f-59102c4d3794" providerId="ADAL" clId="{F601BB7D-83A5-41D5-BC56-F918CEC179D7}" dt="2024-09-17T13:10:16.460" v="16" actId="2696"/>
          <pc:sldLayoutMkLst>
            <pc:docMk/>
            <pc:sldMasterMk cId="3375841085" sldId="2147483684"/>
            <pc:sldLayoutMk cId="3723881379" sldId="2147483688"/>
          </pc:sldLayoutMkLst>
        </pc:sldLayoutChg>
        <pc:sldLayoutChg chg="del">
          <pc:chgData name="Poppy Milne" userId="dbd09707-01bb-4d14-ba6f-59102c4d3794" providerId="ADAL" clId="{F601BB7D-83A5-41D5-BC56-F918CEC179D7}" dt="2024-09-17T13:10:16.460" v="16" actId="2696"/>
          <pc:sldLayoutMkLst>
            <pc:docMk/>
            <pc:sldMasterMk cId="3375841085" sldId="2147483684"/>
            <pc:sldLayoutMk cId="2225897756" sldId="2147483689"/>
          </pc:sldLayoutMkLst>
        </pc:sldLayoutChg>
        <pc:sldLayoutChg chg="del">
          <pc:chgData name="Poppy Milne" userId="dbd09707-01bb-4d14-ba6f-59102c4d3794" providerId="ADAL" clId="{F601BB7D-83A5-41D5-BC56-F918CEC179D7}" dt="2024-09-17T13:10:16.460" v="16" actId="2696"/>
          <pc:sldLayoutMkLst>
            <pc:docMk/>
            <pc:sldMasterMk cId="3375841085" sldId="2147483684"/>
            <pc:sldLayoutMk cId="454311265" sldId="2147483690"/>
          </pc:sldLayoutMkLst>
        </pc:sldLayoutChg>
        <pc:sldLayoutChg chg="del">
          <pc:chgData name="Poppy Milne" userId="dbd09707-01bb-4d14-ba6f-59102c4d3794" providerId="ADAL" clId="{F601BB7D-83A5-41D5-BC56-F918CEC179D7}" dt="2024-09-17T13:10:16.460" v="16" actId="2696"/>
          <pc:sldLayoutMkLst>
            <pc:docMk/>
            <pc:sldMasterMk cId="3375841085" sldId="2147483684"/>
            <pc:sldLayoutMk cId="2219840800" sldId="2147483691"/>
          </pc:sldLayoutMkLst>
        </pc:sldLayoutChg>
        <pc:sldLayoutChg chg="del">
          <pc:chgData name="Poppy Milne" userId="dbd09707-01bb-4d14-ba6f-59102c4d3794" providerId="ADAL" clId="{F601BB7D-83A5-41D5-BC56-F918CEC179D7}" dt="2024-09-17T13:10:16.460" v="16" actId="2696"/>
          <pc:sldLayoutMkLst>
            <pc:docMk/>
            <pc:sldMasterMk cId="3375841085" sldId="2147483684"/>
            <pc:sldLayoutMk cId="2593597518" sldId="2147483692"/>
          </pc:sldLayoutMkLst>
        </pc:sldLayoutChg>
        <pc:sldLayoutChg chg="del">
          <pc:chgData name="Poppy Milne" userId="dbd09707-01bb-4d14-ba6f-59102c4d3794" providerId="ADAL" clId="{F601BB7D-83A5-41D5-BC56-F918CEC179D7}" dt="2024-09-17T13:10:16.460" v="16" actId="2696"/>
          <pc:sldLayoutMkLst>
            <pc:docMk/>
            <pc:sldMasterMk cId="3375841085" sldId="2147483684"/>
            <pc:sldLayoutMk cId="621095894" sldId="2147483693"/>
          </pc:sldLayoutMkLst>
        </pc:sldLayoutChg>
        <pc:sldLayoutChg chg="del">
          <pc:chgData name="Poppy Milne" userId="dbd09707-01bb-4d14-ba6f-59102c4d3794" providerId="ADAL" clId="{F601BB7D-83A5-41D5-BC56-F918CEC179D7}" dt="2024-09-17T13:10:16.460" v="16" actId="2696"/>
          <pc:sldLayoutMkLst>
            <pc:docMk/>
            <pc:sldMasterMk cId="3375841085" sldId="2147483684"/>
            <pc:sldLayoutMk cId="2290861290" sldId="2147483694"/>
          </pc:sldLayoutMkLst>
        </pc:sldLayoutChg>
        <pc:sldLayoutChg chg="del">
          <pc:chgData name="Poppy Milne" userId="dbd09707-01bb-4d14-ba6f-59102c4d3794" providerId="ADAL" clId="{F601BB7D-83A5-41D5-BC56-F918CEC179D7}" dt="2024-09-17T13:10:16.460" v="16" actId="2696"/>
          <pc:sldLayoutMkLst>
            <pc:docMk/>
            <pc:sldMasterMk cId="3375841085" sldId="2147483684"/>
            <pc:sldLayoutMk cId="258526756" sldId="2147483695"/>
          </pc:sldLayoutMkLst>
        </pc:sldLayoutChg>
      </pc:sldMasterChg>
      <pc:sldMasterChg chg="modSp mod modSldLayout">
        <pc:chgData name="Poppy Milne" userId="dbd09707-01bb-4d14-ba6f-59102c4d3794" providerId="ADAL" clId="{F601BB7D-83A5-41D5-BC56-F918CEC179D7}" dt="2024-09-17T13:16:26.364" v="113" actId="20577"/>
        <pc:sldMasterMkLst>
          <pc:docMk/>
          <pc:sldMasterMk cId="1210969137" sldId="2147483696"/>
        </pc:sldMasterMkLst>
        <pc:spChg chg="mod">
          <ac:chgData name="Poppy Milne" userId="dbd09707-01bb-4d14-ba6f-59102c4d3794" providerId="ADAL" clId="{F601BB7D-83A5-41D5-BC56-F918CEC179D7}" dt="2024-09-17T13:16:26.364" v="113" actId="20577"/>
          <ac:spMkLst>
            <pc:docMk/>
            <pc:sldMasterMk cId="1210969137" sldId="2147483696"/>
            <ac:spMk id="13" creationId="{96B58472-4E2C-4A60-A0C1-061D881AFC45}"/>
          </ac:spMkLst>
        </pc:spChg>
        <pc:sldLayoutChg chg="addSp delSp modSp mod">
          <pc:chgData name="Poppy Milne" userId="dbd09707-01bb-4d14-ba6f-59102c4d3794" providerId="ADAL" clId="{F601BB7D-83A5-41D5-BC56-F918CEC179D7}" dt="2024-09-17T13:12:05.944" v="40" actId="14826"/>
          <pc:sldLayoutMkLst>
            <pc:docMk/>
            <pc:sldMasterMk cId="1210969137" sldId="2147483696"/>
            <pc:sldLayoutMk cId="3062621969" sldId="2147483697"/>
          </pc:sldLayoutMkLst>
          <pc:picChg chg="add del mod">
            <ac:chgData name="Poppy Milne" userId="dbd09707-01bb-4d14-ba6f-59102c4d3794" providerId="ADAL" clId="{F601BB7D-83A5-41D5-BC56-F918CEC179D7}" dt="2024-09-17T13:12:05.944" v="40" actId="14826"/>
            <ac:picMkLst>
              <pc:docMk/>
              <pc:sldMasterMk cId="1210969137" sldId="2147483696"/>
              <pc:sldLayoutMk cId="3062621969" sldId="2147483697"/>
              <ac:picMk id="5" creationId="{8EF4532B-1DB4-2101-BA05-0D57B4107C14}"/>
            </ac:picMkLst>
          </pc:picChg>
        </pc:sldLayoutChg>
      </pc:sldMasterChg>
    </pc:docChg>
  </pc:docChgLst>
  <pc:docChgLst>
    <pc:chgData name="Poppy Milne" userId="dbd09707-01bb-4d14-ba6f-59102c4d3794" providerId="ADAL" clId="{74D5BEF4-43E1-4492-8A71-C615596739F5}"/>
    <pc:docChg chg="custSel modSld modMainMaster">
      <pc:chgData name="Poppy Milne" userId="dbd09707-01bb-4d14-ba6f-59102c4d3794" providerId="ADAL" clId="{74D5BEF4-43E1-4492-8A71-C615596739F5}" dt="2024-09-18T13:38:28.744" v="55" actId="20577"/>
      <pc:docMkLst>
        <pc:docMk/>
      </pc:docMkLst>
      <pc:sldChg chg="modSp mod">
        <pc:chgData name="Poppy Milne" userId="dbd09707-01bb-4d14-ba6f-59102c4d3794" providerId="ADAL" clId="{74D5BEF4-43E1-4492-8A71-C615596739F5}" dt="2024-09-18T12:13:43.833" v="5" actId="20577"/>
        <pc:sldMkLst>
          <pc:docMk/>
          <pc:sldMk cId="3996934217" sldId="274"/>
        </pc:sldMkLst>
        <pc:spChg chg="mod">
          <ac:chgData name="Poppy Milne" userId="dbd09707-01bb-4d14-ba6f-59102c4d3794" providerId="ADAL" clId="{74D5BEF4-43E1-4492-8A71-C615596739F5}" dt="2024-09-18T12:13:43.833" v="5" actId="20577"/>
          <ac:spMkLst>
            <pc:docMk/>
            <pc:sldMk cId="3996934217" sldId="274"/>
            <ac:spMk id="3" creationId="{6613FF41-BC1C-6E19-342D-316795568B8E}"/>
          </ac:spMkLst>
        </pc:spChg>
      </pc:sldChg>
      <pc:sldChg chg="addSp delSp modSp mod">
        <pc:chgData name="Poppy Milne" userId="dbd09707-01bb-4d14-ba6f-59102c4d3794" providerId="ADAL" clId="{74D5BEF4-43E1-4492-8A71-C615596739F5}" dt="2024-09-18T12:16:53.653" v="22" actId="1076"/>
        <pc:sldMkLst>
          <pc:docMk/>
          <pc:sldMk cId="3607944065" sldId="297"/>
        </pc:sldMkLst>
        <pc:spChg chg="mod">
          <ac:chgData name="Poppy Milne" userId="dbd09707-01bb-4d14-ba6f-59102c4d3794" providerId="ADAL" clId="{74D5BEF4-43E1-4492-8A71-C615596739F5}" dt="2024-09-18T12:15:32.863" v="7" actId="14100"/>
          <ac:spMkLst>
            <pc:docMk/>
            <pc:sldMk cId="3607944065" sldId="297"/>
            <ac:spMk id="3" creationId="{ED7EBBE5-D19A-22F1-AE15-7477B069482B}"/>
          </ac:spMkLst>
        </pc:spChg>
        <pc:picChg chg="add del mod">
          <ac:chgData name="Poppy Milne" userId="dbd09707-01bb-4d14-ba6f-59102c4d3794" providerId="ADAL" clId="{74D5BEF4-43E1-4492-8A71-C615596739F5}" dt="2024-09-18T12:16:44.606" v="20" actId="478"/>
          <ac:picMkLst>
            <pc:docMk/>
            <pc:sldMk cId="3607944065" sldId="297"/>
            <ac:picMk id="5" creationId="{FBD1AD73-E37D-E543-1C25-C5B11EC3FBB1}"/>
          </ac:picMkLst>
        </pc:picChg>
        <pc:picChg chg="mod">
          <ac:chgData name="Poppy Milne" userId="dbd09707-01bb-4d14-ba6f-59102c4d3794" providerId="ADAL" clId="{74D5BEF4-43E1-4492-8A71-C615596739F5}" dt="2024-09-18T12:16:53.653" v="22" actId="1076"/>
          <ac:picMkLst>
            <pc:docMk/>
            <pc:sldMk cId="3607944065" sldId="297"/>
            <ac:picMk id="7" creationId="{CEA0A5A1-70A4-24DD-7575-177044486696}"/>
          </ac:picMkLst>
        </pc:picChg>
        <pc:picChg chg="add del mod">
          <ac:chgData name="Poppy Milne" userId="dbd09707-01bb-4d14-ba6f-59102c4d3794" providerId="ADAL" clId="{74D5BEF4-43E1-4492-8A71-C615596739F5}" dt="2024-09-18T12:16:04.326" v="11" actId="478"/>
          <ac:picMkLst>
            <pc:docMk/>
            <pc:sldMk cId="3607944065" sldId="297"/>
            <ac:picMk id="1026" creationId="{267570BA-B2A6-A2D9-7DF0-A1C66B281DDA}"/>
          </ac:picMkLst>
        </pc:picChg>
      </pc:sldChg>
      <pc:sldMasterChg chg="modSp mod">
        <pc:chgData name="Poppy Milne" userId="dbd09707-01bb-4d14-ba6f-59102c4d3794" providerId="ADAL" clId="{74D5BEF4-43E1-4492-8A71-C615596739F5}" dt="2024-09-18T13:38:28.744" v="55" actId="20577"/>
        <pc:sldMasterMkLst>
          <pc:docMk/>
          <pc:sldMasterMk cId="4041011504" sldId="2147483672"/>
        </pc:sldMasterMkLst>
        <pc:spChg chg="mod">
          <ac:chgData name="Poppy Milne" userId="dbd09707-01bb-4d14-ba6f-59102c4d3794" providerId="ADAL" clId="{74D5BEF4-43E1-4492-8A71-C615596739F5}" dt="2024-09-18T13:38:28.744" v="55" actId="20577"/>
          <ac:spMkLst>
            <pc:docMk/>
            <pc:sldMasterMk cId="4041011504" sldId="2147483672"/>
            <ac:spMk id="13" creationId="{96B58472-4E2C-4A60-A0C1-061D881AFC45}"/>
          </ac:spMkLst>
        </pc:spChg>
      </pc:sldMasterChg>
    </pc:docChg>
  </pc:docChgLst>
  <pc:docChgLst>
    <pc:chgData name="Poppy Milne" userId="dbd09707-01bb-4d14-ba6f-59102c4d3794" providerId="ADAL" clId="{7DD3ABDB-DF23-426B-99A5-3F27014EA1CC}"/>
    <pc:docChg chg="undo custSel addSld delSld modSld sldOrd modMainMaster">
      <pc:chgData name="Poppy Milne" userId="dbd09707-01bb-4d14-ba6f-59102c4d3794" providerId="ADAL" clId="{7DD3ABDB-DF23-426B-99A5-3F27014EA1CC}" dt="2024-09-18T12:10:46.524" v="4412" actId="1076"/>
      <pc:docMkLst>
        <pc:docMk/>
      </pc:docMkLst>
      <pc:sldChg chg="delSp modSp del mod">
        <pc:chgData name="Poppy Milne" userId="dbd09707-01bb-4d14-ba6f-59102c4d3794" providerId="ADAL" clId="{7DD3ABDB-DF23-426B-99A5-3F27014EA1CC}" dt="2024-09-18T08:57:31.705" v="400" actId="2696"/>
        <pc:sldMkLst>
          <pc:docMk/>
          <pc:sldMk cId="1219023851" sldId="270"/>
        </pc:sldMkLst>
        <pc:spChg chg="mod">
          <ac:chgData name="Poppy Milne" userId="dbd09707-01bb-4d14-ba6f-59102c4d3794" providerId="ADAL" clId="{7DD3ABDB-DF23-426B-99A5-3F27014EA1CC}" dt="2024-09-17T13:29:33.190" v="8" actId="20577"/>
          <ac:spMkLst>
            <pc:docMk/>
            <pc:sldMk cId="1219023851" sldId="270"/>
            <ac:spMk id="2" creationId="{EFB15B92-4BC0-2108-A926-9B6CCB6ACD4C}"/>
          </ac:spMkLst>
        </pc:spChg>
        <pc:spChg chg="mod">
          <ac:chgData name="Poppy Milne" userId="dbd09707-01bb-4d14-ba6f-59102c4d3794" providerId="ADAL" clId="{7DD3ABDB-DF23-426B-99A5-3F27014EA1CC}" dt="2024-09-17T13:30:26.937" v="95" actId="20577"/>
          <ac:spMkLst>
            <pc:docMk/>
            <pc:sldMk cId="1219023851" sldId="270"/>
            <ac:spMk id="3" creationId="{80B617C7-9947-1BD8-9657-D249C391D3E1}"/>
          </ac:spMkLst>
        </pc:spChg>
        <pc:picChg chg="del">
          <ac:chgData name="Poppy Milne" userId="dbd09707-01bb-4d14-ba6f-59102c4d3794" providerId="ADAL" clId="{7DD3ABDB-DF23-426B-99A5-3F27014EA1CC}" dt="2024-09-17T13:21:52.755" v="7" actId="478"/>
          <ac:picMkLst>
            <pc:docMk/>
            <pc:sldMk cId="1219023851" sldId="270"/>
            <ac:picMk id="6" creationId="{AC18635B-6692-3687-DDD7-45377A03B86A}"/>
          </ac:picMkLst>
        </pc:picChg>
        <pc:picChg chg="del">
          <ac:chgData name="Poppy Milne" userId="dbd09707-01bb-4d14-ba6f-59102c4d3794" providerId="ADAL" clId="{7DD3ABDB-DF23-426B-99A5-3F27014EA1CC}" dt="2024-09-17T13:21:52.289" v="6" actId="478"/>
          <ac:picMkLst>
            <pc:docMk/>
            <pc:sldMk cId="1219023851" sldId="270"/>
            <ac:picMk id="10" creationId="{81F5B50F-97D0-E3C4-19A9-51947706D881}"/>
          </ac:picMkLst>
        </pc:picChg>
      </pc:sldChg>
      <pc:sldChg chg="modSp mod">
        <pc:chgData name="Poppy Milne" userId="dbd09707-01bb-4d14-ba6f-59102c4d3794" providerId="ADAL" clId="{7DD3ABDB-DF23-426B-99A5-3F27014EA1CC}" dt="2024-09-18T09:00:58.162" v="413" actId="1076"/>
        <pc:sldMkLst>
          <pc:docMk/>
          <pc:sldMk cId="2299880016" sldId="278"/>
        </pc:sldMkLst>
        <pc:picChg chg="mod">
          <ac:chgData name="Poppy Milne" userId="dbd09707-01bb-4d14-ba6f-59102c4d3794" providerId="ADAL" clId="{7DD3ABDB-DF23-426B-99A5-3F27014EA1CC}" dt="2024-09-18T09:00:58.162" v="413" actId="1076"/>
          <ac:picMkLst>
            <pc:docMk/>
            <pc:sldMk cId="2299880016" sldId="278"/>
            <ac:picMk id="7" creationId="{7F414D1D-25F9-B7E2-80ED-C2A503CE45D6}"/>
          </ac:picMkLst>
        </pc:picChg>
      </pc:sldChg>
      <pc:sldChg chg="del">
        <pc:chgData name="Poppy Milne" userId="dbd09707-01bb-4d14-ba6f-59102c4d3794" providerId="ADAL" clId="{7DD3ABDB-DF23-426B-99A5-3F27014EA1CC}" dt="2024-09-18T12:10:25.653" v="4410" actId="2696"/>
        <pc:sldMkLst>
          <pc:docMk/>
          <pc:sldMk cId="3417424608" sldId="280"/>
        </pc:sldMkLst>
      </pc:sldChg>
      <pc:sldChg chg="modSp mod">
        <pc:chgData name="Poppy Milne" userId="dbd09707-01bb-4d14-ba6f-59102c4d3794" providerId="ADAL" clId="{7DD3ABDB-DF23-426B-99A5-3F27014EA1CC}" dt="2024-09-18T11:01:14.229" v="1791" actId="20577"/>
        <pc:sldMkLst>
          <pc:docMk/>
          <pc:sldMk cId="1245425575" sldId="282"/>
        </pc:sldMkLst>
        <pc:spChg chg="mod">
          <ac:chgData name="Poppy Milne" userId="dbd09707-01bb-4d14-ba6f-59102c4d3794" providerId="ADAL" clId="{7DD3ABDB-DF23-426B-99A5-3F27014EA1CC}" dt="2024-09-18T11:00:38.212" v="1645" actId="20577"/>
          <ac:spMkLst>
            <pc:docMk/>
            <pc:sldMk cId="1245425575" sldId="282"/>
            <ac:spMk id="6" creationId="{572947C6-FC9B-0481-35D0-DE5677E8C929}"/>
          </ac:spMkLst>
        </pc:spChg>
        <pc:spChg chg="mod">
          <ac:chgData name="Poppy Milne" userId="dbd09707-01bb-4d14-ba6f-59102c4d3794" providerId="ADAL" clId="{7DD3ABDB-DF23-426B-99A5-3F27014EA1CC}" dt="2024-09-18T11:01:14.229" v="1791" actId="20577"/>
          <ac:spMkLst>
            <pc:docMk/>
            <pc:sldMk cId="1245425575" sldId="282"/>
            <ac:spMk id="8" creationId="{4F510370-1234-5ABC-98BE-E939580E0526}"/>
          </ac:spMkLst>
        </pc:spChg>
      </pc:sldChg>
      <pc:sldChg chg="addSp delSp modSp mod ord modShow">
        <pc:chgData name="Poppy Milne" userId="dbd09707-01bb-4d14-ba6f-59102c4d3794" providerId="ADAL" clId="{7DD3ABDB-DF23-426B-99A5-3F27014EA1CC}" dt="2024-09-18T12:01:44.998" v="4303" actId="20577"/>
        <pc:sldMkLst>
          <pc:docMk/>
          <pc:sldMk cId="164333420" sldId="283"/>
        </pc:sldMkLst>
        <pc:spChg chg="mod">
          <ac:chgData name="Poppy Milne" userId="dbd09707-01bb-4d14-ba6f-59102c4d3794" providerId="ADAL" clId="{7DD3ABDB-DF23-426B-99A5-3F27014EA1CC}" dt="2024-09-18T11:01:59.194" v="1821" actId="20577"/>
          <ac:spMkLst>
            <pc:docMk/>
            <pc:sldMk cId="164333420" sldId="283"/>
            <ac:spMk id="2" creationId="{3F44C630-48E5-C817-D19A-1D28A755D301}"/>
          </ac:spMkLst>
        </pc:spChg>
        <pc:spChg chg="mod">
          <ac:chgData name="Poppy Milne" userId="dbd09707-01bb-4d14-ba6f-59102c4d3794" providerId="ADAL" clId="{7DD3ABDB-DF23-426B-99A5-3F27014EA1CC}" dt="2024-09-18T12:01:44.998" v="4303" actId="20577"/>
          <ac:spMkLst>
            <pc:docMk/>
            <pc:sldMk cId="164333420" sldId="283"/>
            <ac:spMk id="3" creationId="{ED7EBBE5-D19A-22F1-AE15-7477B069482B}"/>
          </ac:spMkLst>
        </pc:spChg>
        <pc:spChg chg="add mod">
          <ac:chgData name="Poppy Milne" userId="dbd09707-01bb-4d14-ba6f-59102c4d3794" providerId="ADAL" clId="{7DD3ABDB-DF23-426B-99A5-3F27014EA1CC}" dt="2024-09-18T11:18:15.402" v="2857" actId="1076"/>
          <ac:spMkLst>
            <pc:docMk/>
            <pc:sldMk cId="164333420" sldId="283"/>
            <ac:spMk id="6" creationId="{31950C55-B990-0226-4CC8-FC833841E741}"/>
          </ac:spMkLst>
        </pc:spChg>
        <pc:picChg chg="add mod ord">
          <ac:chgData name="Poppy Milne" userId="dbd09707-01bb-4d14-ba6f-59102c4d3794" providerId="ADAL" clId="{7DD3ABDB-DF23-426B-99A5-3F27014EA1CC}" dt="2024-09-18T11:07:39.905" v="2160" actId="1076"/>
          <ac:picMkLst>
            <pc:docMk/>
            <pc:sldMk cId="164333420" sldId="283"/>
            <ac:picMk id="5" creationId="{5DD93186-88BA-6422-CBB1-A688CC6E7E81}"/>
          </ac:picMkLst>
        </pc:picChg>
        <pc:picChg chg="add mod">
          <ac:chgData name="Poppy Milne" userId="dbd09707-01bb-4d14-ba6f-59102c4d3794" providerId="ADAL" clId="{7DD3ABDB-DF23-426B-99A5-3F27014EA1CC}" dt="2024-09-18T11:05:44.478" v="2116" actId="14100"/>
          <ac:picMkLst>
            <pc:docMk/>
            <pc:sldMk cId="164333420" sldId="283"/>
            <ac:picMk id="6146" creationId="{0276A23D-2645-18CD-3F68-D42AB735FEDC}"/>
          </ac:picMkLst>
        </pc:picChg>
        <pc:picChg chg="add del mod">
          <ac:chgData name="Poppy Milne" userId="dbd09707-01bb-4d14-ba6f-59102c4d3794" providerId="ADAL" clId="{7DD3ABDB-DF23-426B-99A5-3F27014EA1CC}" dt="2024-09-18T11:07:31.503" v="2156" actId="478"/>
          <ac:picMkLst>
            <pc:docMk/>
            <pc:sldMk cId="164333420" sldId="283"/>
            <ac:picMk id="6148" creationId="{CD8B9F13-F1AB-D120-FB9A-275BA7011FDF}"/>
          </ac:picMkLst>
        </pc:picChg>
      </pc:sldChg>
      <pc:sldChg chg="del">
        <pc:chgData name="Poppy Milne" userId="dbd09707-01bb-4d14-ba6f-59102c4d3794" providerId="ADAL" clId="{7DD3ABDB-DF23-426B-99A5-3F27014EA1CC}" dt="2024-09-17T13:30:47.277" v="96" actId="2696"/>
        <pc:sldMkLst>
          <pc:docMk/>
          <pc:sldMk cId="350056483" sldId="284"/>
        </pc:sldMkLst>
      </pc:sldChg>
      <pc:sldChg chg="addSp delSp modSp del mod ord modShow">
        <pc:chgData name="Poppy Milne" userId="dbd09707-01bb-4d14-ba6f-59102c4d3794" providerId="ADAL" clId="{7DD3ABDB-DF23-426B-99A5-3F27014EA1CC}" dt="2024-09-18T12:10:25.653" v="4410" actId="2696"/>
        <pc:sldMkLst>
          <pc:docMk/>
          <pc:sldMk cId="1733803828" sldId="285"/>
        </pc:sldMkLst>
        <pc:spChg chg="add mod">
          <ac:chgData name="Poppy Milne" userId="dbd09707-01bb-4d14-ba6f-59102c4d3794" providerId="ADAL" clId="{7DD3ABDB-DF23-426B-99A5-3F27014EA1CC}" dt="2024-09-18T11:30:54.657" v="3411" actId="255"/>
          <ac:spMkLst>
            <pc:docMk/>
            <pc:sldMk cId="1733803828" sldId="285"/>
            <ac:spMk id="2" creationId="{2CB048E5-F5D5-34C4-6BB1-7299E1E0B042}"/>
          </ac:spMkLst>
        </pc:spChg>
        <pc:spChg chg="add del mod">
          <ac:chgData name="Poppy Milne" userId="dbd09707-01bb-4d14-ba6f-59102c4d3794" providerId="ADAL" clId="{7DD3ABDB-DF23-426B-99A5-3F27014EA1CC}" dt="2024-09-18T11:27:43.414" v="3313" actId="478"/>
          <ac:spMkLst>
            <pc:docMk/>
            <pc:sldMk cId="1733803828" sldId="285"/>
            <ac:spMk id="3" creationId="{8C74B516-AF2C-486B-CAB7-CE7D825AB17C}"/>
          </ac:spMkLst>
        </pc:spChg>
        <pc:spChg chg="add del mod">
          <ac:chgData name="Poppy Milne" userId="dbd09707-01bb-4d14-ba6f-59102c4d3794" providerId="ADAL" clId="{7DD3ABDB-DF23-426B-99A5-3F27014EA1CC}" dt="2024-09-18T11:31:47.830" v="3455" actId="478"/>
          <ac:spMkLst>
            <pc:docMk/>
            <pc:sldMk cId="1733803828" sldId="285"/>
            <ac:spMk id="4" creationId="{26859084-4C15-455F-6BFB-534E21D00FD2}"/>
          </ac:spMkLst>
        </pc:spChg>
        <pc:spChg chg="add mod">
          <ac:chgData name="Poppy Milne" userId="dbd09707-01bb-4d14-ba6f-59102c4d3794" providerId="ADAL" clId="{7DD3ABDB-DF23-426B-99A5-3F27014EA1CC}" dt="2024-09-18T11:32:31.303" v="3457" actId="14100"/>
          <ac:spMkLst>
            <pc:docMk/>
            <pc:sldMk cId="1733803828" sldId="285"/>
            <ac:spMk id="5" creationId="{2B2E28E0-7CCB-C38D-6448-5640475AF257}"/>
          </ac:spMkLst>
        </pc:spChg>
        <pc:spChg chg="mod">
          <ac:chgData name="Poppy Milne" userId="dbd09707-01bb-4d14-ba6f-59102c4d3794" providerId="ADAL" clId="{7DD3ABDB-DF23-426B-99A5-3F27014EA1CC}" dt="2024-09-18T11:30:40.023" v="3409" actId="20577"/>
          <ac:spMkLst>
            <pc:docMk/>
            <pc:sldMk cId="1733803828" sldId="285"/>
            <ac:spMk id="6" creationId="{CBE9E9C7-8290-A602-6956-B9953F413A48}"/>
          </ac:spMkLst>
        </pc:spChg>
        <pc:graphicFrameChg chg="del mod">
          <ac:chgData name="Poppy Milne" userId="dbd09707-01bb-4d14-ba6f-59102c4d3794" providerId="ADAL" clId="{7DD3ABDB-DF23-426B-99A5-3F27014EA1CC}" dt="2024-09-18T11:26:58.527" v="3233" actId="478"/>
          <ac:graphicFrameMkLst>
            <pc:docMk/>
            <pc:sldMk cId="1733803828" sldId="285"/>
            <ac:graphicFrameMk id="7" creationId="{DF07380C-89D2-16D6-E5F6-4534FB3B31BE}"/>
          </ac:graphicFrameMkLst>
        </pc:graphicFrameChg>
      </pc:sldChg>
      <pc:sldChg chg="del">
        <pc:chgData name="Poppy Milne" userId="dbd09707-01bb-4d14-ba6f-59102c4d3794" providerId="ADAL" clId="{7DD3ABDB-DF23-426B-99A5-3F27014EA1CC}" dt="2024-09-18T11:07:57.651" v="2163" actId="47"/>
        <pc:sldMkLst>
          <pc:docMk/>
          <pc:sldMk cId="2173984334" sldId="287"/>
        </pc:sldMkLst>
      </pc:sldChg>
      <pc:sldChg chg="modSp mod">
        <pc:chgData name="Poppy Milne" userId="dbd09707-01bb-4d14-ba6f-59102c4d3794" providerId="ADAL" clId="{7DD3ABDB-DF23-426B-99A5-3F27014EA1CC}" dt="2024-09-18T11:09:20.020" v="2206" actId="20577"/>
        <pc:sldMkLst>
          <pc:docMk/>
          <pc:sldMk cId="512040807" sldId="288"/>
        </pc:sldMkLst>
        <pc:spChg chg="mod">
          <ac:chgData name="Poppy Milne" userId="dbd09707-01bb-4d14-ba6f-59102c4d3794" providerId="ADAL" clId="{7DD3ABDB-DF23-426B-99A5-3F27014EA1CC}" dt="2024-09-18T11:08:13.193" v="2166" actId="20577"/>
          <ac:spMkLst>
            <pc:docMk/>
            <pc:sldMk cId="512040807" sldId="288"/>
            <ac:spMk id="2" creationId="{2A4E98ED-DA57-350B-91D5-CFB7D685DAAC}"/>
          </ac:spMkLst>
        </pc:spChg>
        <pc:spChg chg="mod">
          <ac:chgData name="Poppy Milne" userId="dbd09707-01bb-4d14-ba6f-59102c4d3794" providerId="ADAL" clId="{7DD3ABDB-DF23-426B-99A5-3F27014EA1CC}" dt="2024-09-18T11:09:20.020" v="2206" actId="20577"/>
          <ac:spMkLst>
            <pc:docMk/>
            <pc:sldMk cId="512040807" sldId="288"/>
            <ac:spMk id="4" creationId="{2F933C5D-03EE-CD31-63C1-B544C3B2C74B}"/>
          </ac:spMkLst>
        </pc:spChg>
      </pc:sldChg>
      <pc:sldChg chg="addSp delSp modSp mod">
        <pc:chgData name="Poppy Milne" userId="dbd09707-01bb-4d14-ba6f-59102c4d3794" providerId="ADAL" clId="{7DD3ABDB-DF23-426B-99A5-3F27014EA1CC}" dt="2024-09-18T12:10:04.243" v="4409" actId="1076"/>
        <pc:sldMkLst>
          <pc:docMk/>
          <pc:sldMk cId="2462419218" sldId="290"/>
        </pc:sldMkLst>
        <pc:spChg chg="mod">
          <ac:chgData name="Poppy Milne" userId="dbd09707-01bb-4d14-ba6f-59102c4d3794" providerId="ADAL" clId="{7DD3ABDB-DF23-426B-99A5-3F27014EA1CC}" dt="2024-09-18T12:01:02.932" v="4302" actId="20577"/>
          <ac:spMkLst>
            <pc:docMk/>
            <pc:sldMk cId="2462419218" sldId="290"/>
            <ac:spMk id="3" creationId="{2B41FB55-C321-8BBF-77C8-2BC4B61BEF24}"/>
          </ac:spMkLst>
        </pc:spChg>
        <pc:spChg chg="mod">
          <ac:chgData name="Poppy Milne" userId="dbd09707-01bb-4d14-ba6f-59102c4d3794" providerId="ADAL" clId="{7DD3ABDB-DF23-426B-99A5-3F27014EA1CC}" dt="2024-09-18T12:04:17.973" v="4404" actId="20577"/>
          <ac:spMkLst>
            <pc:docMk/>
            <pc:sldMk cId="2462419218" sldId="290"/>
            <ac:spMk id="4" creationId="{7D6A762B-7AEB-C57E-4DA8-343D63F98730}"/>
          </ac:spMkLst>
        </pc:spChg>
        <pc:picChg chg="add del mod">
          <ac:chgData name="Poppy Milne" userId="dbd09707-01bb-4d14-ba6f-59102c4d3794" providerId="ADAL" clId="{7DD3ABDB-DF23-426B-99A5-3F27014EA1CC}" dt="2024-09-18T12:04:27.609" v="4405" actId="478"/>
          <ac:picMkLst>
            <pc:docMk/>
            <pc:sldMk cId="2462419218" sldId="290"/>
            <ac:picMk id="5" creationId="{807E1095-F08A-F13E-3DA2-DF752D7E115C}"/>
          </ac:picMkLst>
        </pc:picChg>
        <pc:picChg chg="del">
          <ac:chgData name="Poppy Milne" userId="dbd09707-01bb-4d14-ba6f-59102c4d3794" providerId="ADAL" clId="{7DD3ABDB-DF23-426B-99A5-3F27014EA1CC}" dt="2024-09-17T13:21:39.562" v="4" actId="478"/>
          <ac:picMkLst>
            <pc:docMk/>
            <pc:sldMk cId="2462419218" sldId="290"/>
            <ac:picMk id="6" creationId="{EF136171-ACBB-5963-7D52-C830D1101660}"/>
          </ac:picMkLst>
        </pc:picChg>
        <pc:picChg chg="add mod">
          <ac:chgData name="Poppy Milne" userId="dbd09707-01bb-4d14-ba6f-59102c4d3794" providerId="ADAL" clId="{7DD3ABDB-DF23-426B-99A5-3F27014EA1CC}" dt="2024-09-18T12:10:04.243" v="4409" actId="1076"/>
          <ac:picMkLst>
            <pc:docMk/>
            <pc:sldMk cId="2462419218" sldId="290"/>
            <ac:picMk id="8" creationId="{EFAE7BB6-D40D-EF5F-5A6D-7C8C58F84799}"/>
          </ac:picMkLst>
        </pc:picChg>
      </pc:sldChg>
      <pc:sldChg chg="addSp delSp modSp new mod ord">
        <pc:chgData name="Poppy Milne" userId="dbd09707-01bb-4d14-ba6f-59102c4d3794" providerId="ADAL" clId="{7DD3ABDB-DF23-426B-99A5-3F27014EA1CC}" dt="2024-09-18T11:56:45.181" v="4217" actId="113"/>
        <pc:sldMkLst>
          <pc:docMk/>
          <pc:sldMk cId="883307189" sldId="291"/>
        </pc:sldMkLst>
        <pc:spChg chg="mod">
          <ac:chgData name="Poppy Milne" userId="dbd09707-01bb-4d14-ba6f-59102c4d3794" providerId="ADAL" clId="{7DD3ABDB-DF23-426B-99A5-3F27014EA1CC}" dt="2024-09-18T09:02:18.662" v="440" actId="20577"/>
          <ac:spMkLst>
            <pc:docMk/>
            <pc:sldMk cId="883307189" sldId="291"/>
            <ac:spMk id="2" creationId="{6EEA0F70-0B9B-2ABB-7F96-EF0ACA52E229}"/>
          </ac:spMkLst>
        </pc:spChg>
        <pc:spChg chg="add del">
          <ac:chgData name="Poppy Milne" userId="dbd09707-01bb-4d14-ba6f-59102c4d3794" providerId="ADAL" clId="{7DD3ABDB-DF23-426B-99A5-3F27014EA1CC}" dt="2024-09-18T09:02:59.585" v="442" actId="22"/>
          <ac:spMkLst>
            <pc:docMk/>
            <pc:sldMk cId="883307189" sldId="291"/>
            <ac:spMk id="4" creationId="{C4D3FC85-33F1-B053-FF57-DFA3B5DF093E}"/>
          </ac:spMkLst>
        </pc:spChg>
        <pc:spChg chg="add mod">
          <ac:chgData name="Poppy Milne" userId="dbd09707-01bb-4d14-ba6f-59102c4d3794" providerId="ADAL" clId="{7DD3ABDB-DF23-426B-99A5-3F27014EA1CC}" dt="2024-09-18T11:52:31.175" v="4160" actId="255"/>
          <ac:spMkLst>
            <pc:docMk/>
            <pc:sldMk cId="883307189" sldId="291"/>
            <ac:spMk id="5" creationId="{71EBC776-4F52-D90B-63B3-754B5475B7B8}"/>
          </ac:spMkLst>
        </pc:spChg>
        <pc:spChg chg="add mod">
          <ac:chgData name="Poppy Milne" userId="dbd09707-01bb-4d14-ba6f-59102c4d3794" providerId="ADAL" clId="{7DD3ABDB-DF23-426B-99A5-3F27014EA1CC}" dt="2024-09-18T11:53:37.077" v="4177"/>
          <ac:spMkLst>
            <pc:docMk/>
            <pc:sldMk cId="883307189" sldId="291"/>
            <ac:spMk id="6" creationId="{09181705-610D-923B-D5DD-6137CFED43F5}"/>
          </ac:spMkLst>
        </pc:spChg>
        <pc:spChg chg="add mod">
          <ac:chgData name="Poppy Milne" userId="dbd09707-01bb-4d14-ba6f-59102c4d3794" providerId="ADAL" clId="{7DD3ABDB-DF23-426B-99A5-3F27014EA1CC}" dt="2024-09-18T11:56:45.181" v="4217" actId="113"/>
          <ac:spMkLst>
            <pc:docMk/>
            <pc:sldMk cId="883307189" sldId="291"/>
            <ac:spMk id="7" creationId="{D0B37AE7-C70D-E92A-D5D7-2BE57CB52CA7}"/>
          </ac:spMkLst>
        </pc:spChg>
        <pc:picChg chg="add mod">
          <ac:chgData name="Poppy Milne" userId="dbd09707-01bb-4d14-ba6f-59102c4d3794" providerId="ADAL" clId="{7DD3ABDB-DF23-426B-99A5-3F27014EA1CC}" dt="2024-09-18T09:10:41.041" v="525" actId="14100"/>
          <ac:picMkLst>
            <pc:docMk/>
            <pc:sldMk cId="883307189" sldId="291"/>
            <ac:picMk id="1026" creationId="{F91730FF-2514-598A-A230-3FD799E901CE}"/>
          </ac:picMkLst>
        </pc:picChg>
      </pc:sldChg>
      <pc:sldChg chg="addSp delSp modSp new del mod">
        <pc:chgData name="Poppy Milne" userId="dbd09707-01bb-4d14-ba6f-59102c4d3794" providerId="ADAL" clId="{7DD3ABDB-DF23-426B-99A5-3F27014EA1CC}" dt="2024-09-18T09:31:05.608" v="636" actId="2696"/>
        <pc:sldMkLst>
          <pc:docMk/>
          <pc:sldMk cId="3576274072" sldId="292"/>
        </pc:sldMkLst>
        <pc:spChg chg="mod">
          <ac:chgData name="Poppy Milne" userId="dbd09707-01bb-4d14-ba6f-59102c4d3794" providerId="ADAL" clId="{7DD3ABDB-DF23-426B-99A5-3F27014EA1CC}" dt="2024-09-18T09:17:36.276" v="569" actId="20577"/>
          <ac:spMkLst>
            <pc:docMk/>
            <pc:sldMk cId="3576274072" sldId="292"/>
            <ac:spMk id="2" creationId="{01E78217-DBBA-6D8B-3483-3946BC6EF110}"/>
          </ac:spMkLst>
        </pc:spChg>
        <pc:spChg chg="add mod">
          <ac:chgData name="Poppy Milne" userId="dbd09707-01bb-4d14-ba6f-59102c4d3794" providerId="ADAL" clId="{7DD3ABDB-DF23-426B-99A5-3F27014EA1CC}" dt="2024-09-18T09:18:16.208" v="573"/>
          <ac:spMkLst>
            <pc:docMk/>
            <pc:sldMk cId="3576274072" sldId="292"/>
            <ac:spMk id="4" creationId="{7FB48E21-9469-77F6-EF75-EEDA432E3691}"/>
          </ac:spMkLst>
        </pc:spChg>
        <pc:spChg chg="add mod">
          <ac:chgData name="Poppy Milne" userId="dbd09707-01bb-4d14-ba6f-59102c4d3794" providerId="ADAL" clId="{7DD3ABDB-DF23-426B-99A5-3F27014EA1CC}" dt="2024-09-18T09:18:42.810" v="578"/>
          <ac:spMkLst>
            <pc:docMk/>
            <pc:sldMk cId="3576274072" sldId="292"/>
            <ac:spMk id="7" creationId="{2988A9DD-C05E-19A3-5EB8-E90D0C54D614}"/>
          </ac:spMkLst>
        </pc:spChg>
        <pc:graphicFrameChg chg="add mod">
          <ac:chgData name="Poppy Milne" userId="dbd09707-01bb-4d14-ba6f-59102c4d3794" providerId="ADAL" clId="{7DD3ABDB-DF23-426B-99A5-3F27014EA1CC}" dt="2024-09-18T09:18:08.251" v="570"/>
          <ac:graphicFrameMkLst>
            <pc:docMk/>
            <pc:sldMk cId="3576274072" sldId="292"/>
            <ac:graphicFrameMk id="3" creationId="{AD4E403A-F02B-829A-AFBC-EF44C53FF0B9}"/>
          </ac:graphicFrameMkLst>
        </pc:graphicFrameChg>
        <pc:graphicFrameChg chg="add mod">
          <ac:chgData name="Poppy Milne" userId="dbd09707-01bb-4d14-ba6f-59102c4d3794" providerId="ADAL" clId="{7DD3ABDB-DF23-426B-99A5-3F27014EA1CC}" dt="2024-09-18T09:18:42.810" v="578"/>
          <ac:graphicFrameMkLst>
            <pc:docMk/>
            <pc:sldMk cId="3576274072" sldId="292"/>
            <ac:graphicFrameMk id="6" creationId="{CD8945C8-E391-FF06-D516-817724E6818F}"/>
          </ac:graphicFrameMkLst>
        </pc:graphicFrameChg>
        <pc:picChg chg="add del mod">
          <ac:chgData name="Poppy Milne" userId="dbd09707-01bb-4d14-ba6f-59102c4d3794" providerId="ADAL" clId="{7DD3ABDB-DF23-426B-99A5-3F27014EA1CC}" dt="2024-09-18T09:18:39.695" v="577" actId="478"/>
          <ac:picMkLst>
            <pc:docMk/>
            <pc:sldMk cId="3576274072" sldId="292"/>
            <ac:picMk id="5" creationId="{BAC9E252-843E-B749-4F23-F92310BA83AE}"/>
          </ac:picMkLst>
        </pc:picChg>
      </pc:sldChg>
      <pc:sldChg chg="addSp delSp modSp add mod ord">
        <pc:chgData name="Poppy Milne" userId="dbd09707-01bb-4d14-ba6f-59102c4d3794" providerId="ADAL" clId="{7DD3ABDB-DF23-426B-99A5-3F27014EA1CC}" dt="2024-09-18T11:56:36.572" v="4215" actId="113"/>
        <pc:sldMkLst>
          <pc:docMk/>
          <pc:sldMk cId="4041273174" sldId="293"/>
        </pc:sldMkLst>
        <pc:spChg chg="mod">
          <ac:chgData name="Poppy Milne" userId="dbd09707-01bb-4d14-ba6f-59102c4d3794" providerId="ADAL" clId="{7DD3ABDB-DF23-426B-99A5-3F27014EA1CC}" dt="2024-09-18T09:19:06.294" v="592" actId="20577"/>
          <ac:spMkLst>
            <pc:docMk/>
            <pc:sldMk cId="4041273174" sldId="293"/>
            <ac:spMk id="2" creationId="{6EEA0F70-0B9B-2ABB-7F96-EF0ACA52E229}"/>
          </ac:spMkLst>
        </pc:spChg>
        <pc:spChg chg="add mod">
          <ac:chgData name="Poppy Milne" userId="dbd09707-01bb-4d14-ba6f-59102c4d3794" providerId="ADAL" clId="{7DD3ABDB-DF23-426B-99A5-3F27014EA1CC}" dt="2024-09-18T11:56:36.572" v="4215" actId="113"/>
          <ac:spMkLst>
            <pc:docMk/>
            <pc:sldMk cId="4041273174" sldId="293"/>
            <ac:spMk id="4" creationId="{A48F4756-6C1D-FD8D-389D-17FF1D2E300E}"/>
          </ac:spMkLst>
        </pc:spChg>
        <pc:spChg chg="mod">
          <ac:chgData name="Poppy Milne" userId="dbd09707-01bb-4d14-ba6f-59102c4d3794" providerId="ADAL" clId="{7DD3ABDB-DF23-426B-99A5-3F27014EA1CC}" dt="2024-09-18T11:49:42.828" v="4138" actId="27636"/>
          <ac:spMkLst>
            <pc:docMk/>
            <pc:sldMk cId="4041273174" sldId="293"/>
            <ac:spMk id="5" creationId="{71EBC776-4F52-D90B-63B3-754B5475B7B8}"/>
          </ac:spMkLst>
        </pc:spChg>
        <pc:graphicFrameChg chg="add del mod modGraphic">
          <ac:chgData name="Poppy Milne" userId="dbd09707-01bb-4d14-ba6f-59102c4d3794" providerId="ADAL" clId="{7DD3ABDB-DF23-426B-99A5-3F27014EA1CC}" dt="2024-09-18T10:52:14.298" v="1532" actId="478"/>
          <ac:graphicFrameMkLst>
            <pc:docMk/>
            <pc:sldMk cId="4041273174" sldId="293"/>
            <ac:graphicFrameMk id="3" creationId="{0DF0542A-1471-0755-EC18-988FA2153673}"/>
          </ac:graphicFrameMkLst>
        </pc:graphicFrameChg>
        <pc:picChg chg="add mod">
          <ac:chgData name="Poppy Milne" userId="dbd09707-01bb-4d14-ba6f-59102c4d3794" providerId="ADAL" clId="{7DD3ABDB-DF23-426B-99A5-3F27014EA1CC}" dt="2024-09-18T11:49:40.265" v="4136" actId="1076"/>
          <ac:picMkLst>
            <pc:docMk/>
            <pc:sldMk cId="4041273174" sldId="293"/>
            <ac:picMk id="7" creationId="{69F1F04D-6DC2-CE0C-C30F-D6D120C50921}"/>
          </ac:picMkLst>
        </pc:picChg>
        <pc:picChg chg="del mod">
          <ac:chgData name="Poppy Milne" userId="dbd09707-01bb-4d14-ba6f-59102c4d3794" providerId="ADAL" clId="{7DD3ABDB-DF23-426B-99A5-3F27014EA1CC}" dt="2024-09-18T09:30:54.071" v="635" actId="478"/>
          <ac:picMkLst>
            <pc:docMk/>
            <pc:sldMk cId="4041273174" sldId="293"/>
            <ac:picMk id="1026" creationId="{F91730FF-2514-598A-A230-3FD799E901CE}"/>
          </ac:picMkLst>
        </pc:picChg>
      </pc:sldChg>
      <pc:sldChg chg="add del">
        <pc:chgData name="Poppy Milne" userId="dbd09707-01bb-4d14-ba6f-59102c4d3794" providerId="ADAL" clId="{7DD3ABDB-DF23-426B-99A5-3F27014EA1CC}" dt="2024-09-18T10:14:34.560" v="651" actId="2696"/>
        <pc:sldMkLst>
          <pc:docMk/>
          <pc:sldMk cId="343511010" sldId="294"/>
        </pc:sldMkLst>
      </pc:sldChg>
      <pc:sldChg chg="addSp delSp modSp add mod ord">
        <pc:chgData name="Poppy Milne" userId="dbd09707-01bb-4d14-ba6f-59102c4d3794" providerId="ADAL" clId="{7DD3ABDB-DF23-426B-99A5-3F27014EA1CC}" dt="2024-09-18T11:56:31.857" v="4214" actId="113"/>
        <pc:sldMkLst>
          <pc:docMk/>
          <pc:sldMk cId="1593248201" sldId="295"/>
        </pc:sldMkLst>
        <pc:spChg chg="mod">
          <ac:chgData name="Poppy Milne" userId="dbd09707-01bb-4d14-ba6f-59102c4d3794" providerId="ADAL" clId="{7DD3ABDB-DF23-426B-99A5-3F27014EA1CC}" dt="2024-09-18T09:31:32.801" v="649" actId="20577"/>
          <ac:spMkLst>
            <pc:docMk/>
            <pc:sldMk cId="1593248201" sldId="295"/>
            <ac:spMk id="2" creationId="{6EEA0F70-0B9B-2ABB-7F96-EF0ACA52E229}"/>
          </ac:spMkLst>
        </pc:spChg>
        <pc:spChg chg="mod">
          <ac:chgData name="Poppy Milne" userId="dbd09707-01bb-4d14-ba6f-59102c4d3794" providerId="ADAL" clId="{7DD3ABDB-DF23-426B-99A5-3F27014EA1CC}" dt="2024-09-18T11:56:31.857" v="4214" actId="113"/>
          <ac:spMkLst>
            <pc:docMk/>
            <pc:sldMk cId="1593248201" sldId="295"/>
            <ac:spMk id="5" creationId="{71EBC776-4F52-D90B-63B3-754B5475B7B8}"/>
          </ac:spMkLst>
        </pc:spChg>
        <pc:graphicFrameChg chg="del mod">
          <ac:chgData name="Poppy Milne" userId="dbd09707-01bb-4d14-ba6f-59102c4d3794" providerId="ADAL" clId="{7DD3ABDB-DF23-426B-99A5-3F27014EA1CC}" dt="2024-09-18T10:16:11.686" v="655" actId="478"/>
          <ac:graphicFrameMkLst>
            <pc:docMk/>
            <pc:sldMk cId="1593248201" sldId="295"/>
            <ac:graphicFrameMk id="3" creationId="{0DF0542A-1471-0755-EC18-988FA2153673}"/>
          </ac:graphicFrameMkLst>
        </pc:graphicFrameChg>
        <pc:picChg chg="add del mod ord">
          <ac:chgData name="Poppy Milne" userId="dbd09707-01bb-4d14-ba6f-59102c4d3794" providerId="ADAL" clId="{7DD3ABDB-DF23-426B-99A5-3F27014EA1CC}" dt="2024-09-18T10:19:17.587" v="750" actId="478"/>
          <ac:picMkLst>
            <pc:docMk/>
            <pc:sldMk cId="1593248201" sldId="295"/>
            <ac:picMk id="4" creationId="{7F90ADEC-E770-A397-A518-51DD4A0CC608}"/>
          </ac:picMkLst>
        </pc:picChg>
        <pc:picChg chg="add del mod">
          <ac:chgData name="Poppy Milne" userId="dbd09707-01bb-4d14-ba6f-59102c4d3794" providerId="ADAL" clId="{7DD3ABDB-DF23-426B-99A5-3F27014EA1CC}" dt="2024-09-18T10:30:44.166" v="1075" actId="478"/>
          <ac:picMkLst>
            <pc:docMk/>
            <pc:sldMk cId="1593248201" sldId="295"/>
            <ac:picMk id="6" creationId="{16BC6DFF-C16E-9F4E-FFE3-496BC6DF384F}"/>
          </ac:picMkLst>
        </pc:picChg>
        <pc:picChg chg="add mod">
          <ac:chgData name="Poppy Milne" userId="dbd09707-01bb-4d14-ba6f-59102c4d3794" providerId="ADAL" clId="{7DD3ABDB-DF23-426B-99A5-3F27014EA1CC}" dt="2024-09-18T11:50:09.971" v="4139" actId="1076"/>
          <ac:picMkLst>
            <pc:docMk/>
            <pc:sldMk cId="1593248201" sldId="295"/>
            <ac:picMk id="8" creationId="{8950B4E8-F743-8150-A0CC-1732187E36ED}"/>
          </ac:picMkLst>
        </pc:picChg>
      </pc:sldChg>
      <pc:sldChg chg="addSp delSp modSp new mod ord">
        <pc:chgData name="Poppy Milne" userId="dbd09707-01bb-4d14-ba6f-59102c4d3794" providerId="ADAL" clId="{7DD3ABDB-DF23-426B-99A5-3F27014EA1CC}" dt="2024-09-18T11:57:32.509" v="4225" actId="108"/>
        <pc:sldMkLst>
          <pc:docMk/>
          <pc:sldMk cId="4270051101" sldId="296"/>
        </pc:sldMkLst>
        <pc:spChg chg="mod">
          <ac:chgData name="Poppy Milne" userId="dbd09707-01bb-4d14-ba6f-59102c4d3794" providerId="ADAL" clId="{7DD3ABDB-DF23-426B-99A5-3F27014EA1CC}" dt="2024-09-18T10:55:16.337" v="1607" actId="20577"/>
          <ac:spMkLst>
            <pc:docMk/>
            <pc:sldMk cId="4270051101" sldId="296"/>
            <ac:spMk id="2" creationId="{D76225A4-A845-F775-75CD-4EC0AF1D96E5}"/>
          </ac:spMkLst>
        </pc:spChg>
        <pc:spChg chg="add del">
          <ac:chgData name="Poppy Milne" userId="dbd09707-01bb-4d14-ba6f-59102c4d3794" providerId="ADAL" clId="{7DD3ABDB-DF23-426B-99A5-3F27014EA1CC}" dt="2024-09-18T10:34:09.471" v="1133" actId="22"/>
          <ac:spMkLst>
            <pc:docMk/>
            <pc:sldMk cId="4270051101" sldId="296"/>
            <ac:spMk id="4" creationId="{9EA745E1-ACFF-EBA8-B518-88E7343B1E45}"/>
          </ac:spMkLst>
        </pc:spChg>
        <pc:spChg chg="add del">
          <ac:chgData name="Poppy Milne" userId="dbd09707-01bb-4d14-ba6f-59102c4d3794" providerId="ADAL" clId="{7DD3ABDB-DF23-426B-99A5-3F27014EA1CC}" dt="2024-09-18T10:34:16.732" v="1135" actId="22"/>
          <ac:spMkLst>
            <pc:docMk/>
            <pc:sldMk cId="4270051101" sldId="296"/>
            <ac:spMk id="6" creationId="{A7544A08-1B40-DD9C-D2B7-8CB6684C8122}"/>
          </ac:spMkLst>
        </pc:spChg>
        <pc:spChg chg="add mod">
          <ac:chgData name="Poppy Milne" userId="dbd09707-01bb-4d14-ba6f-59102c4d3794" providerId="ADAL" clId="{7DD3ABDB-DF23-426B-99A5-3F27014EA1CC}" dt="2024-09-18T11:56:27.229" v="4213" actId="113"/>
          <ac:spMkLst>
            <pc:docMk/>
            <pc:sldMk cId="4270051101" sldId="296"/>
            <ac:spMk id="7" creationId="{C523908A-F81B-958D-8D6A-24AD52C1ADE3}"/>
          </ac:spMkLst>
        </pc:spChg>
        <pc:spChg chg="add mod">
          <ac:chgData name="Poppy Milne" userId="dbd09707-01bb-4d14-ba6f-59102c4d3794" providerId="ADAL" clId="{7DD3ABDB-DF23-426B-99A5-3F27014EA1CC}" dt="2024-09-18T11:57:32.509" v="4225" actId="108"/>
          <ac:spMkLst>
            <pc:docMk/>
            <pc:sldMk cId="4270051101" sldId="296"/>
            <ac:spMk id="10" creationId="{48336A44-99C5-185E-5FF1-43CD7AEA42DF}"/>
          </ac:spMkLst>
        </pc:spChg>
        <pc:picChg chg="add del mod">
          <ac:chgData name="Poppy Milne" userId="dbd09707-01bb-4d14-ba6f-59102c4d3794" providerId="ADAL" clId="{7DD3ABDB-DF23-426B-99A5-3F27014EA1CC}" dt="2024-09-18T10:38:22.006" v="1192" actId="21"/>
          <ac:picMkLst>
            <pc:docMk/>
            <pc:sldMk cId="4270051101" sldId="296"/>
            <ac:picMk id="8" creationId="{F8C97D3A-DD63-EACD-6A25-8E58CA0D6972}"/>
          </ac:picMkLst>
        </pc:picChg>
        <pc:picChg chg="add del mod">
          <ac:chgData name="Poppy Milne" userId="dbd09707-01bb-4d14-ba6f-59102c4d3794" providerId="ADAL" clId="{7DD3ABDB-DF23-426B-99A5-3F27014EA1CC}" dt="2024-09-18T10:38:22.006" v="1192" actId="21"/>
          <ac:picMkLst>
            <pc:docMk/>
            <pc:sldMk cId="4270051101" sldId="296"/>
            <ac:picMk id="9" creationId="{E2DC8EC6-8E8D-ECD2-9A32-7E1C9450F7FE}"/>
          </ac:picMkLst>
        </pc:picChg>
        <pc:picChg chg="add del mod">
          <ac:chgData name="Poppy Milne" userId="dbd09707-01bb-4d14-ba6f-59102c4d3794" providerId="ADAL" clId="{7DD3ABDB-DF23-426B-99A5-3F27014EA1CC}" dt="2024-09-18T11:19:43.531" v="2969" actId="478"/>
          <ac:picMkLst>
            <pc:docMk/>
            <pc:sldMk cId="4270051101" sldId="296"/>
            <ac:picMk id="12" creationId="{8FFE787E-9A43-BE42-B515-1E02CD6F6C25}"/>
          </ac:picMkLst>
        </pc:picChg>
        <pc:picChg chg="add mod">
          <ac:chgData name="Poppy Milne" userId="dbd09707-01bb-4d14-ba6f-59102c4d3794" providerId="ADAL" clId="{7DD3ABDB-DF23-426B-99A5-3F27014EA1CC}" dt="2024-09-18T11:20:52.697" v="2973" actId="1076"/>
          <ac:picMkLst>
            <pc:docMk/>
            <pc:sldMk cId="4270051101" sldId="296"/>
            <ac:picMk id="13" creationId="{D688E792-11FF-5284-E0D8-83E0921A02F9}"/>
          </ac:picMkLst>
        </pc:picChg>
        <pc:picChg chg="add del mod">
          <ac:chgData name="Poppy Milne" userId="dbd09707-01bb-4d14-ba6f-59102c4d3794" providerId="ADAL" clId="{7DD3ABDB-DF23-426B-99A5-3F27014EA1CC}" dt="2024-09-18T10:48:13.686" v="1397" actId="478"/>
          <ac:picMkLst>
            <pc:docMk/>
            <pc:sldMk cId="4270051101" sldId="296"/>
            <ac:picMk id="5122" creationId="{296F07A6-0964-EF1A-C339-805553B1EE79}"/>
          </ac:picMkLst>
        </pc:picChg>
      </pc:sldChg>
      <pc:sldChg chg="addSp modSp new del mod">
        <pc:chgData name="Poppy Milne" userId="dbd09707-01bb-4d14-ba6f-59102c4d3794" providerId="ADAL" clId="{7DD3ABDB-DF23-426B-99A5-3F27014EA1CC}" dt="2024-09-18T10:54:31.533" v="1583" actId="2696"/>
        <pc:sldMkLst>
          <pc:docMk/>
          <pc:sldMk cId="462329442" sldId="297"/>
        </pc:sldMkLst>
        <pc:picChg chg="add mod">
          <ac:chgData name="Poppy Milne" userId="dbd09707-01bb-4d14-ba6f-59102c4d3794" providerId="ADAL" clId="{7DD3ABDB-DF23-426B-99A5-3F27014EA1CC}" dt="2024-09-18T10:39:35.730" v="1211" actId="1076"/>
          <ac:picMkLst>
            <pc:docMk/>
            <pc:sldMk cId="462329442" sldId="297"/>
            <ac:picMk id="2" creationId="{AF3AFCF2-0BB8-3BC8-AEA2-FE84F1B70416}"/>
          </ac:picMkLst>
        </pc:picChg>
        <pc:picChg chg="add mod">
          <ac:chgData name="Poppy Milne" userId="dbd09707-01bb-4d14-ba6f-59102c4d3794" providerId="ADAL" clId="{7DD3ABDB-DF23-426B-99A5-3F27014EA1CC}" dt="2024-09-18T10:40:00.126" v="1215" actId="1076"/>
          <ac:picMkLst>
            <pc:docMk/>
            <pc:sldMk cId="462329442" sldId="297"/>
            <ac:picMk id="8" creationId="{F8C97D3A-DD63-EACD-6A25-8E58CA0D6972}"/>
          </ac:picMkLst>
        </pc:picChg>
        <pc:picChg chg="add mod">
          <ac:chgData name="Poppy Milne" userId="dbd09707-01bb-4d14-ba6f-59102c4d3794" providerId="ADAL" clId="{7DD3ABDB-DF23-426B-99A5-3F27014EA1CC}" dt="2024-09-18T10:39:56.915" v="1214" actId="1076"/>
          <ac:picMkLst>
            <pc:docMk/>
            <pc:sldMk cId="462329442" sldId="297"/>
            <ac:picMk id="9" creationId="{E2DC8EC6-8E8D-ECD2-9A32-7E1C9450F7FE}"/>
          </ac:picMkLst>
        </pc:picChg>
      </pc:sldChg>
      <pc:sldChg chg="addSp delSp modSp add mod">
        <pc:chgData name="Poppy Milne" userId="dbd09707-01bb-4d14-ba6f-59102c4d3794" providerId="ADAL" clId="{7DD3ABDB-DF23-426B-99A5-3F27014EA1CC}" dt="2024-09-18T12:10:46.524" v="4412" actId="1076"/>
        <pc:sldMkLst>
          <pc:docMk/>
          <pc:sldMk cId="3607944065" sldId="297"/>
        </pc:sldMkLst>
        <pc:spChg chg="mod">
          <ac:chgData name="Poppy Milne" userId="dbd09707-01bb-4d14-ba6f-59102c4d3794" providerId="ADAL" clId="{7DD3ABDB-DF23-426B-99A5-3F27014EA1CC}" dt="2024-09-18T11:33:52.853" v="3488" actId="20577"/>
          <ac:spMkLst>
            <pc:docMk/>
            <pc:sldMk cId="3607944065" sldId="297"/>
            <ac:spMk id="2" creationId="{3F44C630-48E5-C817-D19A-1D28A755D301}"/>
          </ac:spMkLst>
        </pc:spChg>
        <pc:spChg chg="mod">
          <ac:chgData name="Poppy Milne" userId="dbd09707-01bb-4d14-ba6f-59102c4d3794" providerId="ADAL" clId="{7DD3ABDB-DF23-426B-99A5-3F27014EA1CC}" dt="2024-09-18T12:10:44.774" v="4411" actId="14100"/>
          <ac:spMkLst>
            <pc:docMk/>
            <pc:sldMk cId="3607944065" sldId="297"/>
            <ac:spMk id="3" creationId="{ED7EBBE5-D19A-22F1-AE15-7477B069482B}"/>
          </ac:spMkLst>
        </pc:spChg>
        <pc:spChg chg="del">
          <ac:chgData name="Poppy Milne" userId="dbd09707-01bb-4d14-ba6f-59102c4d3794" providerId="ADAL" clId="{7DD3ABDB-DF23-426B-99A5-3F27014EA1CC}" dt="2024-09-18T11:33:22.616" v="3459" actId="478"/>
          <ac:spMkLst>
            <pc:docMk/>
            <pc:sldMk cId="3607944065" sldId="297"/>
            <ac:spMk id="6" creationId="{31950C55-B990-0226-4CC8-FC833841E741}"/>
          </ac:spMkLst>
        </pc:spChg>
        <pc:picChg chg="del">
          <ac:chgData name="Poppy Milne" userId="dbd09707-01bb-4d14-ba6f-59102c4d3794" providerId="ADAL" clId="{7DD3ABDB-DF23-426B-99A5-3F27014EA1CC}" dt="2024-09-18T11:33:23.332" v="3460" actId="478"/>
          <ac:picMkLst>
            <pc:docMk/>
            <pc:sldMk cId="3607944065" sldId="297"/>
            <ac:picMk id="5" creationId="{5DD93186-88BA-6422-CBB1-A688CC6E7E81}"/>
          </ac:picMkLst>
        </pc:picChg>
        <pc:picChg chg="add mod">
          <ac:chgData name="Poppy Milne" userId="dbd09707-01bb-4d14-ba6f-59102c4d3794" providerId="ADAL" clId="{7DD3ABDB-DF23-426B-99A5-3F27014EA1CC}" dt="2024-09-18T12:10:46.524" v="4412" actId="1076"/>
          <ac:picMkLst>
            <pc:docMk/>
            <pc:sldMk cId="3607944065" sldId="297"/>
            <ac:picMk id="7" creationId="{CEA0A5A1-70A4-24DD-7575-177044486696}"/>
          </ac:picMkLst>
        </pc:picChg>
      </pc:sldChg>
      <pc:sldMasterChg chg="modSp mod">
        <pc:chgData name="Poppy Milne" userId="dbd09707-01bb-4d14-ba6f-59102c4d3794" providerId="ADAL" clId="{7DD3ABDB-DF23-426B-99A5-3F27014EA1CC}" dt="2024-09-18T11:59:54.961" v="4292" actId="20577"/>
        <pc:sldMasterMkLst>
          <pc:docMk/>
          <pc:sldMasterMk cId="4041011504" sldId="2147483672"/>
        </pc:sldMasterMkLst>
        <pc:spChg chg="mod">
          <ac:chgData name="Poppy Milne" userId="dbd09707-01bb-4d14-ba6f-59102c4d3794" providerId="ADAL" clId="{7DD3ABDB-DF23-426B-99A5-3F27014EA1CC}" dt="2024-09-18T11:59:54.961" v="4292" actId="20577"/>
          <ac:spMkLst>
            <pc:docMk/>
            <pc:sldMasterMk cId="4041011504" sldId="2147483672"/>
            <ac:spMk id="13" creationId="{96B58472-4E2C-4A60-A0C1-061D881AFC45}"/>
          </ac:spMkLst>
        </pc:spChg>
      </pc:sldMasterChg>
      <pc:sldMasterChg chg="modSp mod">
        <pc:chgData name="Poppy Milne" userId="dbd09707-01bb-4d14-ba6f-59102c4d3794" providerId="ADAL" clId="{7DD3ABDB-DF23-426B-99A5-3F27014EA1CC}" dt="2024-09-18T11:57:59.719" v="4230" actId="20577"/>
        <pc:sldMasterMkLst>
          <pc:docMk/>
          <pc:sldMasterMk cId="1210969137" sldId="2147483696"/>
        </pc:sldMasterMkLst>
        <pc:spChg chg="mod">
          <ac:chgData name="Poppy Milne" userId="dbd09707-01bb-4d14-ba6f-59102c4d3794" providerId="ADAL" clId="{7DD3ABDB-DF23-426B-99A5-3F27014EA1CC}" dt="2024-09-18T11:57:59.719" v="4230" actId="20577"/>
          <ac:spMkLst>
            <pc:docMk/>
            <pc:sldMasterMk cId="1210969137" sldId="2147483696"/>
            <ac:spMk id="13" creationId="{96B58472-4E2C-4A60-A0C1-061D881AFC45}"/>
          </ac:spMkLst>
        </pc:spChg>
      </pc:sldMasterChg>
    </pc:docChg>
  </pc:docChgLst>
  <pc:docChgLst>
    <pc:chgData name="Poppy Milne" userId="dbd09707-01bb-4d14-ba6f-59102c4d3794" providerId="ADAL" clId="{5756F964-3400-4EF0-9466-6F4B6A715A7F}"/>
    <pc:docChg chg="undo custSel addSld delSld modSld sldOrd modMainMaster">
      <pc:chgData name="Poppy Milne" userId="dbd09707-01bb-4d14-ba6f-59102c4d3794" providerId="ADAL" clId="{5756F964-3400-4EF0-9466-6F4B6A715A7F}" dt="2024-09-17T13:02:21.296" v="3336" actId="1076"/>
      <pc:docMkLst>
        <pc:docMk/>
      </pc:docMkLst>
      <pc:sldChg chg="modSp mod">
        <pc:chgData name="Poppy Milne" userId="dbd09707-01bb-4d14-ba6f-59102c4d3794" providerId="ADAL" clId="{5756F964-3400-4EF0-9466-6F4B6A715A7F}" dt="2024-09-13T15:46:13.662" v="24" actId="20577"/>
        <pc:sldMkLst>
          <pc:docMk/>
          <pc:sldMk cId="188207946" sldId="256"/>
        </pc:sldMkLst>
        <pc:spChg chg="mod">
          <ac:chgData name="Poppy Milne" userId="dbd09707-01bb-4d14-ba6f-59102c4d3794" providerId="ADAL" clId="{5756F964-3400-4EF0-9466-6F4B6A715A7F}" dt="2024-09-13T15:46:13.662" v="24" actId="20577"/>
          <ac:spMkLst>
            <pc:docMk/>
            <pc:sldMk cId="188207946" sldId="256"/>
            <ac:spMk id="2" creationId="{9F706E32-B4DB-40F2-BAA7-6E3C24A9F72F}"/>
          </ac:spMkLst>
        </pc:spChg>
      </pc:sldChg>
      <pc:sldChg chg="del">
        <pc:chgData name="Poppy Milne" userId="dbd09707-01bb-4d14-ba6f-59102c4d3794" providerId="ADAL" clId="{5756F964-3400-4EF0-9466-6F4B6A715A7F}" dt="2024-09-17T12:54:01.341" v="3305" actId="2696"/>
        <pc:sldMkLst>
          <pc:docMk/>
          <pc:sldMk cId="1657158445" sldId="263"/>
        </pc:sldMkLst>
      </pc:sldChg>
      <pc:sldChg chg="del ord">
        <pc:chgData name="Poppy Milne" userId="dbd09707-01bb-4d14-ba6f-59102c4d3794" providerId="ADAL" clId="{5756F964-3400-4EF0-9466-6F4B6A715A7F}" dt="2024-09-17T12:14:32.229" v="2917" actId="2696"/>
        <pc:sldMkLst>
          <pc:docMk/>
          <pc:sldMk cId="1696715954" sldId="267"/>
        </pc:sldMkLst>
      </pc:sldChg>
      <pc:sldChg chg="modSp del mod">
        <pc:chgData name="Poppy Milne" userId="dbd09707-01bb-4d14-ba6f-59102c4d3794" providerId="ADAL" clId="{5756F964-3400-4EF0-9466-6F4B6A715A7F}" dt="2024-09-17T12:54:42.579" v="3310" actId="2696"/>
        <pc:sldMkLst>
          <pc:docMk/>
          <pc:sldMk cId="2965291378" sldId="269"/>
        </pc:sldMkLst>
        <pc:spChg chg="mod">
          <ac:chgData name="Poppy Milne" userId="dbd09707-01bb-4d14-ba6f-59102c4d3794" providerId="ADAL" clId="{5756F964-3400-4EF0-9466-6F4B6A715A7F}" dt="2024-09-17T12:52:48.554" v="3292" actId="20577"/>
          <ac:spMkLst>
            <pc:docMk/>
            <pc:sldMk cId="2965291378" sldId="269"/>
            <ac:spMk id="3" creationId="{62DEF2CE-EABB-2167-D8F8-5D8EF5CFEDAD}"/>
          </ac:spMkLst>
        </pc:spChg>
      </pc:sldChg>
      <pc:sldChg chg="modSp mod">
        <pc:chgData name="Poppy Milne" userId="dbd09707-01bb-4d14-ba6f-59102c4d3794" providerId="ADAL" clId="{5756F964-3400-4EF0-9466-6F4B6A715A7F}" dt="2024-09-17T12:42:19.628" v="3276" actId="14861"/>
        <pc:sldMkLst>
          <pc:docMk/>
          <pc:sldMk cId="1219023851" sldId="270"/>
        </pc:sldMkLst>
        <pc:spChg chg="mod">
          <ac:chgData name="Poppy Milne" userId="dbd09707-01bb-4d14-ba6f-59102c4d3794" providerId="ADAL" clId="{5756F964-3400-4EF0-9466-6F4B6A715A7F}" dt="2024-09-17T12:41:33.643" v="3200" actId="14100"/>
          <ac:spMkLst>
            <pc:docMk/>
            <pc:sldMk cId="1219023851" sldId="270"/>
            <ac:spMk id="3" creationId="{80B617C7-9947-1BD8-9657-D249C391D3E1}"/>
          </ac:spMkLst>
        </pc:spChg>
        <pc:picChg chg="mod">
          <ac:chgData name="Poppy Milne" userId="dbd09707-01bb-4d14-ba6f-59102c4d3794" providerId="ADAL" clId="{5756F964-3400-4EF0-9466-6F4B6A715A7F}" dt="2024-09-17T12:41:19.202" v="3199" actId="692"/>
          <ac:picMkLst>
            <pc:docMk/>
            <pc:sldMk cId="1219023851" sldId="270"/>
            <ac:picMk id="6" creationId="{AC18635B-6692-3687-DDD7-45377A03B86A}"/>
          </ac:picMkLst>
        </pc:picChg>
        <pc:picChg chg="mod">
          <ac:chgData name="Poppy Milne" userId="dbd09707-01bb-4d14-ba6f-59102c4d3794" providerId="ADAL" clId="{5756F964-3400-4EF0-9466-6F4B6A715A7F}" dt="2024-09-17T12:42:19.628" v="3276" actId="14861"/>
          <ac:picMkLst>
            <pc:docMk/>
            <pc:sldMk cId="1219023851" sldId="270"/>
            <ac:picMk id="10" creationId="{81F5B50F-97D0-E3C4-19A9-51947706D881}"/>
          </ac:picMkLst>
        </pc:picChg>
      </pc:sldChg>
      <pc:sldChg chg="modSp del mod">
        <pc:chgData name="Poppy Milne" userId="dbd09707-01bb-4d14-ba6f-59102c4d3794" providerId="ADAL" clId="{5756F964-3400-4EF0-9466-6F4B6A715A7F}" dt="2024-09-17T12:14:44.994" v="2920" actId="2696"/>
        <pc:sldMkLst>
          <pc:docMk/>
          <pc:sldMk cId="1078458998" sldId="271"/>
        </pc:sldMkLst>
        <pc:spChg chg="mod">
          <ac:chgData name="Poppy Milne" userId="dbd09707-01bb-4d14-ba6f-59102c4d3794" providerId="ADAL" clId="{5756F964-3400-4EF0-9466-6F4B6A715A7F}" dt="2024-09-17T10:36:03.266" v="496" actId="20577"/>
          <ac:spMkLst>
            <pc:docMk/>
            <pc:sldMk cId="1078458998" sldId="271"/>
            <ac:spMk id="25" creationId="{4122A728-F4FF-D6D0-97E7-6BA0A7E40730}"/>
          </ac:spMkLst>
        </pc:spChg>
        <pc:picChg chg="mod">
          <ac:chgData name="Poppy Milne" userId="dbd09707-01bb-4d14-ba6f-59102c4d3794" providerId="ADAL" clId="{5756F964-3400-4EF0-9466-6F4B6A715A7F}" dt="2024-09-17T10:34:18.307" v="467" actId="1037"/>
          <ac:picMkLst>
            <pc:docMk/>
            <pc:sldMk cId="1078458998" sldId="271"/>
            <ac:picMk id="1026" creationId="{815ED3B2-B84C-3B12-6E8F-8212393D06F0}"/>
          </ac:picMkLst>
        </pc:picChg>
      </pc:sldChg>
      <pc:sldChg chg="modSp del mod ord">
        <pc:chgData name="Poppy Milne" userId="dbd09707-01bb-4d14-ba6f-59102c4d3794" providerId="ADAL" clId="{5756F964-3400-4EF0-9466-6F4B6A715A7F}" dt="2024-09-17T12:14:23.908" v="2912" actId="2696"/>
        <pc:sldMkLst>
          <pc:docMk/>
          <pc:sldMk cId="3395743922" sldId="273"/>
        </pc:sldMkLst>
        <pc:spChg chg="mod">
          <ac:chgData name="Poppy Milne" userId="dbd09707-01bb-4d14-ba6f-59102c4d3794" providerId="ADAL" clId="{5756F964-3400-4EF0-9466-6F4B6A715A7F}" dt="2024-09-17T12:09:35.872" v="2881" actId="14100"/>
          <ac:spMkLst>
            <pc:docMk/>
            <pc:sldMk cId="3395743922" sldId="273"/>
            <ac:spMk id="2" creationId="{47AE9A7E-16FA-AD9F-ABE6-ECE54896E4BD}"/>
          </ac:spMkLst>
        </pc:spChg>
        <pc:graphicFrameChg chg="mod">
          <ac:chgData name="Poppy Milne" userId="dbd09707-01bb-4d14-ba6f-59102c4d3794" providerId="ADAL" clId="{5756F964-3400-4EF0-9466-6F4B6A715A7F}" dt="2024-09-17T12:10:13.280" v="2895" actId="20577"/>
          <ac:graphicFrameMkLst>
            <pc:docMk/>
            <pc:sldMk cId="3395743922" sldId="273"/>
            <ac:graphicFrameMk id="5" creationId="{3EBF4E9C-7775-040B-0EF5-ABE189758198}"/>
          </ac:graphicFrameMkLst>
        </pc:graphicFrameChg>
      </pc:sldChg>
      <pc:sldChg chg="addSp delSp modSp mod">
        <pc:chgData name="Poppy Milne" userId="dbd09707-01bb-4d14-ba6f-59102c4d3794" providerId="ADAL" clId="{5756F964-3400-4EF0-9466-6F4B6A715A7F}" dt="2024-09-17T12:20:05.800" v="3141" actId="1076"/>
        <pc:sldMkLst>
          <pc:docMk/>
          <pc:sldMk cId="2299880016" sldId="278"/>
        </pc:sldMkLst>
        <pc:spChg chg="mod">
          <ac:chgData name="Poppy Milne" userId="dbd09707-01bb-4d14-ba6f-59102c4d3794" providerId="ADAL" clId="{5756F964-3400-4EF0-9466-6F4B6A715A7F}" dt="2024-09-17T10:32:38.915" v="278" actId="20577"/>
          <ac:spMkLst>
            <pc:docMk/>
            <pc:sldMk cId="2299880016" sldId="278"/>
            <ac:spMk id="3" creationId="{87B22C89-F302-DBB6-DDFF-3485949AAC39}"/>
          </ac:spMkLst>
        </pc:spChg>
        <pc:spChg chg="add mod">
          <ac:chgData name="Poppy Milne" userId="dbd09707-01bb-4d14-ba6f-59102c4d3794" providerId="ADAL" clId="{5756F964-3400-4EF0-9466-6F4B6A715A7F}" dt="2024-09-17T12:20:05.800" v="3141" actId="1076"/>
          <ac:spMkLst>
            <pc:docMk/>
            <pc:sldMk cId="2299880016" sldId="278"/>
            <ac:spMk id="4" creationId="{43FD4A78-9788-0400-16F0-B7D03D7C621D}"/>
          </ac:spMkLst>
        </pc:spChg>
        <pc:spChg chg="add del mod">
          <ac:chgData name="Poppy Milne" userId="dbd09707-01bb-4d14-ba6f-59102c4d3794" providerId="ADAL" clId="{5756F964-3400-4EF0-9466-6F4B6A715A7F}" dt="2024-09-13T15:46:07.063" v="23"/>
          <ac:spMkLst>
            <pc:docMk/>
            <pc:sldMk cId="2299880016" sldId="278"/>
            <ac:spMk id="8" creationId="{72081ACA-0EA0-87EA-3FAC-9679219C9D59}"/>
          </ac:spMkLst>
        </pc:spChg>
        <pc:picChg chg="del">
          <ac:chgData name="Poppy Milne" userId="dbd09707-01bb-4d14-ba6f-59102c4d3794" providerId="ADAL" clId="{5756F964-3400-4EF0-9466-6F4B6A715A7F}" dt="2024-09-13T15:45:05.406" v="4" actId="478"/>
          <ac:picMkLst>
            <pc:docMk/>
            <pc:sldMk cId="2299880016" sldId="278"/>
            <ac:picMk id="5" creationId="{34CAC3DC-C3FD-A9FF-BF58-5B6A04F76608}"/>
          </ac:picMkLst>
        </pc:picChg>
        <pc:picChg chg="add mod">
          <ac:chgData name="Poppy Milne" userId="dbd09707-01bb-4d14-ba6f-59102c4d3794" providerId="ADAL" clId="{5756F964-3400-4EF0-9466-6F4B6A715A7F}" dt="2024-09-17T12:20:02.646" v="3140" actId="1076"/>
          <ac:picMkLst>
            <pc:docMk/>
            <pc:sldMk cId="2299880016" sldId="278"/>
            <ac:picMk id="7" creationId="{7F414D1D-25F9-B7E2-80ED-C2A503CE45D6}"/>
          </ac:picMkLst>
        </pc:picChg>
      </pc:sldChg>
      <pc:sldChg chg="ord">
        <pc:chgData name="Poppy Milne" userId="dbd09707-01bb-4d14-ba6f-59102c4d3794" providerId="ADAL" clId="{5756F964-3400-4EF0-9466-6F4B6A715A7F}" dt="2024-09-17T12:14:27.682" v="2914"/>
        <pc:sldMkLst>
          <pc:docMk/>
          <pc:sldMk cId="3417424608" sldId="280"/>
        </pc:sldMkLst>
      </pc:sldChg>
      <pc:sldChg chg="modSp del mod ord">
        <pc:chgData name="Poppy Milne" userId="dbd09707-01bb-4d14-ba6f-59102c4d3794" providerId="ADAL" clId="{5756F964-3400-4EF0-9466-6F4B6A715A7F}" dt="2024-09-17T12:53:37.766" v="3299" actId="2696"/>
        <pc:sldMkLst>
          <pc:docMk/>
          <pc:sldMk cId="3229594505" sldId="281"/>
        </pc:sldMkLst>
        <pc:spChg chg="mod">
          <ac:chgData name="Poppy Milne" userId="dbd09707-01bb-4d14-ba6f-59102c4d3794" providerId="ADAL" clId="{5756F964-3400-4EF0-9466-6F4B6A715A7F}" dt="2024-09-17T12:42:57.156" v="3279" actId="20577"/>
          <ac:spMkLst>
            <pc:docMk/>
            <pc:sldMk cId="3229594505" sldId="281"/>
            <ac:spMk id="2" creationId="{3F44C630-48E5-C817-D19A-1D28A755D301}"/>
          </ac:spMkLst>
        </pc:spChg>
        <pc:spChg chg="mod">
          <ac:chgData name="Poppy Milne" userId="dbd09707-01bb-4d14-ba6f-59102c4d3794" providerId="ADAL" clId="{5756F964-3400-4EF0-9466-6F4B6A715A7F}" dt="2024-09-17T11:59:48.757" v="2709" actId="20577"/>
          <ac:spMkLst>
            <pc:docMk/>
            <pc:sldMk cId="3229594505" sldId="281"/>
            <ac:spMk id="3" creationId="{ED7EBBE5-D19A-22F1-AE15-7477B069482B}"/>
          </ac:spMkLst>
        </pc:spChg>
        <pc:spChg chg="mod">
          <ac:chgData name="Poppy Milne" userId="dbd09707-01bb-4d14-ba6f-59102c4d3794" providerId="ADAL" clId="{5756F964-3400-4EF0-9466-6F4B6A715A7F}" dt="2024-09-17T12:43:04.722" v="3280" actId="1076"/>
          <ac:spMkLst>
            <pc:docMk/>
            <pc:sldMk cId="3229594505" sldId="281"/>
            <ac:spMk id="4" creationId="{F3D52D97-F1D6-0899-BA1E-089B0BEA72EE}"/>
          </ac:spMkLst>
        </pc:spChg>
        <pc:picChg chg="mod">
          <ac:chgData name="Poppy Milne" userId="dbd09707-01bb-4d14-ba6f-59102c4d3794" providerId="ADAL" clId="{5756F964-3400-4EF0-9466-6F4B6A715A7F}" dt="2024-09-17T11:58:06.277" v="2673" actId="1076"/>
          <ac:picMkLst>
            <pc:docMk/>
            <pc:sldMk cId="3229594505" sldId="281"/>
            <ac:picMk id="5122" creationId="{9347909B-DDD3-FD60-7B5C-7BA82385C576}"/>
          </ac:picMkLst>
        </pc:picChg>
      </pc:sldChg>
      <pc:sldChg chg="addSp modSp mod ord">
        <pc:chgData name="Poppy Milne" userId="dbd09707-01bb-4d14-ba6f-59102c4d3794" providerId="ADAL" clId="{5756F964-3400-4EF0-9466-6F4B6A715A7F}" dt="2024-09-17T12:39:12.382" v="3178" actId="1037"/>
        <pc:sldMkLst>
          <pc:docMk/>
          <pc:sldMk cId="1245425575" sldId="282"/>
        </pc:sldMkLst>
        <pc:spChg chg="add mod">
          <ac:chgData name="Poppy Milne" userId="dbd09707-01bb-4d14-ba6f-59102c4d3794" providerId="ADAL" clId="{5756F964-3400-4EF0-9466-6F4B6A715A7F}" dt="2024-09-17T12:13:10.726" v="2898"/>
          <ac:spMkLst>
            <pc:docMk/>
            <pc:sldMk cId="1245425575" sldId="282"/>
            <ac:spMk id="3" creationId="{064DB7B1-97D1-096E-9B52-209CFD25A694}"/>
          </ac:spMkLst>
        </pc:spChg>
        <pc:spChg chg="add mod">
          <ac:chgData name="Poppy Milne" userId="dbd09707-01bb-4d14-ba6f-59102c4d3794" providerId="ADAL" clId="{5756F964-3400-4EF0-9466-6F4B6A715A7F}" dt="2024-09-17T12:13:10.726" v="2898"/>
          <ac:spMkLst>
            <pc:docMk/>
            <pc:sldMk cId="1245425575" sldId="282"/>
            <ac:spMk id="4" creationId="{1E68B0A9-D45B-4359-6E6E-CE461AA12F6F}"/>
          </ac:spMkLst>
        </pc:spChg>
        <pc:spChg chg="add mod">
          <ac:chgData name="Poppy Milne" userId="dbd09707-01bb-4d14-ba6f-59102c4d3794" providerId="ADAL" clId="{5756F964-3400-4EF0-9466-6F4B6A715A7F}" dt="2024-09-17T12:13:10.726" v="2898"/>
          <ac:spMkLst>
            <pc:docMk/>
            <pc:sldMk cId="1245425575" sldId="282"/>
            <ac:spMk id="5" creationId="{8C63AB97-2A3B-1A02-11DE-441BD12B7F45}"/>
          </ac:spMkLst>
        </pc:spChg>
        <pc:spChg chg="add mod">
          <ac:chgData name="Poppy Milne" userId="dbd09707-01bb-4d14-ba6f-59102c4d3794" providerId="ADAL" clId="{5756F964-3400-4EF0-9466-6F4B6A715A7F}" dt="2024-09-17T12:13:10.726" v="2898"/>
          <ac:spMkLst>
            <pc:docMk/>
            <pc:sldMk cId="1245425575" sldId="282"/>
            <ac:spMk id="6" creationId="{572947C6-FC9B-0481-35D0-DE5677E8C929}"/>
          </ac:spMkLst>
        </pc:spChg>
        <pc:spChg chg="add mod">
          <ac:chgData name="Poppy Milne" userId="dbd09707-01bb-4d14-ba6f-59102c4d3794" providerId="ADAL" clId="{5756F964-3400-4EF0-9466-6F4B6A715A7F}" dt="2024-09-17T12:13:10.726" v="2898"/>
          <ac:spMkLst>
            <pc:docMk/>
            <pc:sldMk cId="1245425575" sldId="282"/>
            <ac:spMk id="7" creationId="{13100980-995A-F637-47FA-26712E3716F8}"/>
          </ac:spMkLst>
        </pc:spChg>
        <pc:spChg chg="add mod">
          <ac:chgData name="Poppy Milne" userId="dbd09707-01bb-4d14-ba6f-59102c4d3794" providerId="ADAL" clId="{5756F964-3400-4EF0-9466-6F4B6A715A7F}" dt="2024-09-17T12:13:10.726" v="2898"/>
          <ac:spMkLst>
            <pc:docMk/>
            <pc:sldMk cId="1245425575" sldId="282"/>
            <ac:spMk id="8" creationId="{4F510370-1234-5ABC-98BE-E939580E0526}"/>
          </ac:spMkLst>
        </pc:spChg>
        <pc:spChg chg="add mod">
          <ac:chgData name="Poppy Milne" userId="dbd09707-01bb-4d14-ba6f-59102c4d3794" providerId="ADAL" clId="{5756F964-3400-4EF0-9466-6F4B6A715A7F}" dt="2024-09-17T12:35:30.172" v="3160" actId="1076"/>
          <ac:spMkLst>
            <pc:docMk/>
            <pc:sldMk cId="1245425575" sldId="282"/>
            <ac:spMk id="9" creationId="{B40ADD32-15A6-6058-783E-288DF80F0514}"/>
          </ac:spMkLst>
        </pc:spChg>
        <pc:picChg chg="add mod">
          <ac:chgData name="Poppy Milne" userId="dbd09707-01bb-4d14-ba6f-59102c4d3794" providerId="ADAL" clId="{5756F964-3400-4EF0-9466-6F4B6A715A7F}" dt="2024-09-17T12:39:12.382" v="3178" actId="1037"/>
          <ac:picMkLst>
            <pc:docMk/>
            <pc:sldMk cId="1245425575" sldId="282"/>
            <ac:picMk id="10" creationId="{0FAF0CC0-2A1B-B9AF-19F1-57985483CBCB}"/>
          </ac:picMkLst>
        </pc:picChg>
        <pc:picChg chg="add mod">
          <ac:chgData name="Poppy Milne" userId="dbd09707-01bb-4d14-ba6f-59102c4d3794" providerId="ADAL" clId="{5756F964-3400-4EF0-9466-6F4B6A715A7F}" dt="2024-09-17T12:13:10.726" v="2898"/>
          <ac:picMkLst>
            <pc:docMk/>
            <pc:sldMk cId="1245425575" sldId="282"/>
            <ac:picMk id="11" creationId="{3E5887C8-BA77-86FC-A79E-2EF308B2393C}"/>
          </ac:picMkLst>
        </pc:picChg>
        <pc:picChg chg="add mod">
          <ac:chgData name="Poppy Milne" userId="dbd09707-01bb-4d14-ba6f-59102c4d3794" providerId="ADAL" clId="{5756F964-3400-4EF0-9466-6F4B6A715A7F}" dt="2024-09-17T12:13:10.726" v="2898"/>
          <ac:picMkLst>
            <pc:docMk/>
            <pc:sldMk cId="1245425575" sldId="282"/>
            <ac:picMk id="12" creationId="{A2B7786B-AD03-8D64-21AB-04D3C98EAE02}"/>
          </ac:picMkLst>
        </pc:picChg>
      </pc:sldChg>
      <pc:sldChg chg="mod ord modShow">
        <pc:chgData name="Poppy Milne" userId="dbd09707-01bb-4d14-ba6f-59102c4d3794" providerId="ADAL" clId="{5756F964-3400-4EF0-9466-6F4B6A715A7F}" dt="2024-09-17T12:14:36.950" v="2919"/>
        <pc:sldMkLst>
          <pc:docMk/>
          <pc:sldMk cId="164333420" sldId="283"/>
        </pc:sldMkLst>
      </pc:sldChg>
      <pc:sldChg chg="addSp modSp new mod ord">
        <pc:chgData name="Poppy Milne" userId="dbd09707-01bb-4d14-ba6f-59102c4d3794" providerId="ADAL" clId="{5756F964-3400-4EF0-9466-6F4B6A715A7F}" dt="2024-09-17T12:39:55.954" v="3188" actId="20577"/>
        <pc:sldMkLst>
          <pc:docMk/>
          <pc:sldMk cId="350056483" sldId="284"/>
        </pc:sldMkLst>
        <pc:spChg chg="mod">
          <ac:chgData name="Poppy Milne" userId="dbd09707-01bb-4d14-ba6f-59102c4d3794" providerId="ADAL" clId="{5756F964-3400-4EF0-9466-6F4B6A715A7F}" dt="2024-09-17T11:50:20.802" v="2342" actId="20577"/>
          <ac:spMkLst>
            <pc:docMk/>
            <pc:sldMk cId="350056483" sldId="284"/>
            <ac:spMk id="2" creationId="{A37E508C-BC85-FFF8-9892-A8EDBEFFB9B3}"/>
          </ac:spMkLst>
        </pc:spChg>
        <pc:spChg chg="add mod">
          <ac:chgData name="Poppy Milne" userId="dbd09707-01bb-4d14-ba6f-59102c4d3794" providerId="ADAL" clId="{5756F964-3400-4EF0-9466-6F4B6A715A7F}" dt="2024-09-17T12:39:55.954" v="3188" actId="20577"/>
          <ac:spMkLst>
            <pc:docMk/>
            <pc:sldMk cId="350056483" sldId="284"/>
            <ac:spMk id="4" creationId="{9CDC94FC-0C9F-E33F-162A-D9934AF7B2C3}"/>
          </ac:spMkLst>
        </pc:spChg>
        <pc:spChg chg="add mod">
          <ac:chgData name="Poppy Milne" userId="dbd09707-01bb-4d14-ba6f-59102c4d3794" providerId="ADAL" clId="{5756F964-3400-4EF0-9466-6F4B6A715A7F}" dt="2024-09-17T11:29:00.258" v="2012" actId="1076"/>
          <ac:spMkLst>
            <pc:docMk/>
            <pc:sldMk cId="350056483" sldId="284"/>
            <ac:spMk id="6" creationId="{916A82CA-4318-4661-C53A-196531012F98}"/>
          </ac:spMkLst>
        </pc:spChg>
        <pc:picChg chg="add mod">
          <ac:chgData name="Poppy Milne" userId="dbd09707-01bb-4d14-ba6f-59102c4d3794" providerId="ADAL" clId="{5756F964-3400-4EF0-9466-6F4B6A715A7F}" dt="2024-09-17T11:29:12.153" v="2013" actId="14100"/>
          <ac:picMkLst>
            <pc:docMk/>
            <pc:sldMk cId="350056483" sldId="284"/>
            <ac:picMk id="3" creationId="{FAD682C4-BF1B-6CEC-2363-AC59A19925E1}"/>
          </ac:picMkLst>
        </pc:picChg>
      </pc:sldChg>
      <pc:sldChg chg="addSp delSp modSp new mod">
        <pc:chgData name="Poppy Milne" userId="dbd09707-01bb-4d14-ba6f-59102c4d3794" providerId="ADAL" clId="{5756F964-3400-4EF0-9466-6F4B6A715A7F}" dt="2024-09-17T13:02:21.296" v="3336" actId="1076"/>
        <pc:sldMkLst>
          <pc:docMk/>
          <pc:sldMk cId="1733803828" sldId="285"/>
        </pc:sldMkLst>
        <pc:spChg chg="add del mod">
          <ac:chgData name="Poppy Milne" userId="dbd09707-01bb-4d14-ba6f-59102c4d3794" providerId="ADAL" clId="{5756F964-3400-4EF0-9466-6F4B6A715A7F}" dt="2024-09-17T12:14:06.759" v="2909" actId="478"/>
          <ac:spMkLst>
            <pc:docMk/>
            <pc:sldMk cId="1733803828" sldId="285"/>
            <ac:spMk id="4" creationId="{BF80FD2C-0A20-F541-714A-EB2E8BD451C3}"/>
          </ac:spMkLst>
        </pc:spChg>
        <pc:spChg chg="add mod">
          <ac:chgData name="Poppy Milne" userId="dbd09707-01bb-4d14-ba6f-59102c4d3794" providerId="ADAL" clId="{5756F964-3400-4EF0-9466-6F4B6A715A7F}" dt="2024-09-17T12:14:08.987" v="2910"/>
          <ac:spMkLst>
            <pc:docMk/>
            <pc:sldMk cId="1733803828" sldId="285"/>
            <ac:spMk id="6" creationId="{CBE9E9C7-8290-A602-6956-B9953F413A48}"/>
          </ac:spMkLst>
        </pc:spChg>
        <pc:graphicFrameChg chg="add del mod">
          <ac:chgData name="Poppy Milne" userId="dbd09707-01bb-4d14-ba6f-59102c4d3794" providerId="ADAL" clId="{5756F964-3400-4EF0-9466-6F4B6A715A7F}" dt="2024-09-17T12:14:06.759" v="2909" actId="478"/>
          <ac:graphicFrameMkLst>
            <pc:docMk/>
            <pc:sldMk cId="1733803828" sldId="285"/>
            <ac:graphicFrameMk id="5" creationId="{88DE20C2-700B-4058-3CEE-A39E646E188E}"/>
          </ac:graphicFrameMkLst>
        </pc:graphicFrameChg>
        <pc:graphicFrameChg chg="add mod modGraphic">
          <ac:chgData name="Poppy Milne" userId="dbd09707-01bb-4d14-ba6f-59102c4d3794" providerId="ADAL" clId="{5756F964-3400-4EF0-9466-6F4B6A715A7F}" dt="2024-09-17T13:02:21.296" v="3336" actId="1076"/>
          <ac:graphicFrameMkLst>
            <pc:docMk/>
            <pc:sldMk cId="1733803828" sldId="285"/>
            <ac:graphicFrameMk id="7" creationId="{DF07380C-89D2-16D6-E5F6-4534FB3B31BE}"/>
          </ac:graphicFrameMkLst>
        </pc:graphicFrameChg>
        <pc:picChg chg="add del mod">
          <ac:chgData name="Poppy Milne" userId="dbd09707-01bb-4d14-ba6f-59102c4d3794" providerId="ADAL" clId="{5756F964-3400-4EF0-9466-6F4B6A715A7F}" dt="2024-09-17T10:44:03.281" v="617" actId="21"/>
          <ac:picMkLst>
            <pc:docMk/>
            <pc:sldMk cId="1733803828" sldId="285"/>
            <ac:picMk id="3" creationId="{FAD682C4-BF1B-6CEC-2363-AC59A19925E1}"/>
          </ac:picMkLst>
        </pc:picChg>
        <pc:picChg chg="add del mod">
          <ac:chgData name="Poppy Milne" userId="dbd09707-01bb-4d14-ba6f-59102c4d3794" providerId="ADAL" clId="{5756F964-3400-4EF0-9466-6F4B6A715A7F}" dt="2024-09-17T13:01:51.983" v="3330" actId="478"/>
          <ac:picMkLst>
            <pc:docMk/>
            <pc:sldMk cId="1733803828" sldId="285"/>
            <ac:picMk id="9" creationId="{7B14104E-21A0-26FA-7B1B-A1C708790166}"/>
          </ac:picMkLst>
        </pc:picChg>
        <pc:picChg chg="add del mod">
          <ac:chgData name="Poppy Milne" userId="dbd09707-01bb-4d14-ba6f-59102c4d3794" providerId="ADAL" clId="{5756F964-3400-4EF0-9466-6F4B6A715A7F}" dt="2024-09-17T13:02:16.814" v="3335" actId="478"/>
          <ac:picMkLst>
            <pc:docMk/>
            <pc:sldMk cId="1733803828" sldId="285"/>
            <ac:picMk id="11" creationId="{1DAF83D3-B9EB-53DF-E142-2172DDE80A8C}"/>
          </ac:picMkLst>
        </pc:picChg>
      </pc:sldChg>
      <pc:sldChg chg="add del">
        <pc:chgData name="Poppy Milne" userId="dbd09707-01bb-4d14-ba6f-59102c4d3794" providerId="ADAL" clId="{5756F964-3400-4EF0-9466-6F4B6A715A7F}" dt="2024-09-17T12:14:14.712" v="2911" actId="2696"/>
        <pc:sldMkLst>
          <pc:docMk/>
          <pc:sldMk cId="848382051" sldId="286"/>
        </pc:sldMkLst>
      </pc:sldChg>
      <pc:sldChg chg="modSp add mod ord modShow">
        <pc:chgData name="Poppy Milne" userId="dbd09707-01bb-4d14-ba6f-59102c4d3794" providerId="ADAL" clId="{5756F964-3400-4EF0-9466-6F4B6A715A7F}" dt="2024-09-17T12:14:36.950" v="2919"/>
        <pc:sldMkLst>
          <pc:docMk/>
          <pc:sldMk cId="2173984334" sldId="287"/>
        </pc:sldMkLst>
        <pc:spChg chg="mod">
          <ac:chgData name="Poppy Milne" userId="dbd09707-01bb-4d14-ba6f-59102c4d3794" providerId="ADAL" clId="{5756F964-3400-4EF0-9466-6F4B6A715A7F}" dt="2024-09-17T11:50:37.329" v="2360" actId="20577"/>
          <ac:spMkLst>
            <pc:docMk/>
            <pc:sldMk cId="2173984334" sldId="287"/>
            <ac:spMk id="2" creationId="{3F44C630-48E5-C817-D19A-1D28A755D301}"/>
          </ac:spMkLst>
        </pc:spChg>
        <pc:spChg chg="mod">
          <ac:chgData name="Poppy Milne" userId="dbd09707-01bb-4d14-ba6f-59102c4d3794" providerId="ADAL" clId="{5756F964-3400-4EF0-9466-6F4B6A715A7F}" dt="2024-09-17T11:51:23.987" v="2367" actId="20577"/>
          <ac:spMkLst>
            <pc:docMk/>
            <pc:sldMk cId="2173984334" sldId="287"/>
            <ac:spMk id="3" creationId="{ED7EBBE5-D19A-22F1-AE15-7477B069482B}"/>
          </ac:spMkLst>
        </pc:spChg>
        <pc:picChg chg="mod">
          <ac:chgData name="Poppy Milne" userId="dbd09707-01bb-4d14-ba6f-59102c4d3794" providerId="ADAL" clId="{5756F964-3400-4EF0-9466-6F4B6A715A7F}" dt="2024-09-17T11:51:10.894" v="2362" actId="1076"/>
          <ac:picMkLst>
            <pc:docMk/>
            <pc:sldMk cId="2173984334" sldId="287"/>
            <ac:picMk id="5122" creationId="{9347909B-DDD3-FD60-7B5C-7BA82385C576}"/>
          </ac:picMkLst>
        </pc:picChg>
      </pc:sldChg>
      <pc:sldChg chg="addSp modSp new mod">
        <pc:chgData name="Poppy Milne" userId="dbd09707-01bb-4d14-ba6f-59102c4d3794" providerId="ADAL" clId="{5756F964-3400-4EF0-9466-6F4B6A715A7F}" dt="2024-09-17T12:53:31.972" v="3298" actId="20577"/>
        <pc:sldMkLst>
          <pc:docMk/>
          <pc:sldMk cId="512040807" sldId="288"/>
        </pc:sldMkLst>
        <pc:spChg chg="mod">
          <ac:chgData name="Poppy Milne" userId="dbd09707-01bb-4d14-ba6f-59102c4d3794" providerId="ADAL" clId="{5756F964-3400-4EF0-9466-6F4B6A715A7F}" dt="2024-09-17T12:53:31.972" v="3298" actId="20577"/>
          <ac:spMkLst>
            <pc:docMk/>
            <pc:sldMk cId="512040807" sldId="288"/>
            <ac:spMk id="2" creationId="{2A4E98ED-DA57-350B-91D5-CFB7D685DAAC}"/>
          </ac:spMkLst>
        </pc:spChg>
        <pc:spChg chg="add mod">
          <ac:chgData name="Poppy Milne" userId="dbd09707-01bb-4d14-ba6f-59102c4d3794" providerId="ADAL" clId="{5756F964-3400-4EF0-9466-6F4B6A715A7F}" dt="2024-09-17T12:53:28.653" v="3296" actId="21"/>
          <ac:spMkLst>
            <pc:docMk/>
            <pc:sldMk cId="512040807" sldId="288"/>
            <ac:spMk id="3" creationId="{E4326B58-1E07-A7A6-B9C6-8581C611CD77}"/>
          </ac:spMkLst>
        </pc:spChg>
        <pc:spChg chg="add mod">
          <ac:chgData name="Poppy Milne" userId="dbd09707-01bb-4d14-ba6f-59102c4d3794" providerId="ADAL" clId="{5756F964-3400-4EF0-9466-6F4B6A715A7F}" dt="2024-09-17T12:53:15.157" v="3294"/>
          <ac:spMkLst>
            <pc:docMk/>
            <pc:sldMk cId="512040807" sldId="288"/>
            <ac:spMk id="4" creationId="{2F933C5D-03EE-CD31-63C1-B544C3B2C74B}"/>
          </ac:spMkLst>
        </pc:spChg>
        <pc:picChg chg="add mod">
          <ac:chgData name="Poppy Milne" userId="dbd09707-01bb-4d14-ba6f-59102c4d3794" providerId="ADAL" clId="{5756F964-3400-4EF0-9466-6F4B6A715A7F}" dt="2024-09-17T12:53:15.157" v="3294"/>
          <ac:picMkLst>
            <pc:docMk/>
            <pc:sldMk cId="512040807" sldId="288"/>
            <ac:picMk id="5" creationId="{55B69162-B2E4-5829-4703-D65EB21960F2}"/>
          </ac:picMkLst>
        </pc:picChg>
      </pc:sldChg>
      <pc:sldChg chg="new del">
        <pc:chgData name="Poppy Milne" userId="dbd09707-01bb-4d14-ba6f-59102c4d3794" providerId="ADAL" clId="{5756F964-3400-4EF0-9466-6F4B6A715A7F}" dt="2024-09-17T12:12:54" v="2897" actId="2696"/>
        <pc:sldMkLst>
          <pc:docMk/>
          <pc:sldMk cId="4208585601" sldId="288"/>
        </pc:sldMkLst>
      </pc:sldChg>
      <pc:sldChg chg="addSp modSp new mod">
        <pc:chgData name="Poppy Milne" userId="dbd09707-01bb-4d14-ba6f-59102c4d3794" providerId="ADAL" clId="{5756F964-3400-4EF0-9466-6F4B6A715A7F}" dt="2024-09-17T12:53:56.878" v="3304" actId="20577"/>
        <pc:sldMkLst>
          <pc:docMk/>
          <pc:sldMk cId="2071975300" sldId="289"/>
        </pc:sldMkLst>
        <pc:spChg chg="mod">
          <ac:chgData name="Poppy Milne" userId="dbd09707-01bb-4d14-ba6f-59102c4d3794" providerId="ADAL" clId="{5756F964-3400-4EF0-9466-6F4B6A715A7F}" dt="2024-09-17T12:53:56.878" v="3304" actId="20577"/>
          <ac:spMkLst>
            <pc:docMk/>
            <pc:sldMk cId="2071975300" sldId="289"/>
            <ac:spMk id="2" creationId="{533146BA-69C7-3980-5A8C-066AA2291FD9}"/>
          </ac:spMkLst>
        </pc:spChg>
        <pc:spChg chg="add mod">
          <ac:chgData name="Poppy Milne" userId="dbd09707-01bb-4d14-ba6f-59102c4d3794" providerId="ADAL" clId="{5756F964-3400-4EF0-9466-6F4B6A715A7F}" dt="2024-09-17T12:53:53.886" v="3302" actId="21"/>
          <ac:spMkLst>
            <pc:docMk/>
            <pc:sldMk cId="2071975300" sldId="289"/>
            <ac:spMk id="4" creationId="{698CB5B9-16E7-0C65-9FB5-95923D27AD92}"/>
          </ac:spMkLst>
        </pc:spChg>
        <pc:spChg chg="add mod">
          <ac:chgData name="Poppy Milne" userId="dbd09707-01bb-4d14-ba6f-59102c4d3794" providerId="ADAL" clId="{5756F964-3400-4EF0-9466-6F4B6A715A7F}" dt="2024-09-17T12:53:50.880" v="3301"/>
          <ac:spMkLst>
            <pc:docMk/>
            <pc:sldMk cId="2071975300" sldId="289"/>
            <ac:spMk id="5" creationId="{59974AE4-7D4B-3F1A-A425-8D5627B566FF}"/>
          </ac:spMkLst>
        </pc:spChg>
        <pc:picChg chg="add mod">
          <ac:chgData name="Poppy Milne" userId="dbd09707-01bb-4d14-ba6f-59102c4d3794" providerId="ADAL" clId="{5756F964-3400-4EF0-9466-6F4B6A715A7F}" dt="2024-09-17T12:53:50.880" v="3301"/>
          <ac:picMkLst>
            <pc:docMk/>
            <pc:sldMk cId="2071975300" sldId="289"/>
            <ac:picMk id="3" creationId="{AA0A20D4-BA1F-ED74-3317-7891AA8FA844}"/>
          </ac:picMkLst>
        </pc:picChg>
      </pc:sldChg>
      <pc:sldChg chg="addSp delSp modSp new mod">
        <pc:chgData name="Poppy Milne" userId="dbd09707-01bb-4d14-ba6f-59102c4d3794" providerId="ADAL" clId="{5756F964-3400-4EF0-9466-6F4B6A715A7F}" dt="2024-09-17T13:01:14.128" v="3324" actId="1076"/>
        <pc:sldMkLst>
          <pc:docMk/>
          <pc:sldMk cId="2462419218" sldId="290"/>
        </pc:sldMkLst>
        <pc:spChg chg="del mod">
          <ac:chgData name="Poppy Milne" userId="dbd09707-01bb-4d14-ba6f-59102c4d3794" providerId="ADAL" clId="{5756F964-3400-4EF0-9466-6F4B6A715A7F}" dt="2024-09-17T12:54:34.517" v="3309" actId="478"/>
          <ac:spMkLst>
            <pc:docMk/>
            <pc:sldMk cId="2462419218" sldId="290"/>
            <ac:spMk id="2" creationId="{BBEB06C0-1D03-D39B-7F57-D4DC20A36E60}"/>
          </ac:spMkLst>
        </pc:spChg>
        <pc:spChg chg="add mod">
          <ac:chgData name="Poppy Milne" userId="dbd09707-01bb-4d14-ba6f-59102c4d3794" providerId="ADAL" clId="{5756F964-3400-4EF0-9466-6F4B6A715A7F}" dt="2024-09-17T12:54:27.394" v="3307"/>
          <ac:spMkLst>
            <pc:docMk/>
            <pc:sldMk cId="2462419218" sldId="290"/>
            <ac:spMk id="3" creationId="{2B41FB55-C321-8BBF-77C8-2BC4B61BEF24}"/>
          </ac:spMkLst>
        </pc:spChg>
        <pc:spChg chg="add mod">
          <ac:chgData name="Poppy Milne" userId="dbd09707-01bb-4d14-ba6f-59102c4d3794" providerId="ADAL" clId="{5756F964-3400-4EF0-9466-6F4B6A715A7F}" dt="2024-09-17T12:59:58.253" v="3313" actId="27636"/>
          <ac:spMkLst>
            <pc:docMk/>
            <pc:sldMk cId="2462419218" sldId="290"/>
            <ac:spMk id="4" creationId="{7D6A762B-7AEB-C57E-4DA8-343D63F98730}"/>
          </ac:spMkLst>
        </pc:spChg>
        <pc:picChg chg="add mod">
          <ac:chgData name="Poppy Milne" userId="dbd09707-01bb-4d14-ba6f-59102c4d3794" providerId="ADAL" clId="{5756F964-3400-4EF0-9466-6F4B6A715A7F}" dt="2024-09-17T13:01:14.128" v="3324" actId="1076"/>
          <ac:picMkLst>
            <pc:docMk/>
            <pc:sldMk cId="2462419218" sldId="290"/>
            <ac:picMk id="6" creationId="{EF136171-ACBB-5963-7D52-C830D1101660}"/>
          </ac:picMkLst>
        </pc:picChg>
      </pc:sldChg>
      <pc:sldMasterChg chg="modSp mod">
        <pc:chgData name="Poppy Milne" userId="dbd09707-01bb-4d14-ba6f-59102c4d3794" providerId="ADAL" clId="{5756F964-3400-4EF0-9466-6F4B6A715A7F}" dt="2024-09-13T15:46:47.220" v="26" actId="20577"/>
        <pc:sldMasterMkLst>
          <pc:docMk/>
          <pc:sldMasterMk cId="3375841085" sldId="2147483684"/>
        </pc:sldMasterMkLst>
        <pc:spChg chg="mod">
          <ac:chgData name="Poppy Milne" userId="dbd09707-01bb-4d14-ba6f-59102c4d3794" providerId="ADAL" clId="{5756F964-3400-4EF0-9466-6F4B6A715A7F}" dt="2024-09-13T15:46:47.220" v="26" actId="20577"/>
          <ac:spMkLst>
            <pc:docMk/>
            <pc:sldMasterMk cId="3375841085" sldId="2147483684"/>
            <ac:spMk id="13" creationId="{96B58472-4E2C-4A60-A0C1-061D881AFC45}"/>
          </ac:spMkLst>
        </pc:spChg>
      </pc:sldMasterChg>
    </pc:docChg>
  </pc:docChgLst>
  <pc:docChgLst>
    <pc:chgData name="Poppy Milne" userId="dbd09707-01bb-4d14-ba6f-59102c4d3794" providerId="ADAL" clId="{503D8DB5-2A7D-4B7D-935E-8519F35E05DD}"/>
    <pc:docChg chg="custSel delSld modSld modMainMaster">
      <pc:chgData name="Poppy Milne" userId="dbd09707-01bb-4d14-ba6f-59102c4d3794" providerId="ADAL" clId="{503D8DB5-2A7D-4B7D-935E-8519F35E05DD}" dt="2024-09-18T14:04:07.675" v="32" actId="20577"/>
      <pc:docMkLst>
        <pc:docMk/>
      </pc:docMkLst>
      <pc:sldChg chg="modSp mod">
        <pc:chgData name="Poppy Milne" userId="dbd09707-01bb-4d14-ba6f-59102c4d3794" providerId="ADAL" clId="{503D8DB5-2A7D-4B7D-935E-8519F35E05DD}" dt="2024-09-18T14:04:07.675" v="32" actId="20577"/>
        <pc:sldMkLst>
          <pc:docMk/>
          <pc:sldMk cId="773859987" sldId="262"/>
        </pc:sldMkLst>
        <pc:spChg chg="mod">
          <ac:chgData name="Poppy Milne" userId="dbd09707-01bb-4d14-ba6f-59102c4d3794" providerId="ADAL" clId="{503D8DB5-2A7D-4B7D-935E-8519F35E05DD}" dt="2024-09-18T14:04:07.675" v="32" actId="20577"/>
          <ac:spMkLst>
            <pc:docMk/>
            <pc:sldMk cId="773859987" sldId="262"/>
            <ac:spMk id="12" creationId="{1C6AC92F-7EB0-E398-F7FA-025F9A1C0414}"/>
          </ac:spMkLst>
        </pc:spChg>
      </pc:sldChg>
      <pc:sldChg chg="modSp mod">
        <pc:chgData name="Poppy Milne" userId="dbd09707-01bb-4d14-ba6f-59102c4d3794" providerId="ADAL" clId="{503D8DB5-2A7D-4B7D-935E-8519F35E05DD}" dt="2024-09-18T14:03:06.720" v="11" actId="20577"/>
        <pc:sldMkLst>
          <pc:docMk/>
          <pc:sldMk cId="512040807" sldId="288"/>
        </pc:sldMkLst>
        <pc:spChg chg="mod">
          <ac:chgData name="Poppy Milne" userId="dbd09707-01bb-4d14-ba6f-59102c4d3794" providerId="ADAL" clId="{503D8DB5-2A7D-4B7D-935E-8519F35E05DD}" dt="2024-09-18T14:03:06.720" v="11" actId="20577"/>
          <ac:spMkLst>
            <pc:docMk/>
            <pc:sldMk cId="512040807" sldId="288"/>
            <ac:spMk id="4" creationId="{2F933C5D-03EE-CD31-63C1-B544C3B2C74B}"/>
          </ac:spMkLst>
        </pc:spChg>
      </pc:sldChg>
      <pc:sldChg chg="modSp mod">
        <pc:chgData name="Poppy Milne" userId="dbd09707-01bb-4d14-ba6f-59102c4d3794" providerId="ADAL" clId="{503D8DB5-2A7D-4B7D-935E-8519F35E05DD}" dt="2024-09-18T14:00:49.639" v="1" actId="20577"/>
        <pc:sldMkLst>
          <pc:docMk/>
          <pc:sldMk cId="2071975300" sldId="289"/>
        </pc:sldMkLst>
        <pc:spChg chg="mod">
          <ac:chgData name="Poppy Milne" userId="dbd09707-01bb-4d14-ba6f-59102c4d3794" providerId="ADAL" clId="{503D8DB5-2A7D-4B7D-935E-8519F35E05DD}" dt="2024-09-18T14:00:49.639" v="1" actId="20577"/>
          <ac:spMkLst>
            <pc:docMk/>
            <pc:sldMk cId="2071975300" sldId="289"/>
            <ac:spMk id="5" creationId="{59974AE4-7D4B-3F1A-A425-8D5627B566FF}"/>
          </ac:spMkLst>
        </pc:spChg>
      </pc:sldChg>
      <pc:sldChg chg="modSp mod">
        <pc:chgData name="Poppy Milne" userId="dbd09707-01bb-4d14-ba6f-59102c4d3794" providerId="ADAL" clId="{503D8DB5-2A7D-4B7D-935E-8519F35E05DD}" dt="2024-09-18T14:01:08.247" v="5" actId="27636"/>
        <pc:sldMkLst>
          <pc:docMk/>
          <pc:sldMk cId="2462419218" sldId="290"/>
        </pc:sldMkLst>
        <pc:spChg chg="mod">
          <ac:chgData name="Poppy Milne" userId="dbd09707-01bb-4d14-ba6f-59102c4d3794" providerId="ADAL" clId="{503D8DB5-2A7D-4B7D-935E-8519F35E05DD}" dt="2024-09-18T14:01:08.247" v="5" actId="27636"/>
          <ac:spMkLst>
            <pc:docMk/>
            <pc:sldMk cId="2462419218" sldId="290"/>
            <ac:spMk id="4" creationId="{7D6A762B-7AEB-C57E-4DA8-343D63F98730}"/>
          </ac:spMkLst>
        </pc:spChg>
      </pc:sldChg>
      <pc:sldChg chg="modSp mod">
        <pc:chgData name="Poppy Milne" userId="dbd09707-01bb-4d14-ba6f-59102c4d3794" providerId="ADAL" clId="{503D8DB5-2A7D-4B7D-935E-8519F35E05DD}" dt="2024-09-18T14:01:41.289" v="7" actId="20577"/>
        <pc:sldMkLst>
          <pc:docMk/>
          <pc:sldMk cId="883307189" sldId="291"/>
        </pc:sldMkLst>
        <pc:spChg chg="mod">
          <ac:chgData name="Poppy Milne" userId="dbd09707-01bb-4d14-ba6f-59102c4d3794" providerId="ADAL" clId="{503D8DB5-2A7D-4B7D-935E-8519F35E05DD}" dt="2024-09-18T14:01:41.289" v="7" actId="20577"/>
          <ac:spMkLst>
            <pc:docMk/>
            <pc:sldMk cId="883307189" sldId="291"/>
            <ac:spMk id="6" creationId="{09181705-610D-923B-D5DD-6137CFED43F5}"/>
          </ac:spMkLst>
        </pc:spChg>
      </pc:sldChg>
      <pc:sldChg chg="del">
        <pc:chgData name="Poppy Milne" userId="dbd09707-01bb-4d14-ba6f-59102c4d3794" providerId="ADAL" clId="{503D8DB5-2A7D-4B7D-935E-8519F35E05DD}" dt="2024-09-18T14:02:34.367" v="8" actId="2696"/>
        <pc:sldMkLst>
          <pc:docMk/>
          <pc:sldMk cId="4041273174" sldId="293"/>
        </pc:sldMkLst>
      </pc:sldChg>
      <pc:sldChg chg="del">
        <pc:chgData name="Poppy Milne" userId="dbd09707-01bb-4d14-ba6f-59102c4d3794" providerId="ADAL" clId="{503D8DB5-2A7D-4B7D-935E-8519F35E05DD}" dt="2024-09-18T14:02:34.367" v="8" actId="2696"/>
        <pc:sldMkLst>
          <pc:docMk/>
          <pc:sldMk cId="1593248201" sldId="295"/>
        </pc:sldMkLst>
      </pc:sldChg>
      <pc:sldChg chg="del">
        <pc:chgData name="Poppy Milne" userId="dbd09707-01bb-4d14-ba6f-59102c4d3794" providerId="ADAL" clId="{503D8DB5-2A7D-4B7D-935E-8519F35E05DD}" dt="2024-09-18T14:02:34.367" v="8" actId="2696"/>
        <pc:sldMkLst>
          <pc:docMk/>
          <pc:sldMk cId="4270051101" sldId="296"/>
        </pc:sldMkLst>
      </pc:sldChg>
      <pc:sldChg chg="modSp mod">
        <pc:chgData name="Poppy Milne" userId="dbd09707-01bb-4d14-ba6f-59102c4d3794" providerId="ADAL" clId="{503D8DB5-2A7D-4B7D-935E-8519F35E05DD}" dt="2024-09-18T14:03:27.860" v="12" actId="948"/>
        <pc:sldMkLst>
          <pc:docMk/>
          <pc:sldMk cId="3607944065" sldId="297"/>
        </pc:sldMkLst>
        <pc:spChg chg="mod">
          <ac:chgData name="Poppy Milne" userId="dbd09707-01bb-4d14-ba6f-59102c4d3794" providerId="ADAL" clId="{503D8DB5-2A7D-4B7D-935E-8519F35E05DD}" dt="2024-09-18T14:03:27.860" v="12" actId="948"/>
          <ac:spMkLst>
            <pc:docMk/>
            <pc:sldMk cId="3607944065" sldId="297"/>
            <ac:spMk id="3" creationId="{ED7EBBE5-D19A-22F1-AE15-7477B069482B}"/>
          </ac:spMkLst>
        </pc:spChg>
      </pc:sldChg>
      <pc:sldMasterChg chg="modSp mod">
        <pc:chgData name="Poppy Milne" userId="dbd09707-01bb-4d14-ba6f-59102c4d3794" providerId="ADAL" clId="{503D8DB5-2A7D-4B7D-935E-8519F35E05DD}" dt="2024-09-18T14:03:56.560" v="31" actId="20577"/>
        <pc:sldMasterMkLst>
          <pc:docMk/>
          <pc:sldMasterMk cId="4041011504" sldId="2147483672"/>
        </pc:sldMasterMkLst>
        <pc:spChg chg="mod">
          <ac:chgData name="Poppy Milne" userId="dbd09707-01bb-4d14-ba6f-59102c4d3794" providerId="ADAL" clId="{503D8DB5-2A7D-4B7D-935E-8519F35E05DD}" dt="2024-09-18T14:03:56.560" v="31" actId="20577"/>
          <ac:spMkLst>
            <pc:docMk/>
            <pc:sldMasterMk cId="4041011504" sldId="2147483672"/>
            <ac:spMk id="13" creationId="{96B58472-4E2C-4A60-A0C1-061D881AFC45}"/>
          </ac:spMkLst>
        </pc:spChg>
      </pc:sldMaster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image" Target="../media/image20.png"/><Relationship Id="rId5" Type="http://schemas.microsoft.com/office/2007/relationships/hdphoto" Target="../media/hdphoto1.wdp"/><Relationship Id="rId4" Type="http://schemas.openxmlformats.org/officeDocument/2006/relationships/image" Target="../media/image23.png"/></Relationships>
</file>

<file path=ppt/diagrams/_rels/drawing1.xml.rels><?xml version="1.0" encoding="UTF-8" standalone="yes"?>
<Relationships xmlns="http://schemas.openxmlformats.org/package/2006/relationships"><Relationship Id="rId3" Type="http://schemas.openxmlformats.org/officeDocument/2006/relationships/image" Target="../media/image20.png"/><Relationship Id="rId2" Type="http://schemas.microsoft.com/office/2007/relationships/hdphoto" Target="../media/hdphoto1.wdp"/><Relationship Id="rId1" Type="http://schemas.openxmlformats.org/officeDocument/2006/relationships/image" Target="../media/image23.png"/><Relationship Id="rId5" Type="http://schemas.openxmlformats.org/officeDocument/2006/relationships/image" Target="../media/image21.png"/><Relationship Id="rId4" Type="http://schemas.openxmlformats.org/officeDocument/2006/relationships/image" Target="../media/image22.png"/></Relationships>
</file>

<file path=ppt/diagrams/colors1.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CA180A-2745-48CD-B413-DD14227DE40D}" type="doc">
      <dgm:prSet loTypeId="urn:microsoft.com/office/officeart/2008/layout/BubblePictureList" loCatId="picture" qsTypeId="urn:microsoft.com/office/officeart/2005/8/quickstyle/simple3" qsCatId="simple" csTypeId="urn:microsoft.com/office/officeart/2005/8/colors/accent4_1" csCatId="accent4" phldr="1"/>
      <dgm:spPr/>
      <dgm:t>
        <a:bodyPr/>
        <a:lstStyle/>
        <a:p>
          <a:endParaRPr lang="en-GB"/>
        </a:p>
      </dgm:t>
    </dgm:pt>
    <dgm:pt modelId="{745367CA-F0E8-4D95-A5AD-D9031D475DDA}">
      <dgm:prSet phldrT="[Text]"/>
      <dgm:spPr/>
      <dgm:t>
        <a:bodyPr/>
        <a:lstStyle/>
        <a:p>
          <a:r>
            <a:rPr lang="en-GB">
              <a:latin typeface="Lucida Sans" panose="020B0602030504020204" pitchFamily="34" charset="0"/>
            </a:rPr>
            <a:t>Look After Yourself</a:t>
          </a:r>
        </a:p>
      </dgm:t>
    </dgm:pt>
    <dgm:pt modelId="{BA17492D-A59E-42DD-A6DA-B6AAFBE61C04}" type="parTrans" cxnId="{8049C94A-D70B-4C76-B9B9-0648DD849417}">
      <dgm:prSet/>
      <dgm:spPr/>
      <dgm:t>
        <a:bodyPr/>
        <a:lstStyle/>
        <a:p>
          <a:endParaRPr lang="en-GB"/>
        </a:p>
      </dgm:t>
    </dgm:pt>
    <dgm:pt modelId="{E1B3C9A1-CC73-4B16-946C-9FA00BE6CCB9}" type="sibTrans" cxnId="{8049C94A-D70B-4C76-B9B9-0648DD849417}">
      <dgm:prSet/>
      <dgm:spPr>
        <a:blipFill dpi="0" rotWithShape="1">
          <a:blip xmlns:r="http://schemas.openxmlformats.org/officeDocument/2006/relationships" r:embed="rId1"/>
          <a:srcRect/>
          <a:stretch>
            <a:fillRect l="-81001" t="-13648" r="-49379" b="-15778"/>
          </a:stretch>
        </a:blipFill>
      </dgm:spPr>
      <dgm:t>
        <a:bodyPr/>
        <a:lstStyle/>
        <a:p>
          <a:endParaRPr lang="en-GB"/>
        </a:p>
      </dgm:t>
    </dgm:pt>
    <dgm:pt modelId="{7AB17827-4334-4546-ADCD-8974E930652F}">
      <dgm:prSet phldrT="[Text]"/>
      <dgm:spPr/>
      <dgm:t>
        <a:bodyPr/>
        <a:lstStyle/>
        <a:p>
          <a:r>
            <a:rPr lang="en-GB">
              <a:latin typeface="Lucida Sans" panose="020B0602030504020204" pitchFamily="34" charset="0"/>
            </a:rPr>
            <a:t>Look Out For Others</a:t>
          </a:r>
        </a:p>
      </dgm:t>
    </dgm:pt>
    <dgm:pt modelId="{4E248AA1-5EA0-40CF-931E-418A628414C7}" type="parTrans" cxnId="{D067AE15-000D-46A7-9BEA-A3527310CD6C}">
      <dgm:prSet/>
      <dgm:spPr/>
      <dgm:t>
        <a:bodyPr/>
        <a:lstStyle/>
        <a:p>
          <a:endParaRPr lang="en-GB"/>
        </a:p>
      </dgm:t>
    </dgm:pt>
    <dgm:pt modelId="{51C9CD66-0129-4B46-883F-7D6105ED01D7}" type="sibTrans" cxnId="{D067AE15-000D-46A7-9BEA-A3527310CD6C}">
      <dgm:prSet/>
      <dgm:spPr>
        <a:blipFill>
          <a:blip xmlns:r="http://schemas.openxmlformats.org/officeDocument/2006/relationships" r:embed="rId2">
            <a:extLst>
              <a:ext uri="{28A0092B-C50C-407E-A947-70E740481C1C}">
                <a14:useLocalDpi xmlns:a14="http://schemas.microsoft.com/office/drawing/2010/main" val="0"/>
              </a:ext>
            </a:extLst>
          </a:blip>
          <a:srcRect/>
          <a:stretch>
            <a:fillRect l="-17000" r="-17000"/>
          </a:stretch>
        </a:blipFill>
      </dgm:spPr>
      <dgm:t>
        <a:bodyPr/>
        <a:lstStyle/>
        <a:p>
          <a:endParaRPr lang="en-GB"/>
        </a:p>
      </dgm:t>
    </dgm:pt>
    <dgm:pt modelId="{C8D02F21-81A4-40BC-A467-4AC3A75C6016}">
      <dgm:prSet phldrT="[Text]"/>
      <dgm:spPr/>
      <dgm:t>
        <a:bodyPr/>
        <a:lstStyle/>
        <a:p>
          <a:r>
            <a:rPr lang="en-GB">
              <a:latin typeface="Lucida Sans" panose="020B0602030504020204" pitchFamily="34" charset="0"/>
            </a:rPr>
            <a:t>Use Safety Equipment</a:t>
          </a:r>
        </a:p>
      </dgm:t>
    </dgm:pt>
    <dgm:pt modelId="{845AEAB1-FA20-49AD-BB8E-7CE1EC56A733}" type="parTrans" cxnId="{9C3EB472-65FC-4CF4-89DB-F414FF3A39F8}">
      <dgm:prSet/>
      <dgm:spPr/>
      <dgm:t>
        <a:bodyPr/>
        <a:lstStyle/>
        <a:p>
          <a:endParaRPr lang="en-GB"/>
        </a:p>
      </dgm:t>
    </dgm:pt>
    <dgm:pt modelId="{FF7F5236-79A2-42B2-B941-4E78F3ED7F10}" type="sibTrans" cxnId="{9C3EB472-65FC-4CF4-89DB-F414FF3A39F8}">
      <dgm:prSet/>
      <dgm:spPr>
        <a:blipFill dpi="0" rotWithShape="1">
          <a:blip xmlns:r="http://schemas.openxmlformats.org/officeDocument/2006/relationships" r:embed="rId3"/>
          <a:srcRect/>
          <a:stretch>
            <a:fillRect l="-93728" t="-12776" r="-48391" b="-23244"/>
          </a:stretch>
        </a:blipFill>
      </dgm:spPr>
      <dgm:t>
        <a:bodyPr/>
        <a:lstStyle/>
        <a:p>
          <a:endParaRPr lang="en-GB"/>
        </a:p>
      </dgm:t>
    </dgm:pt>
    <dgm:pt modelId="{DAAD64B7-5A99-4007-B8D4-E47E3A48963F}">
      <dgm:prSet phldrT="[Text]"/>
      <dgm:spPr/>
      <dgm:t>
        <a:bodyPr/>
        <a:lstStyle/>
        <a:p>
          <a:r>
            <a:rPr lang="en-GB">
              <a:latin typeface="Lucida Sans" panose="020B0602030504020204" pitchFamily="34" charset="0"/>
            </a:rPr>
            <a:t>Follow Safety Procedures</a:t>
          </a:r>
        </a:p>
      </dgm:t>
    </dgm:pt>
    <dgm:pt modelId="{3CBE408B-66DC-48E0-BDAC-A68E5BBC6DA0}" type="parTrans" cxnId="{8EC5C0DE-51DC-420A-90D0-35F3FF662348}">
      <dgm:prSet/>
      <dgm:spPr/>
      <dgm:t>
        <a:bodyPr/>
        <a:lstStyle/>
        <a:p>
          <a:endParaRPr lang="en-GB"/>
        </a:p>
      </dgm:t>
    </dgm:pt>
    <dgm:pt modelId="{D260B625-21F5-4310-889D-3206DC778328}" type="sibTrans" cxnId="{8EC5C0DE-51DC-420A-90D0-35F3FF662348}">
      <dgm:prSet/>
      <dgm:spPr>
        <a:blipFill dpi="0" rotWithShape="1">
          <a:blip xmlns:r="http://schemas.openxmlformats.org/officeDocument/2006/relationships" r:embed="rId4">
            <a:extLst>
              <a:ext uri="{BEBA8EAE-BF5A-486C-A8C5-ECC9F3942E4B}">
                <a14:imgProps xmlns:a14="http://schemas.microsoft.com/office/drawing/2010/main">
                  <a14:imgLayer r:embed="rId5"/>
                </a14:imgProps>
              </a:ext>
            </a:extLst>
          </a:blip>
          <a:srcRect/>
          <a:stretch>
            <a:fillRect l="-73360" t="-19083" r="-71998" b="-17226"/>
          </a:stretch>
        </a:blipFill>
      </dgm:spPr>
      <dgm:t>
        <a:bodyPr/>
        <a:lstStyle/>
        <a:p>
          <a:endParaRPr lang="en-GB"/>
        </a:p>
      </dgm:t>
    </dgm:pt>
    <dgm:pt modelId="{F9602236-A2CB-4743-84DC-E94D3988111A}" type="pres">
      <dgm:prSet presAssocID="{01CA180A-2745-48CD-B413-DD14227DE40D}" presName="Name0" presStyleCnt="0">
        <dgm:presLayoutVars>
          <dgm:chMax val="8"/>
          <dgm:chPref val="8"/>
          <dgm:dir/>
        </dgm:presLayoutVars>
      </dgm:prSet>
      <dgm:spPr/>
    </dgm:pt>
    <dgm:pt modelId="{3C7E17DF-14CF-4164-9595-9B377C61C19A}" type="pres">
      <dgm:prSet presAssocID="{DAAD64B7-5A99-4007-B8D4-E47E3A48963F}" presName="parent_text_1" presStyleLbl="revTx" presStyleIdx="0" presStyleCnt="4">
        <dgm:presLayoutVars>
          <dgm:chMax val="0"/>
          <dgm:chPref val="0"/>
          <dgm:bulletEnabled val="1"/>
        </dgm:presLayoutVars>
      </dgm:prSet>
      <dgm:spPr/>
    </dgm:pt>
    <dgm:pt modelId="{56794F94-989D-4742-9042-F86ACAE7AE44}" type="pres">
      <dgm:prSet presAssocID="{DAAD64B7-5A99-4007-B8D4-E47E3A48963F}" presName="image_accent_1" presStyleCnt="0"/>
      <dgm:spPr/>
    </dgm:pt>
    <dgm:pt modelId="{81DAC1DE-E6BB-4F60-A272-6B0AC0A51C94}" type="pres">
      <dgm:prSet presAssocID="{DAAD64B7-5A99-4007-B8D4-E47E3A48963F}" presName="imageAccentRepeatNode" presStyleLbl="alignNode1" presStyleIdx="0" presStyleCnt="8" custScaleY="93253"/>
      <dgm:spPr/>
    </dgm:pt>
    <dgm:pt modelId="{B61305A3-EE3A-4D78-AA64-F77585363F36}" type="pres">
      <dgm:prSet presAssocID="{DAAD64B7-5A99-4007-B8D4-E47E3A48963F}" presName="accent_1" presStyleLbl="alignNode1" presStyleIdx="1" presStyleCnt="8" custLinFactX="-49966" custLinFactNeighborX="-100000" custLinFactNeighborY="-59590"/>
      <dgm:spPr/>
    </dgm:pt>
    <dgm:pt modelId="{FA0570CB-C7B4-43F8-A52C-17C804BFE38B}" type="pres">
      <dgm:prSet presAssocID="{D260B625-21F5-4310-889D-3206DC778328}" presName="image_1" presStyleCnt="0"/>
      <dgm:spPr/>
    </dgm:pt>
    <dgm:pt modelId="{90D38BE5-8A81-4EE1-AC40-4D1ECADD2798}" type="pres">
      <dgm:prSet presAssocID="{D260B625-21F5-4310-889D-3206DC778328}" presName="imageRepeatNode" presStyleLbl="fgImgPlace1" presStyleIdx="0" presStyleCnt="4" custScaleY="95002"/>
      <dgm:spPr/>
    </dgm:pt>
    <dgm:pt modelId="{542572A0-36FA-4E28-9F82-AAD15F293118}" type="pres">
      <dgm:prSet presAssocID="{745367CA-F0E8-4D95-A5AD-D9031D475DDA}" presName="parent_text_2" presStyleLbl="revTx" presStyleIdx="1" presStyleCnt="4">
        <dgm:presLayoutVars>
          <dgm:chMax val="0"/>
          <dgm:chPref val="0"/>
          <dgm:bulletEnabled val="1"/>
        </dgm:presLayoutVars>
      </dgm:prSet>
      <dgm:spPr/>
    </dgm:pt>
    <dgm:pt modelId="{8B8E3051-4FCA-4A08-B3AB-DE306B29F290}" type="pres">
      <dgm:prSet presAssocID="{745367CA-F0E8-4D95-A5AD-D9031D475DDA}" presName="image_accent_2" presStyleCnt="0"/>
      <dgm:spPr/>
    </dgm:pt>
    <dgm:pt modelId="{9D7185AF-4810-46E8-81E2-7513361D073A}" type="pres">
      <dgm:prSet presAssocID="{745367CA-F0E8-4D95-A5AD-D9031D475DDA}" presName="imageAccentRepeatNode" presStyleLbl="alignNode1" presStyleIdx="2" presStyleCnt="8"/>
      <dgm:spPr/>
    </dgm:pt>
    <dgm:pt modelId="{CC84DFFB-ADCD-4908-A3E6-DE61846412B1}" type="pres">
      <dgm:prSet presAssocID="{E1B3C9A1-CC73-4B16-946C-9FA00BE6CCB9}" presName="image_2" presStyleCnt="0"/>
      <dgm:spPr/>
    </dgm:pt>
    <dgm:pt modelId="{A92C6D80-02A2-4AD2-94FE-02C9FC4929A8}" type="pres">
      <dgm:prSet presAssocID="{E1B3C9A1-CC73-4B16-946C-9FA00BE6CCB9}" presName="imageRepeatNode" presStyleLbl="fgImgPlace1" presStyleIdx="1" presStyleCnt="4"/>
      <dgm:spPr/>
    </dgm:pt>
    <dgm:pt modelId="{E9E6954C-4D1E-4DB5-879F-AE90E3F02221}" type="pres">
      <dgm:prSet presAssocID="{C8D02F21-81A4-40BC-A467-4AC3A75C6016}" presName="image_accent_3" presStyleCnt="0"/>
      <dgm:spPr/>
    </dgm:pt>
    <dgm:pt modelId="{EBC000C5-C47F-4147-8545-7127885B214E}" type="pres">
      <dgm:prSet presAssocID="{C8D02F21-81A4-40BC-A467-4AC3A75C6016}" presName="imageAccentRepeatNode" presStyleLbl="alignNode1" presStyleIdx="3" presStyleCnt="8"/>
      <dgm:spPr/>
    </dgm:pt>
    <dgm:pt modelId="{F8AAC947-1BDF-4CF4-A9DB-4010F7299368}" type="pres">
      <dgm:prSet presAssocID="{C8D02F21-81A4-40BC-A467-4AC3A75C6016}" presName="parent_text_3" presStyleLbl="revTx" presStyleIdx="2" presStyleCnt="4">
        <dgm:presLayoutVars>
          <dgm:chMax val="0"/>
          <dgm:chPref val="0"/>
          <dgm:bulletEnabled val="1"/>
        </dgm:presLayoutVars>
      </dgm:prSet>
      <dgm:spPr/>
    </dgm:pt>
    <dgm:pt modelId="{DC48A7BD-668D-442E-96C7-8B8DCC27C228}" type="pres">
      <dgm:prSet presAssocID="{C8D02F21-81A4-40BC-A467-4AC3A75C6016}" presName="accent_2" presStyleLbl="alignNode1" presStyleIdx="4" presStyleCnt="8" custLinFactNeighborX="88686" custLinFactNeighborY="-25019"/>
      <dgm:spPr/>
    </dgm:pt>
    <dgm:pt modelId="{008200E9-CD62-43D4-B543-69CFE9963EAF}" type="pres">
      <dgm:prSet presAssocID="{C8D02F21-81A4-40BC-A467-4AC3A75C6016}" presName="accent_3" presStyleLbl="alignNode1" presStyleIdx="5" presStyleCnt="8" custLinFactX="-300000" custLinFactY="100000" custLinFactNeighborX="-390130" custLinFactNeighborY="123478"/>
      <dgm:spPr/>
    </dgm:pt>
    <dgm:pt modelId="{7BDBC70A-AAD4-4298-B1B8-2BC2384C1F51}" type="pres">
      <dgm:prSet presAssocID="{FF7F5236-79A2-42B2-B941-4E78F3ED7F10}" presName="image_3" presStyleCnt="0"/>
      <dgm:spPr/>
    </dgm:pt>
    <dgm:pt modelId="{94557491-EDBD-4856-9500-E62B9ED5D78A}" type="pres">
      <dgm:prSet presAssocID="{FF7F5236-79A2-42B2-B941-4E78F3ED7F10}" presName="imageRepeatNode" presStyleLbl="fgImgPlace1" presStyleIdx="2" presStyleCnt="4"/>
      <dgm:spPr/>
    </dgm:pt>
    <dgm:pt modelId="{C9FFB5E4-3DDB-4FC8-954C-CEB313662544}" type="pres">
      <dgm:prSet presAssocID="{7AB17827-4334-4546-ADCD-8974E930652F}" presName="image_accent_4" presStyleCnt="0"/>
      <dgm:spPr/>
    </dgm:pt>
    <dgm:pt modelId="{958F0BA5-9C2D-4B28-BDB9-AFA2D8553427}" type="pres">
      <dgm:prSet presAssocID="{7AB17827-4334-4546-ADCD-8974E930652F}" presName="imageAccentRepeatNode" presStyleLbl="alignNode1" presStyleIdx="6" presStyleCnt="8"/>
      <dgm:spPr/>
    </dgm:pt>
    <dgm:pt modelId="{F3E46F79-81E2-4DBB-8DC6-9AF4CD237D0E}" type="pres">
      <dgm:prSet presAssocID="{7AB17827-4334-4546-ADCD-8974E930652F}" presName="parent_text_4" presStyleLbl="revTx" presStyleIdx="3" presStyleCnt="4">
        <dgm:presLayoutVars>
          <dgm:chMax val="0"/>
          <dgm:chPref val="0"/>
          <dgm:bulletEnabled val="1"/>
        </dgm:presLayoutVars>
      </dgm:prSet>
      <dgm:spPr/>
    </dgm:pt>
    <dgm:pt modelId="{8C3ADEAE-01E9-4B72-BA1D-EDD054686AE6}" type="pres">
      <dgm:prSet presAssocID="{7AB17827-4334-4546-ADCD-8974E930652F}" presName="accent_4" presStyleLbl="alignNode1" presStyleIdx="7" presStyleCnt="8" custLinFactX="73623" custLinFactNeighborX="100000" custLinFactNeighborY="16892"/>
      <dgm:spPr/>
    </dgm:pt>
    <dgm:pt modelId="{B3100951-24FA-4079-B715-8F0BF0D65037}" type="pres">
      <dgm:prSet presAssocID="{51C9CD66-0129-4B46-883F-7D6105ED01D7}" presName="image_4" presStyleCnt="0"/>
      <dgm:spPr/>
    </dgm:pt>
    <dgm:pt modelId="{3151F6F3-A308-4478-85F5-8B459C5A9041}" type="pres">
      <dgm:prSet presAssocID="{51C9CD66-0129-4B46-883F-7D6105ED01D7}" presName="imageRepeatNode" presStyleLbl="fgImgPlace1" presStyleIdx="3" presStyleCnt="4" custScaleX="148640" custScaleY="137489"/>
      <dgm:spPr/>
    </dgm:pt>
  </dgm:ptLst>
  <dgm:cxnLst>
    <dgm:cxn modelId="{1E7DE808-B183-472D-B16E-7D52144A8DBD}" type="presOf" srcId="{E1B3C9A1-CC73-4B16-946C-9FA00BE6CCB9}" destId="{A92C6D80-02A2-4AD2-94FE-02C9FC4929A8}" srcOrd="0" destOrd="0" presId="urn:microsoft.com/office/officeart/2008/layout/BubblePictureList"/>
    <dgm:cxn modelId="{51AF2111-9846-4991-81F7-E26957680999}" type="presOf" srcId="{FF7F5236-79A2-42B2-B941-4E78F3ED7F10}" destId="{94557491-EDBD-4856-9500-E62B9ED5D78A}" srcOrd="0" destOrd="0" presId="urn:microsoft.com/office/officeart/2008/layout/BubblePictureList"/>
    <dgm:cxn modelId="{D067AE15-000D-46A7-9BEA-A3527310CD6C}" srcId="{01CA180A-2745-48CD-B413-DD14227DE40D}" destId="{7AB17827-4334-4546-ADCD-8974E930652F}" srcOrd="3" destOrd="0" parTransId="{4E248AA1-5EA0-40CF-931E-418A628414C7}" sibTransId="{51C9CD66-0129-4B46-883F-7D6105ED01D7}"/>
    <dgm:cxn modelId="{B63E165F-44B0-48AA-A3C0-0F99F9D59100}" type="presOf" srcId="{01CA180A-2745-48CD-B413-DD14227DE40D}" destId="{F9602236-A2CB-4743-84DC-E94D3988111A}" srcOrd="0" destOrd="0" presId="urn:microsoft.com/office/officeart/2008/layout/BubblePictureList"/>
    <dgm:cxn modelId="{6486E541-00CE-4675-AAD0-9BF8650B0161}" type="presOf" srcId="{51C9CD66-0129-4B46-883F-7D6105ED01D7}" destId="{3151F6F3-A308-4478-85F5-8B459C5A9041}" srcOrd="0" destOrd="0" presId="urn:microsoft.com/office/officeart/2008/layout/BubblePictureList"/>
    <dgm:cxn modelId="{8049C94A-D70B-4C76-B9B9-0648DD849417}" srcId="{01CA180A-2745-48CD-B413-DD14227DE40D}" destId="{745367CA-F0E8-4D95-A5AD-D9031D475DDA}" srcOrd="1" destOrd="0" parTransId="{BA17492D-A59E-42DD-A6DA-B6AAFBE61C04}" sibTransId="{E1B3C9A1-CC73-4B16-946C-9FA00BE6CCB9}"/>
    <dgm:cxn modelId="{9C3EB472-65FC-4CF4-89DB-F414FF3A39F8}" srcId="{01CA180A-2745-48CD-B413-DD14227DE40D}" destId="{C8D02F21-81A4-40BC-A467-4AC3A75C6016}" srcOrd="2" destOrd="0" parTransId="{845AEAB1-FA20-49AD-BB8E-7CE1EC56A733}" sibTransId="{FF7F5236-79A2-42B2-B941-4E78F3ED7F10}"/>
    <dgm:cxn modelId="{0EBBCE56-03A8-4A95-A4C6-48C4969B487E}" type="presOf" srcId="{DAAD64B7-5A99-4007-B8D4-E47E3A48963F}" destId="{3C7E17DF-14CF-4164-9595-9B377C61C19A}" srcOrd="0" destOrd="0" presId="urn:microsoft.com/office/officeart/2008/layout/BubblePictureList"/>
    <dgm:cxn modelId="{9BEAF6B1-3F1A-4E02-A022-0705F5F5E83F}" type="presOf" srcId="{7AB17827-4334-4546-ADCD-8974E930652F}" destId="{F3E46F79-81E2-4DBB-8DC6-9AF4CD237D0E}" srcOrd="0" destOrd="0" presId="urn:microsoft.com/office/officeart/2008/layout/BubblePictureList"/>
    <dgm:cxn modelId="{F3AD46CD-6902-4881-823E-3728B6B18127}" type="presOf" srcId="{C8D02F21-81A4-40BC-A467-4AC3A75C6016}" destId="{F8AAC947-1BDF-4CF4-A9DB-4010F7299368}" srcOrd="0" destOrd="0" presId="urn:microsoft.com/office/officeart/2008/layout/BubblePictureList"/>
    <dgm:cxn modelId="{0CFB36CE-8C6A-4AD8-8855-AF283924429C}" type="presOf" srcId="{745367CA-F0E8-4D95-A5AD-D9031D475DDA}" destId="{542572A0-36FA-4E28-9F82-AAD15F293118}" srcOrd="0" destOrd="0" presId="urn:microsoft.com/office/officeart/2008/layout/BubblePictureList"/>
    <dgm:cxn modelId="{69078BD9-824F-4352-8816-9B4EB7A532DF}" type="presOf" srcId="{D260B625-21F5-4310-889D-3206DC778328}" destId="{90D38BE5-8A81-4EE1-AC40-4D1ECADD2798}" srcOrd="0" destOrd="0" presId="urn:microsoft.com/office/officeart/2008/layout/BubblePictureList"/>
    <dgm:cxn modelId="{8EC5C0DE-51DC-420A-90D0-35F3FF662348}" srcId="{01CA180A-2745-48CD-B413-DD14227DE40D}" destId="{DAAD64B7-5A99-4007-B8D4-E47E3A48963F}" srcOrd="0" destOrd="0" parTransId="{3CBE408B-66DC-48E0-BDAC-A68E5BBC6DA0}" sibTransId="{D260B625-21F5-4310-889D-3206DC778328}"/>
    <dgm:cxn modelId="{7404F9BD-5BD7-4EE7-A512-41CF804B1AC2}" type="presParOf" srcId="{F9602236-A2CB-4743-84DC-E94D3988111A}" destId="{3C7E17DF-14CF-4164-9595-9B377C61C19A}" srcOrd="0" destOrd="0" presId="urn:microsoft.com/office/officeart/2008/layout/BubblePictureList"/>
    <dgm:cxn modelId="{76171D6E-33CE-437E-B115-40A70EC8D43E}" type="presParOf" srcId="{F9602236-A2CB-4743-84DC-E94D3988111A}" destId="{56794F94-989D-4742-9042-F86ACAE7AE44}" srcOrd="1" destOrd="0" presId="urn:microsoft.com/office/officeart/2008/layout/BubblePictureList"/>
    <dgm:cxn modelId="{505AAA96-8F24-48B5-AEDE-EF6623EA843A}" type="presParOf" srcId="{56794F94-989D-4742-9042-F86ACAE7AE44}" destId="{81DAC1DE-E6BB-4F60-A272-6B0AC0A51C94}" srcOrd="0" destOrd="0" presId="urn:microsoft.com/office/officeart/2008/layout/BubblePictureList"/>
    <dgm:cxn modelId="{318D4654-67EF-4880-9256-6F04DAFAEDD9}" type="presParOf" srcId="{F9602236-A2CB-4743-84DC-E94D3988111A}" destId="{B61305A3-EE3A-4D78-AA64-F77585363F36}" srcOrd="2" destOrd="0" presId="urn:microsoft.com/office/officeart/2008/layout/BubblePictureList"/>
    <dgm:cxn modelId="{12767863-F7B5-4B8B-829E-712935297829}" type="presParOf" srcId="{F9602236-A2CB-4743-84DC-E94D3988111A}" destId="{FA0570CB-C7B4-43F8-A52C-17C804BFE38B}" srcOrd="3" destOrd="0" presId="urn:microsoft.com/office/officeart/2008/layout/BubblePictureList"/>
    <dgm:cxn modelId="{85123EF1-3D86-4D64-A1D2-E463F14357D3}" type="presParOf" srcId="{FA0570CB-C7B4-43F8-A52C-17C804BFE38B}" destId="{90D38BE5-8A81-4EE1-AC40-4D1ECADD2798}" srcOrd="0" destOrd="0" presId="urn:microsoft.com/office/officeart/2008/layout/BubblePictureList"/>
    <dgm:cxn modelId="{A04B361C-323B-40A6-8942-377061683A16}" type="presParOf" srcId="{F9602236-A2CB-4743-84DC-E94D3988111A}" destId="{542572A0-36FA-4E28-9F82-AAD15F293118}" srcOrd="4" destOrd="0" presId="urn:microsoft.com/office/officeart/2008/layout/BubblePictureList"/>
    <dgm:cxn modelId="{393414F4-0A7A-48CB-AEF5-AA0985ACFF15}" type="presParOf" srcId="{F9602236-A2CB-4743-84DC-E94D3988111A}" destId="{8B8E3051-4FCA-4A08-B3AB-DE306B29F290}" srcOrd="5" destOrd="0" presId="urn:microsoft.com/office/officeart/2008/layout/BubblePictureList"/>
    <dgm:cxn modelId="{51F7A643-16FE-47EF-B7FA-1D9259B2A5C8}" type="presParOf" srcId="{8B8E3051-4FCA-4A08-B3AB-DE306B29F290}" destId="{9D7185AF-4810-46E8-81E2-7513361D073A}" srcOrd="0" destOrd="0" presId="urn:microsoft.com/office/officeart/2008/layout/BubblePictureList"/>
    <dgm:cxn modelId="{CA54EDCB-427C-4864-B26F-67C69220B2C6}" type="presParOf" srcId="{F9602236-A2CB-4743-84DC-E94D3988111A}" destId="{CC84DFFB-ADCD-4908-A3E6-DE61846412B1}" srcOrd="6" destOrd="0" presId="urn:microsoft.com/office/officeart/2008/layout/BubblePictureList"/>
    <dgm:cxn modelId="{B353021C-D9D4-4686-8DE5-C2C375E5F76C}" type="presParOf" srcId="{CC84DFFB-ADCD-4908-A3E6-DE61846412B1}" destId="{A92C6D80-02A2-4AD2-94FE-02C9FC4929A8}" srcOrd="0" destOrd="0" presId="urn:microsoft.com/office/officeart/2008/layout/BubblePictureList"/>
    <dgm:cxn modelId="{D521F95A-99B6-4D5E-8845-2B270FC070FF}" type="presParOf" srcId="{F9602236-A2CB-4743-84DC-E94D3988111A}" destId="{E9E6954C-4D1E-4DB5-879F-AE90E3F02221}" srcOrd="7" destOrd="0" presId="urn:microsoft.com/office/officeart/2008/layout/BubblePictureList"/>
    <dgm:cxn modelId="{B6C0A37D-136D-48F2-A4D5-A032780CDC21}" type="presParOf" srcId="{E9E6954C-4D1E-4DB5-879F-AE90E3F02221}" destId="{EBC000C5-C47F-4147-8545-7127885B214E}" srcOrd="0" destOrd="0" presId="urn:microsoft.com/office/officeart/2008/layout/BubblePictureList"/>
    <dgm:cxn modelId="{581B7674-C0DF-42CE-9805-FF160091A05C}" type="presParOf" srcId="{F9602236-A2CB-4743-84DC-E94D3988111A}" destId="{F8AAC947-1BDF-4CF4-A9DB-4010F7299368}" srcOrd="8" destOrd="0" presId="urn:microsoft.com/office/officeart/2008/layout/BubblePictureList"/>
    <dgm:cxn modelId="{7323615B-0A87-4148-B201-FEA8FDF20953}" type="presParOf" srcId="{F9602236-A2CB-4743-84DC-E94D3988111A}" destId="{DC48A7BD-668D-442E-96C7-8B8DCC27C228}" srcOrd="9" destOrd="0" presId="urn:microsoft.com/office/officeart/2008/layout/BubblePictureList"/>
    <dgm:cxn modelId="{9765F6F2-F51D-4485-843E-BDA4CECD1E06}" type="presParOf" srcId="{F9602236-A2CB-4743-84DC-E94D3988111A}" destId="{008200E9-CD62-43D4-B543-69CFE9963EAF}" srcOrd="10" destOrd="0" presId="urn:microsoft.com/office/officeart/2008/layout/BubblePictureList"/>
    <dgm:cxn modelId="{85963C97-DC79-4413-9D4B-382CAB6B72BD}" type="presParOf" srcId="{F9602236-A2CB-4743-84DC-E94D3988111A}" destId="{7BDBC70A-AAD4-4298-B1B8-2BC2384C1F51}" srcOrd="11" destOrd="0" presId="urn:microsoft.com/office/officeart/2008/layout/BubblePictureList"/>
    <dgm:cxn modelId="{8944541B-1E08-436A-A5FB-2D67D7D01597}" type="presParOf" srcId="{7BDBC70A-AAD4-4298-B1B8-2BC2384C1F51}" destId="{94557491-EDBD-4856-9500-E62B9ED5D78A}" srcOrd="0" destOrd="0" presId="urn:microsoft.com/office/officeart/2008/layout/BubblePictureList"/>
    <dgm:cxn modelId="{0888C0ED-048B-4887-A7AB-ED5070794EF2}" type="presParOf" srcId="{F9602236-A2CB-4743-84DC-E94D3988111A}" destId="{C9FFB5E4-3DDB-4FC8-954C-CEB313662544}" srcOrd="12" destOrd="0" presId="urn:microsoft.com/office/officeart/2008/layout/BubblePictureList"/>
    <dgm:cxn modelId="{CA4CD267-915A-4F3A-A1D7-34DCFBBFA876}" type="presParOf" srcId="{C9FFB5E4-3DDB-4FC8-954C-CEB313662544}" destId="{958F0BA5-9C2D-4B28-BDB9-AFA2D8553427}" srcOrd="0" destOrd="0" presId="urn:microsoft.com/office/officeart/2008/layout/BubblePictureList"/>
    <dgm:cxn modelId="{9C4DBDFB-7843-4C82-A048-B02728FE9615}" type="presParOf" srcId="{F9602236-A2CB-4743-84DC-E94D3988111A}" destId="{F3E46F79-81E2-4DBB-8DC6-9AF4CD237D0E}" srcOrd="13" destOrd="0" presId="urn:microsoft.com/office/officeart/2008/layout/BubblePictureList"/>
    <dgm:cxn modelId="{84BF2A7E-E03F-4A9F-BEC7-91437237F2C0}" type="presParOf" srcId="{F9602236-A2CB-4743-84DC-E94D3988111A}" destId="{8C3ADEAE-01E9-4B72-BA1D-EDD054686AE6}" srcOrd="14" destOrd="0" presId="urn:microsoft.com/office/officeart/2008/layout/BubblePictureList"/>
    <dgm:cxn modelId="{8DB48895-1409-411C-8998-2560A13120AC}" type="presParOf" srcId="{F9602236-A2CB-4743-84DC-E94D3988111A}" destId="{B3100951-24FA-4079-B715-8F0BF0D65037}" srcOrd="15" destOrd="0" presId="urn:microsoft.com/office/officeart/2008/layout/BubblePictureList"/>
    <dgm:cxn modelId="{BFB627E6-D6A8-4C25-BCDE-03D00C6004ED}" type="presParOf" srcId="{B3100951-24FA-4079-B715-8F0BF0D65037}" destId="{3151F6F3-A308-4478-85F5-8B459C5A9041}" srcOrd="0" destOrd="0" presId="urn:microsoft.com/office/officeart/2008/layout/BubblePictur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DAC1DE-E6BB-4F60-A272-6B0AC0A51C94}">
      <dsp:nvSpPr>
        <dsp:cNvPr id="0" name=""/>
        <dsp:cNvSpPr/>
      </dsp:nvSpPr>
      <dsp:spPr>
        <a:xfrm>
          <a:off x="2801168" y="3087807"/>
          <a:ext cx="1990831" cy="1857002"/>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B61305A3-EE3A-4D78-AA64-F77585363F36}">
      <dsp:nvSpPr>
        <dsp:cNvPr id="0" name=""/>
        <dsp:cNvSpPr/>
      </dsp:nvSpPr>
      <dsp:spPr>
        <a:xfrm>
          <a:off x="3184317" y="1202351"/>
          <a:ext cx="591261" cy="590936"/>
        </a:xfrm>
        <a:prstGeom prst="donut">
          <a:avLst>
            <a:gd name="adj" fmla="val 746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90D38BE5-8A81-4EE1-AC40-4D1ECADD2798}">
      <dsp:nvSpPr>
        <dsp:cNvPr id="0" name=""/>
        <dsp:cNvSpPr/>
      </dsp:nvSpPr>
      <dsp:spPr>
        <a:xfrm>
          <a:off x="2877674" y="3143228"/>
          <a:ext cx="1838649" cy="1746160"/>
        </a:xfrm>
        <a:prstGeom prst="ellipse">
          <a:avLst/>
        </a:prstGeom>
        <a:blipFill dpi="0" rotWithShape="1">
          <a:blip xmlns:r="http://schemas.openxmlformats.org/officeDocument/2006/relationships" r:embed="rId1">
            <a:extLst>
              <a:ext uri="{BEBA8EAE-BF5A-486C-A8C5-ECC9F3942E4B}">
                <a14:imgProps xmlns:a14="http://schemas.microsoft.com/office/drawing/2010/main">
                  <a14:imgLayer r:embed="rId2"/>
                </a14:imgProps>
              </a:ext>
            </a:extLst>
          </a:blip>
          <a:srcRect/>
          <a:stretch>
            <a:fillRect l="-73360" t="-19083" r="-71998" b="-17226"/>
          </a:stretch>
        </a:blip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9D7185AF-4810-46E8-81E2-7513361D073A}">
      <dsp:nvSpPr>
        <dsp:cNvPr id="0" name=""/>
        <dsp:cNvSpPr/>
      </dsp:nvSpPr>
      <dsp:spPr>
        <a:xfrm>
          <a:off x="4936696" y="3396996"/>
          <a:ext cx="1041984" cy="1041481"/>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A92C6D80-02A2-4AD2-94FE-02C9FC4929A8}">
      <dsp:nvSpPr>
        <dsp:cNvPr id="0" name=""/>
        <dsp:cNvSpPr/>
      </dsp:nvSpPr>
      <dsp:spPr>
        <a:xfrm>
          <a:off x="4998233" y="3458230"/>
          <a:ext cx="918909" cy="919012"/>
        </a:xfrm>
        <a:prstGeom prst="ellipse">
          <a:avLst/>
        </a:prstGeom>
        <a:blipFill dpi="0" rotWithShape="1">
          <a:blip xmlns:r="http://schemas.openxmlformats.org/officeDocument/2006/relationships" r:embed="rId3"/>
          <a:srcRect/>
          <a:stretch>
            <a:fillRect l="-81001" t="-13648" r="-49379" b="-15778"/>
          </a:stretch>
        </a:blip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EBC000C5-C47F-4147-8545-7127885B214E}">
      <dsp:nvSpPr>
        <dsp:cNvPr id="0" name=""/>
        <dsp:cNvSpPr/>
      </dsp:nvSpPr>
      <dsp:spPr>
        <a:xfrm>
          <a:off x="4529216" y="1926376"/>
          <a:ext cx="1335536" cy="1335704"/>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DC48A7BD-668D-442E-96C7-8B8DCC27C228}">
      <dsp:nvSpPr>
        <dsp:cNvPr id="0" name=""/>
        <dsp:cNvSpPr/>
      </dsp:nvSpPr>
      <dsp:spPr>
        <a:xfrm>
          <a:off x="5666408" y="143155"/>
          <a:ext cx="437417" cy="437601"/>
        </a:xfrm>
        <a:prstGeom prst="donut">
          <a:avLst>
            <a:gd name="adj" fmla="val 746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008200E9-CD62-43D4-B543-69CFE9963EAF}">
      <dsp:nvSpPr>
        <dsp:cNvPr id="0" name=""/>
        <dsp:cNvSpPr/>
      </dsp:nvSpPr>
      <dsp:spPr>
        <a:xfrm>
          <a:off x="4316293" y="523116"/>
          <a:ext cx="218708" cy="219049"/>
        </a:xfrm>
        <a:prstGeom prst="donut">
          <a:avLst>
            <a:gd name="adj" fmla="val 746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94557491-EDBD-4856-9500-E62B9ED5D78A}">
      <dsp:nvSpPr>
        <dsp:cNvPr id="0" name=""/>
        <dsp:cNvSpPr/>
      </dsp:nvSpPr>
      <dsp:spPr>
        <a:xfrm>
          <a:off x="4599901" y="1997070"/>
          <a:ext cx="1194997" cy="1194816"/>
        </a:xfrm>
        <a:prstGeom prst="ellipse">
          <a:avLst/>
        </a:prstGeom>
        <a:blipFill dpi="0" rotWithShape="1">
          <a:blip xmlns:r="http://schemas.openxmlformats.org/officeDocument/2006/relationships" r:embed="rId4"/>
          <a:srcRect/>
          <a:stretch>
            <a:fillRect l="-93728" t="-12776" r="-48391" b="-23244"/>
          </a:stretch>
        </a:blip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958F0BA5-9C2D-4B28-BDB9-AFA2D8553427}">
      <dsp:nvSpPr>
        <dsp:cNvPr id="0" name=""/>
        <dsp:cNvSpPr/>
      </dsp:nvSpPr>
      <dsp:spPr>
        <a:xfrm>
          <a:off x="4678902" y="738032"/>
          <a:ext cx="936372" cy="936437"/>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8C3ADEAE-01E9-4B72-BA1D-EDD054686AE6}">
      <dsp:nvSpPr>
        <dsp:cNvPr id="0" name=""/>
        <dsp:cNvSpPr/>
      </dsp:nvSpPr>
      <dsp:spPr>
        <a:xfrm>
          <a:off x="6614691" y="4465519"/>
          <a:ext cx="328478" cy="328076"/>
        </a:xfrm>
        <a:prstGeom prst="donut">
          <a:avLst>
            <a:gd name="adj" fmla="val 746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3151F6F3-A308-4478-85F5-8B459C5A9041}">
      <dsp:nvSpPr>
        <dsp:cNvPr id="0" name=""/>
        <dsp:cNvSpPr/>
      </dsp:nvSpPr>
      <dsp:spPr>
        <a:xfrm>
          <a:off x="4532757" y="638385"/>
          <a:ext cx="1228661" cy="1136228"/>
        </a:xfrm>
        <a:prstGeom prst="ellipse">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17000" r="-17000"/>
          </a:stretch>
        </a:blip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3C7E17DF-14CF-4164-9595-9B377C61C19A}">
      <dsp:nvSpPr>
        <dsp:cNvPr id="0" name=""/>
        <dsp:cNvSpPr/>
      </dsp:nvSpPr>
      <dsp:spPr>
        <a:xfrm>
          <a:off x="831958" y="1997070"/>
          <a:ext cx="2954646" cy="961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 numCol="1" spcCol="1270" anchor="b" anchorCtr="0">
          <a:noAutofit/>
        </a:bodyPr>
        <a:lstStyle/>
        <a:p>
          <a:pPr marL="0" lvl="0" indent="0" algn="r" defTabSz="1244600">
            <a:lnSpc>
              <a:spcPct val="90000"/>
            </a:lnSpc>
            <a:spcBef>
              <a:spcPct val="0"/>
            </a:spcBef>
            <a:spcAft>
              <a:spcPct val="35000"/>
            </a:spcAft>
            <a:buNone/>
          </a:pPr>
          <a:r>
            <a:rPr lang="en-GB" sz="2800" kern="1200">
              <a:latin typeface="Lucida Sans" panose="020B0602030504020204" pitchFamily="34" charset="0"/>
            </a:rPr>
            <a:t>Follow Safety Procedures</a:t>
          </a:r>
        </a:p>
      </dsp:txBody>
      <dsp:txXfrm>
        <a:off x="831958" y="1997070"/>
        <a:ext cx="2954646" cy="961329"/>
      </dsp:txXfrm>
    </dsp:sp>
    <dsp:sp modelId="{542572A0-36FA-4E28-9F82-AAD15F293118}">
      <dsp:nvSpPr>
        <dsp:cNvPr id="0" name=""/>
        <dsp:cNvSpPr/>
      </dsp:nvSpPr>
      <dsp:spPr>
        <a:xfrm>
          <a:off x="6193231" y="3458230"/>
          <a:ext cx="2954646" cy="9190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l" defTabSz="1244600">
            <a:lnSpc>
              <a:spcPct val="90000"/>
            </a:lnSpc>
            <a:spcBef>
              <a:spcPct val="0"/>
            </a:spcBef>
            <a:spcAft>
              <a:spcPct val="35000"/>
            </a:spcAft>
            <a:buNone/>
          </a:pPr>
          <a:r>
            <a:rPr lang="en-GB" sz="2800" kern="1200">
              <a:latin typeface="Lucida Sans" panose="020B0602030504020204" pitchFamily="34" charset="0"/>
            </a:rPr>
            <a:t>Look After Yourself</a:t>
          </a:r>
        </a:p>
      </dsp:txBody>
      <dsp:txXfrm>
        <a:off x="6193231" y="3458230"/>
        <a:ext cx="2954646" cy="919012"/>
      </dsp:txXfrm>
    </dsp:sp>
    <dsp:sp modelId="{F8AAC947-1BDF-4CF4-A9DB-4010F7299368}">
      <dsp:nvSpPr>
        <dsp:cNvPr id="0" name=""/>
        <dsp:cNvSpPr/>
      </dsp:nvSpPr>
      <dsp:spPr>
        <a:xfrm>
          <a:off x="6084292" y="1997070"/>
          <a:ext cx="2954646" cy="1194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l" defTabSz="1244600">
            <a:lnSpc>
              <a:spcPct val="90000"/>
            </a:lnSpc>
            <a:spcBef>
              <a:spcPct val="0"/>
            </a:spcBef>
            <a:spcAft>
              <a:spcPct val="35000"/>
            </a:spcAft>
            <a:buNone/>
          </a:pPr>
          <a:r>
            <a:rPr lang="en-GB" sz="2800" kern="1200">
              <a:latin typeface="Lucida Sans" panose="020B0602030504020204" pitchFamily="34" charset="0"/>
            </a:rPr>
            <a:t>Use Safety Equipment</a:t>
          </a:r>
        </a:p>
      </dsp:txBody>
      <dsp:txXfrm>
        <a:off x="6084292" y="1997070"/>
        <a:ext cx="2954646" cy="1194816"/>
      </dsp:txXfrm>
    </dsp:sp>
    <dsp:sp modelId="{F3E46F79-81E2-4DBB-8DC6-9AF4CD237D0E}">
      <dsp:nvSpPr>
        <dsp:cNvPr id="0" name=""/>
        <dsp:cNvSpPr/>
      </dsp:nvSpPr>
      <dsp:spPr>
        <a:xfrm>
          <a:off x="5825667" y="793293"/>
          <a:ext cx="2954646" cy="8264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l" defTabSz="1244600">
            <a:lnSpc>
              <a:spcPct val="90000"/>
            </a:lnSpc>
            <a:spcBef>
              <a:spcPct val="0"/>
            </a:spcBef>
            <a:spcAft>
              <a:spcPct val="35000"/>
            </a:spcAft>
            <a:buNone/>
          </a:pPr>
          <a:r>
            <a:rPr lang="en-GB" sz="2800" kern="1200">
              <a:latin typeface="Lucida Sans" panose="020B0602030504020204" pitchFamily="34" charset="0"/>
            </a:rPr>
            <a:t>Look Out For Others</a:t>
          </a:r>
        </a:p>
      </dsp:txBody>
      <dsp:txXfrm>
        <a:off x="5825667" y="793293"/>
        <a:ext cx="2954646" cy="826414"/>
      </dsp:txXfrm>
    </dsp:sp>
  </dsp:spTree>
</dsp:drawing>
</file>

<file path=ppt/diagrams/layout1.xml><?xml version="1.0" encoding="utf-8"?>
<dgm:layoutDef xmlns:dgm="http://schemas.openxmlformats.org/drawingml/2006/diagram" xmlns:a="http://schemas.openxmlformats.org/drawingml/2006/main" uniqueId="urn:microsoft.com/office/officeart/2008/layout/BubblePictureList">
  <dgm:title val=""/>
  <dgm:desc val=""/>
  <dgm:catLst>
    <dgm:cat type="picture" pri="22000"/>
    <dgm:cat type="pictureconvert" pri="22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8"/>
      <dgm:chPref val="8"/>
      <dgm:dir/>
    </dgm:varLst>
    <dgm:shape xmlns:r="http://schemas.openxmlformats.org/officeDocument/2006/relationships" r:blip="">
      <dgm:adjLst/>
    </dgm:shape>
    <dgm:choose name="Name1">
      <dgm:if name="Name2" axis="ch" ptType="node" func="cnt" op="equ" val="1">
        <dgm:alg type="composite">
          <dgm:param type="ar" val="1.7423"/>
        </dgm:alg>
        <dgm:choose name="Name3">
          <dgm:if name="Name4" func="var" arg="dir" op="equ" val="norm">
            <dgm:constrLst>
              <dgm:constr type="primFontSz" for="des" ptType="node" op="equ" val="65"/>
              <dgm:constr type="l" for="ch" forName="parent_text_1" refType="w" fact="0"/>
              <dgm:constr type="t" for="ch" forName="parent_text_1" refType="h" fact="0"/>
              <dgm:constr type="w" for="ch" forName="parent_text_1" refType="w" fact="0.6457"/>
              <dgm:constr type="h" for="ch" forName="parent_text_1" refType="h" fact="0.225"/>
              <dgm:constr type="l" for="ch" forName="image_accent_1" refType="w" fact="0.4305"/>
              <dgm:constr type="t" for="ch" forName="image_accent_1" refType="h" fact="0.2417"/>
              <dgm:constr type="w" for="ch" forName="image_accent_1" refType="w" fact="0.4352"/>
              <dgm:constr type="h" for="ch" forName="image_accent_1" refType="h" fact="0.7583"/>
              <dgm:constr type="l" for="ch" forName="accent_1" refType="w" fact="0.8709"/>
              <dgm:constr type="t" for="ch" forName="accent_1" refType="h" fact="0.1491"/>
              <dgm:constr type="w" for="ch" forName="accent_1" refType="w" fact="0.1291"/>
              <dgm:constr type="h" for="ch" forName="accent_1" refType="h" fact="0.225"/>
              <dgm:constr type="l" for="ch" forName="image_1" refType="w" fact="0.4457"/>
              <dgm:constr type="t" for="ch" forName="image_1" refType="h" fact="0.2709"/>
              <dgm:constr type="w" for="ch" forName="image_1" refType="w" fact="0.4018"/>
              <dgm:constr type="h" for="ch" forName="image_1" refType="h" fact="0.7"/>
            </dgm:constrLst>
          </dgm:if>
          <dgm:else name="Name5">
            <dgm:constrLst>
              <dgm:constr type="primFontSz" for="des" ptType="node" op="equ" val="65"/>
              <dgm:constr type="l" for="ch" forName="parent_text_1" refType="w" fact="0.3543"/>
              <dgm:constr type="t" for="ch" forName="parent_text_1" refType="h" fact="0"/>
              <dgm:constr type="w" for="ch" forName="parent_text_1" refType="w" fact="0.6457"/>
              <dgm:constr type="h" for="ch" forName="parent_text_1" refType="h" fact="0.225"/>
              <dgm:constr type="l" for="ch" forName="image_accent_1" refType="w" fact="0.1344"/>
              <dgm:constr type="t" for="ch" forName="image_accent_1" refType="h" fact="0.2417"/>
              <dgm:constr type="w" for="ch" forName="image_accent_1" refType="w" fact="0.4352"/>
              <dgm:constr type="h" for="ch" forName="image_accent_1" refType="h" fact="0.7583"/>
              <dgm:constr type="l" for="ch" forName="accent_1" refType="w" fact="0"/>
              <dgm:constr type="t" for="ch" forName="accent_1" refType="h" fact="0.1491"/>
              <dgm:constr type="w" for="ch" forName="accent_1" refType="w" fact="0.1291"/>
              <dgm:constr type="h" for="ch" forName="accent_1" refType="h" fact="0.225"/>
              <dgm:constr type="l" for="ch" forName="image_1" refType="w" fact="0.1525"/>
              <dgm:constr type="t" for="ch" forName="image_1" refType="h" fact="0.2709"/>
              <dgm:constr type="w" for="ch" forName="image_1" refType="w" fact="0.4018"/>
              <dgm:constr type="h" for="ch" forName="image_1" refType="h" fact="0.7"/>
            </dgm:constrLst>
          </dgm:else>
        </dgm:choose>
      </dgm:if>
      <dgm:if name="Name6" axis="ch" ptType="node" func="cnt" op="equ" val="2">
        <dgm:alg type="composite">
          <dgm:param type="ar" val="3.193"/>
        </dgm:alg>
        <dgm:choose name="Name7">
          <dgm:if name="Name8" func="var" arg="dir" op="equ" val="norm">
            <dgm:constrLst>
              <dgm:constr type="primFontSz" for="des" ptType="node" op="equ" val="65"/>
              <dgm:constr type="l" for="ch" forName="image_accent_1" refType="w" fact="0.2342"/>
              <dgm:constr type="t" for="ch" forName="image_accent_1" refType="h" fact="0.2354"/>
              <dgm:constr type="w" for="ch" forName="image_accent_1" refType="w" fact="0.2394"/>
              <dgm:constr type="h" for="ch" forName="image_accent_1" refType="h" fact="0.7646"/>
              <dgm:constr type="l" for="ch" forName="image_1" refType="w" fact="0.2434"/>
              <dgm:constr type="t" for="ch" forName="image_1" refType="h" fact="0.2648"/>
              <dgm:constr type="w" for="ch" forName="image_1" refType="w" fact="0.2211"/>
              <dgm:constr type="h" for="ch" forName="image_1" refType="h" fact="0.7058"/>
              <dgm:constr type="l" for="ch" forName="parent_text_1" refType="w" fact="0"/>
              <dgm:constr type="t" for="ch" forName="parent_text_1" refType="h" fact="0"/>
              <dgm:constr type="w" for="ch" forName="parent_text_1" refType="w" fact="0.3553"/>
              <dgm:constr type="h" for="ch" forName="parent_text_1" refType="h" fact="0.215"/>
              <dgm:constr type="l" for="ch" forName="image_accent_2" refType="w" fact="0.5"/>
              <dgm:constr type="t" for="ch" forName="image_accent_2" refType="h" fact="0.3883"/>
              <dgm:constr type="w" for="ch" forName="image_accent_2" refType="w" fact="0.1253"/>
              <dgm:constr type="h" for="ch" forName="image_accent_2" refType="h" fact="0.4"/>
              <dgm:constr type="l" for="ch" forName="image_2" refType="w" fact="0.5074"/>
              <dgm:constr type="t" for="ch" forName="image_2" refType="h" fact="0.4118"/>
              <dgm:constr type="w" for="ch" forName="image_2" refType="w" fact="0.1105"/>
              <dgm:constr type="h" for="ch" forName="image_2" refType="h" fact="0.3529"/>
              <dgm:constr type="l" for="ch" forName="parent_text_2" refType="w" fact="0.6447"/>
              <dgm:constr type="t" for="ch" forName="parent_text_2" refType="h" fact="0.4118"/>
              <dgm:constr type="w" for="ch" forName="parent_text_2" refType="w" fact="0.3553"/>
              <dgm:constr type="h" for="ch" forName="parent_text_2" refType="h" fact="0.3529"/>
              <dgm:constr type="l" for="ch" forName="accent_1" refType="w" fact="0.6316"/>
              <dgm:constr type="t" for="ch" forName="accent_1" refType="h" fact="0.7899"/>
              <dgm:constr type="w" for="ch" forName="accent_1" refType="w" fact="0.0395"/>
              <dgm:constr type="h" for="ch" forName="accent_1" refType="h" fact="0.126"/>
            </dgm:constrLst>
          </dgm:if>
          <dgm:else name="Name9">
            <dgm:constrLst>
              <dgm:constr type="primFontSz" for="des" ptType="node" op="equ" val="65"/>
              <dgm:constr type="l" for="ch" forName="image_accent_2" refType="w" fact="0.3747"/>
              <dgm:constr type="t" for="ch" forName="image_accent_2" refType="h" fact="0.3883"/>
              <dgm:constr type="w" for="ch" forName="image_accent_2" refType="w" fact="0.1253"/>
              <dgm:constr type="h" for="ch" forName="image_accent_2" refType="h" fact="0.4"/>
              <dgm:constr type="l" for="ch" forName="image_2" refType="w" fact="0.3821"/>
              <dgm:constr type="t" for="ch" forName="image_2" refType="h" fact="0.4118"/>
              <dgm:constr type="w" for="ch" forName="image_2" refType="w" fact="0.1105"/>
              <dgm:constr type="h" for="ch" forName="image_2" refType="h" fact="0.3529"/>
              <dgm:constr type="l" for="ch" forName="parent_text_1" refType="w" fact="0.6447"/>
              <dgm:constr type="t" for="ch" forName="parent_text_1" refType="h" fact="0"/>
              <dgm:constr type="w" for="ch" forName="parent_text_1" refType="w" fact="0.3553"/>
              <dgm:constr type="h" for="ch" forName="parent_text_1" refType="h" fact="0.215"/>
              <dgm:constr type="l" for="ch" forName="parent_text_2" refType="w" fact="0"/>
              <dgm:constr type="t" for="ch" forName="parent_text_2" refType="h" fact="0.4118"/>
              <dgm:constr type="w" for="ch" forName="parent_text_2" refType="w" fact="0.3553"/>
              <dgm:constr type="h" for="ch" forName="parent_text_2" refType="h" fact="0.3529"/>
              <dgm:constr type="l" for="ch" forName="image_accent_1" refType="w" fact="0.5263"/>
              <dgm:constr type="t" for="ch" forName="image_accent_1" refType="h" fact="0.2354"/>
              <dgm:constr type="w" for="ch" forName="image_accent_1" refType="w" fact="0.2394"/>
              <dgm:constr type="h" for="ch" forName="image_accent_1" refType="h" fact="0.7646"/>
              <dgm:constr type="l" for="ch" forName="image_1" refType="w" fact="0.5355"/>
              <dgm:constr type="t" for="ch" forName="image_1" refType="h" fact="0.2648"/>
              <dgm:constr type="w" for="ch" forName="image_1" refType="w" fact="0.2211"/>
              <dgm:constr type="h" for="ch" forName="image_1" refType="h" fact="0.7058"/>
              <dgm:constr type="l" for="ch" forName="accent_1" refType="w" fact="0.3289"/>
              <dgm:constr type="t" for="ch" forName="accent_1" refType="h" fact="0.7899"/>
              <dgm:constr type="w" for="ch" forName="accent_1" refType="w" fact="0.0395"/>
              <dgm:constr type="h" for="ch" forName="accent_1" refType="h" fact="0.126"/>
            </dgm:constrLst>
          </dgm:else>
        </dgm:choose>
      </dgm:if>
      <dgm:if name="Name10" axis="ch" ptType="node" func="cnt" op="equ" val="3">
        <dgm:alg type="composite">
          <dgm:param type="ar" val="2.4052"/>
        </dgm:alg>
        <dgm:choose name="Name11">
          <dgm:if name="Name12" func="var" arg="dir" op="equ" val="norm">
            <dgm:constrLst>
              <dgm:constr type="primFontSz" for="des" ptType="node" op="equ" val="65"/>
              <dgm:constr type="l" for="ch" forName="accent_3" refType="w" fact="0.6316"/>
              <dgm:constr type="t" for="ch" forName="accent_3" refType="h" fact="0.8355"/>
              <dgm:constr type="w" for="ch" forName="accent_3" refType="w" fact="0.0395"/>
              <dgm:constr type="h" for="ch" forName="accent_3" refType="h" fact="0.0949"/>
              <dgm:constr type="l" for="ch" forName="image_accent_2" refType="w" fact="0.4936"/>
              <dgm:constr type="t" for="ch" forName="image_accent_2" refType="h" fact="0.5329"/>
              <dgm:constr type="w" for="ch" forName="image_accent_2" refType="w" fact="0.1253"/>
              <dgm:constr type="h" for="ch" forName="image_accent_2" refType="h" fact="0.3013"/>
              <dgm:constr type="l" for="ch" forName="image_2" refType="w" fact="0.501"/>
              <dgm:constr type="t" for="ch" forName="image_2" refType="h" fact="0.5507"/>
              <dgm:constr type="w" for="ch" forName="image_2" refType="w" fact="0.1105"/>
              <dgm:constr type="h" for="ch" forName="image_2" refType="h" fact="0.2658"/>
              <dgm:constr type="l" for="ch" forName="image_accent_3" refType="w" fact="0.4446"/>
              <dgm:constr type="t" for="ch" forName="image_accent_3" refType="h" fact="0.1076"/>
              <dgm:constr type="w" for="ch" forName="image_accent_3" refType="w" fact="0.1606"/>
              <dgm:constr type="h" for="ch" forName="image_accent_3" refType="h" fact="0.3864"/>
              <dgm:constr type="l" for="ch" forName="image_3" refType="w" fact="0.4531"/>
              <dgm:constr type="t" for="ch" forName="image_3" refType="h" fact="0.128"/>
              <dgm:constr type="w" for="ch" forName="image_3" refType="w" fact="0.1437"/>
              <dgm:constr type="h" for="ch" forName="image_3" refType="h" fact="0.3456"/>
              <dgm:constr type="l" for="ch" forName="image_accent_1" refType="w" fact="0.2368"/>
              <dgm:constr type="t" for="ch" forName="image_accent_1" refType="h" fact="0.4241"/>
              <dgm:constr type="w" for="ch" forName="image_accent_1" refType="w" fact="0.2394"/>
              <dgm:constr type="h" for="ch" forName="image_accent_1" refType="h" fact="0.5759"/>
              <dgm:constr type="l" for="ch" forName="image_1" refType="w" fact="0.246"/>
              <dgm:constr type="t" for="ch" forName="image_1" refType="h" fact="0.4462"/>
              <dgm:constr type="w" for="ch" forName="image_1" refType="w" fact="0.2211"/>
              <dgm:constr type="h" for="ch" forName="image_1" refType="h" fact="0.5317"/>
              <dgm:constr type="l" for="ch" forName="parent_text_1" refType="w" fact="0"/>
              <dgm:constr type="t" for="ch" forName="parent_text_1" refType="h" fact="0.128"/>
              <dgm:constr type="w" for="ch" forName="parent_text_1" refType="w" fact="0.3553"/>
              <dgm:constr type="h" for="ch" forName="parent_text_1" refType="h" fact="0.2775"/>
              <dgm:constr type="l" for="ch" forName="accent_1" refType="w" fact="0.3895"/>
              <dgm:constr type="t" for="ch" forName="accent_1" refType="h" fact="0"/>
              <dgm:constr type="w" for="ch" forName="accent_1" refType="w" fact="0.0711"/>
              <dgm:constr type="h" for="ch" forName="accent_1" refType="h" fact="0.1709"/>
              <dgm:constr type="l" for="ch" forName="parent_text_2" refType="w" fact="0.6447"/>
              <dgm:constr type="t" for="ch" forName="parent_text_2" refType="h" fact="0.5507"/>
              <dgm:constr type="w" for="ch" forName="parent_text_2" refType="w" fact="0.3553"/>
              <dgm:constr type="h" for="ch" forName="parent_text_2" refType="h" fact="0.2658"/>
              <dgm:constr type="l" for="ch" forName="parent_text_3" refType="w" fact="0.6316"/>
              <dgm:constr type="t" for="ch" forName="parent_text_3" refType="h" fact="0.128"/>
              <dgm:constr type="w" for="ch" forName="parent_text_3" refType="w" fact="0.3553"/>
              <dgm:constr type="h" for="ch" forName="parent_text_3" refType="h" fact="0.3456"/>
              <dgm:constr type="l" for="ch" forName="accent_2" refType="w" fact="0.5789"/>
              <dgm:constr type="t" for="ch" forName="accent_2" refType="h" fact="0.0127"/>
              <dgm:constr type="w" for="ch" forName="accent_2" refType="w" fact="0.0526"/>
              <dgm:constr type="h" for="ch" forName="accent_2" refType="h" fact="0.1266"/>
            </dgm:constrLst>
          </dgm:if>
          <dgm:else name="Name13">
            <dgm:constrLst>
              <dgm:constr type="primFontSz" for="des" ptType="node" op="equ" val="65"/>
              <dgm:constr type="l" for="ch" forName="accent_1" refType="w" fact="0.3289"/>
              <dgm:constr type="t" for="ch" forName="accent_1" refType="h" fact="0.8355"/>
              <dgm:constr type="w" for="ch" forName="accent_1" refType="w" fact="0.0395"/>
              <dgm:constr type="h" for="ch" forName="accent_1" refType="h" fact="0.0949"/>
              <dgm:constr type="l" for="ch" forName="image_accent_2" refType="w" fact="0.3811"/>
              <dgm:constr type="t" for="ch" forName="image_accent_2" refType="h" fact="0.5329"/>
              <dgm:constr type="w" for="ch" forName="image_accent_2" refType="w" fact="0.1253"/>
              <dgm:constr type="h" for="ch" forName="image_accent_2" refType="h" fact="0.3013"/>
              <dgm:constr type="l" for="ch" forName="image_2" refType="w" fact="0.3885"/>
              <dgm:constr type="t" for="ch" forName="image_2" refType="h" fact="0.5507"/>
              <dgm:constr type="w" for="ch" forName="image_2" refType="w" fact="0.1105"/>
              <dgm:constr type="h" for="ch" forName="image_2" refType="h" fact="0.2658"/>
              <dgm:constr type="l" for="ch" forName="image_accent_3" refType="w" fact="0.3947"/>
              <dgm:constr type="t" for="ch" forName="image_accent_3" refType="h" fact="0.1076"/>
              <dgm:constr type="w" for="ch" forName="image_accent_3" refType="w" fact="0.1606"/>
              <dgm:constr type="h" for="ch" forName="image_accent_3" refType="h" fact="0.3864"/>
              <dgm:constr type="l" for="ch" forName="image_3" refType="w" fact="0.4032"/>
              <dgm:constr type="t" for="ch" forName="image_3" refType="h" fact="0.128"/>
              <dgm:constr type="w" for="ch" forName="image_3" refType="w" fact="0.1437"/>
              <dgm:constr type="h" for="ch" forName="image_3" refType="h" fact="0.3456"/>
              <dgm:constr type="l" for="ch" forName="image_accent_1" refType="w" fact="0.5237"/>
              <dgm:constr type="t" for="ch" forName="image_accent_1" refType="h" fact="0.4241"/>
              <dgm:constr type="w" for="ch" forName="image_accent_1" refType="w" fact="0.2394"/>
              <dgm:constr type="h" for="ch" forName="image_accent_1" refType="h" fact="0.5759"/>
              <dgm:constr type="l" for="ch" forName="image_1" refType="w" fact="0.5329"/>
              <dgm:constr type="t" for="ch" forName="image_1" refType="h" fact="0.4462"/>
              <dgm:constr type="w" for="ch" forName="image_1" refType="w" fact="0.2211"/>
              <dgm:constr type="h" for="ch" forName="image_1" refType="h" fact="0.5317"/>
              <dgm:constr type="l" for="ch" forName="parent_text_1" refType="w" fact="0.6447"/>
              <dgm:constr type="t" for="ch" forName="parent_text_1" refType="h" fact="0.128"/>
              <dgm:constr type="w" for="ch" forName="parent_text_1" refType="w" fact="0.3553"/>
              <dgm:constr type="h" for="ch" forName="parent_text_1" refType="h" fact="0.2775"/>
              <dgm:constr type="l" for="ch" forName="accent_2" refType="w" fact="0.5395"/>
              <dgm:constr type="t" for="ch" forName="accent_2" refType="h" fact="0"/>
              <dgm:constr type="w" for="ch" forName="accent_2" refType="w" fact="0.0711"/>
              <dgm:constr type="h" for="ch" forName="accent_2" refType="h" fact="0.1709"/>
              <dgm:constr type="l" for="ch" forName="parent_text_3" refType="w" fact="0.0132"/>
              <dgm:constr type="t" for="ch" forName="parent_text_3" refType="h" fact="0.128"/>
              <dgm:constr type="w" for="ch" forName="parent_text_3" refType="w" fact="0.3553"/>
              <dgm:constr type="h" for="ch" forName="parent_text_3" refType="h" fact="0.3456"/>
              <dgm:constr type="l" for="ch" forName="parent_text_2" refType="w" fact="0"/>
              <dgm:constr type="t" for="ch" forName="parent_text_2" refType="h" fact="0.5507"/>
              <dgm:constr type="w" for="ch" forName="parent_text_2" refType="w" fact="0.3553"/>
              <dgm:constr type="h" for="ch" forName="parent_text_2" refType="h" fact="0.2658"/>
              <dgm:constr type="l" for="ch" forName="accent_3" refType="w" fact="0.3684"/>
              <dgm:constr type="t" for="ch" forName="accent_3" refType="h" fact="0.0127"/>
              <dgm:constr type="w" for="ch" forName="accent_3" refType="w" fact="0.0526"/>
              <dgm:constr type="h" for="ch" forName="accent_3" refType="h" fact="0.1266"/>
            </dgm:constrLst>
          </dgm:else>
        </dgm:choose>
      </dgm:if>
      <dgm:if name="Name14" axis="ch" ptType="node" func="cnt" op="equ" val="4">
        <dgm:alg type="composite">
          <dgm:param type="ar" val="1.6704"/>
        </dgm:alg>
        <dgm:choose name="Name15">
          <dgm:if name="Name16" func="var" arg="dir" op="equ" val="norm">
            <dgm:constrLst>
              <dgm:constr type="primFontSz" for="des" ptType="node" op="equ" val="65"/>
              <dgm:constr type="l" for="ch" forName="image_accent_4" refType="w" fact="0.4626"/>
              <dgm:constr type="t" for="ch" forName="image_accent_4" refType="h" fact="0.1415"/>
              <dgm:constr type="w" for="ch" forName="image_accent_4" refType="w" fact="0.1126"/>
              <dgm:constr type="h" for="ch" forName="image_accent_4" refType="h" fact="0.1881"/>
              <dgm:constr type="l" for="ch" forName="image_4" refType="w" fact="0.4692"/>
              <dgm:constr type="t" for="ch" forName="image_4" refType="h" fact="0.1526"/>
              <dgm:constr type="w" for="ch" forName="image_4" refType="w" fact="0.0994"/>
              <dgm:constr type="h" for="ch" forName="image_4" refType="h" fact="0.166"/>
              <dgm:constr type="l" for="ch" forName="image_accent_2" refType="w" fact="0.4936"/>
              <dgm:constr type="t" for="ch" forName="image_accent_2" refType="h" fact="0.6756"/>
              <dgm:constr type="w" for="ch" forName="image_accent_2" refType="w" fact="0.1253"/>
              <dgm:constr type="h" for="ch" forName="image_accent_2" refType="h" fact="0.2092"/>
              <dgm:constr type="l" for="ch" forName="image_2" refType="w" fact="0.501"/>
              <dgm:constr type="t" for="ch" forName="image_2" refType="h" fact="0.6879"/>
              <dgm:constr type="w" for="ch" forName="image_2" refType="w" fact="0.1105"/>
              <dgm:constr type="h" for="ch" forName="image_2" refType="h" fact="0.1846"/>
              <dgm:constr type="l" for="ch" forName="image_accent_3" refType="w" fact="0.4446"/>
              <dgm:constr type="t" for="ch" forName="image_accent_3" refType="h" fact="0.3802"/>
              <dgm:constr type="w" for="ch" forName="image_accent_3" refType="w" fact="0.1606"/>
              <dgm:constr type="h" for="ch" forName="image_accent_3" refType="h" fact="0.2683"/>
              <dgm:constr type="l" for="ch" forName="image_3" refType="w" fact="0.4531"/>
              <dgm:constr type="t" for="ch" forName="image_3" refType="h" fact="0.3944"/>
              <dgm:constr type="w" for="ch" forName="image_3" refType="w" fact="0.1437"/>
              <dgm:constr type="h" for="ch" forName="image_3" refType="h" fact="0.24"/>
              <dgm:constr type="l" for="ch" forName="image_accent_1" refType="w" fact="0.2368"/>
              <dgm:constr type="t" for="ch" forName="image_accent_1" refType="h" fact="0.6"/>
              <dgm:constr type="w" for="ch" forName="image_accent_1" refType="w" fact="0.2394"/>
              <dgm:constr type="h" for="ch" forName="image_accent_1" refType="h" fact="0.4"/>
              <dgm:constr type="l" for="ch" forName="image_1" refType="w" fact="0.246"/>
              <dgm:constr type="t" for="ch" forName="image_1" refType="h" fact="0.6154"/>
              <dgm:constr type="w" for="ch" forName="image_1" refType="w" fact="0.2211"/>
              <dgm:constr type="h" for="ch" forName="image_1" refType="h" fact="0.3692"/>
              <dgm:constr type="l" for="ch" forName="parent_text_1" refType="w" fact="0"/>
              <dgm:constr type="t" for="ch" forName="parent_text_1" refType="h" fact="0.3944"/>
              <dgm:constr type="w" for="ch" forName="parent_text_1" refType="w" fact="0.3553"/>
              <dgm:constr type="h" for="ch" forName="parent_text_1" refType="h" fact="0.1931"/>
              <dgm:constr type="l" for="ch" forName="accent_1" refType="w" fact="0.3895"/>
              <dgm:constr type="t" for="ch" forName="accent_1" refType="h" fact="0.3055"/>
              <dgm:constr type="w" for="ch" forName="accent_1" refType="w" fact="0.0711"/>
              <dgm:constr type="h" for="ch" forName="accent_1" refType="h" fact="0.1187"/>
              <dgm:constr type="l" for="ch" forName="parent_text_3" refType="w" fact="0.6316"/>
              <dgm:constr type="t" for="ch" forName="parent_text_3" refType="h" fact="0.3944"/>
              <dgm:constr type="w" for="ch" forName="parent_text_3" refType="w" fact="0.3553"/>
              <dgm:constr type="h" for="ch" forName="parent_text_3" refType="h" fact="0.24"/>
              <dgm:constr type="l" for="ch" forName="parent_text_2" refType="w" fact="0.6447"/>
              <dgm:constr type="t" for="ch" forName="parent_text_2" refType="h" fact="0.6879"/>
              <dgm:constr type="w" for="ch" forName="parent_text_2" refType="w" fact="0.3553"/>
              <dgm:constr type="h" for="ch" forName="parent_text_2" refType="h" fact="0.1846"/>
              <dgm:constr type="l" for="ch" forName="accent_2" refType="w" fact="0.5347"/>
              <dgm:constr type="t" for="ch" forName="accent_2" refType="h" fact="0.044"/>
              <dgm:constr type="w" for="ch" forName="accent_2" refType="w" fact="0.0526"/>
              <dgm:constr type="h" for="ch" forName="accent_2" refType="h" fact="0.0879"/>
              <dgm:constr type="l" for="ch" forName="accent_3" refType="w" fact="0.6005"/>
              <dgm:constr type="t" for="ch" forName="accent_3" refType="h" fact="0"/>
              <dgm:constr type="w" for="ch" forName="accent_3" refType="w" fact="0.0263"/>
              <dgm:constr type="h" for="ch" forName="accent_3" refType="h" fact="0.044"/>
              <dgm:constr type="l" for="ch" forName="parent_text_4" refType="w" fact="0.6005"/>
              <dgm:constr type="t" for="ch" forName="parent_text_4" refType="h" fact="0.1526"/>
              <dgm:constr type="w" for="ch" forName="parent_text_4" refType="w" fact="0.3553"/>
              <dgm:constr type="h" for="ch" forName="parent_text_4" refType="h" fact="0.166"/>
              <dgm:constr type="l" for="ch" forName="accent_4" refType="w" fact="0.6268"/>
              <dgm:constr type="t" for="ch" forName="accent_4" refType="h" fact="0.8791"/>
              <dgm:constr type="w" for="ch" forName="accent_4" refType="w" fact="0.0395"/>
              <dgm:constr type="h" for="ch" forName="accent_4" refType="h" fact="0.0659"/>
            </dgm:constrLst>
          </dgm:if>
          <dgm:else name="Name17">
            <dgm:constrLst>
              <dgm:constr type="primFontSz" for="des" ptType="node" op="equ" val="65"/>
              <dgm:constr type="l" for="ch" forName="image_accent_4" refType="w" fact="0.4248"/>
              <dgm:constr type="t" for="ch" forName="image_accent_4" refType="h" fact="0.1415"/>
              <dgm:constr type="w" for="ch" forName="image_accent_4" refType="w" fact="0.1126"/>
              <dgm:constr type="h" for="ch" forName="image_accent_4" refType="h" fact="0.1881"/>
              <dgm:constr type="l" for="ch" forName="image_4" refType="w" fact="0.4314"/>
              <dgm:constr type="t" for="ch" forName="image_4" refType="h" fact="0.1526"/>
              <dgm:constr type="w" for="ch" forName="image_4" refType="w" fact="0.0994"/>
              <dgm:constr type="h" for="ch" forName="image_4" refType="h" fact="0.166"/>
              <dgm:constr type="l" for="ch" forName="image_accent_2" refType="w" fact="0.3811"/>
              <dgm:constr type="t" for="ch" forName="image_accent_2" refType="h" fact="0.6756"/>
              <dgm:constr type="w" for="ch" forName="image_accent_2" refType="w" fact="0.1253"/>
              <dgm:constr type="h" for="ch" forName="image_accent_2" refType="h" fact="0.2092"/>
              <dgm:constr type="l" for="ch" forName="image_2" refType="w" fact="0.3885"/>
              <dgm:constr type="t" for="ch" forName="image_2" refType="h" fact="0.6879"/>
              <dgm:constr type="w" for="ch" forName="image_2" refType="w" fact="0.1105"/>
              <dgm:constr type="h" for="ch" forName="image_2" refType="h" fact="0.1846"/>
              <dgm:constr type="l" for="ch" forName="image_accent_3" refType="w" fact="0.3947"/>
              <dgm:constr type="t" for="ch" forName="image_accent_3" refType="h" fact="0.3802"/>
              <dgm:constr type="w" for="ch" forName="image_accent_3" refType="w" fact="0.1606"/>
              <dgm:constr type="h" for="ch" forName="image_accent_3" refType="h" fact="0.2683"/>
              <dgm:constr type="l" for="ch" forName="image_3" refType="w" fact="0.4032"/>
              <dgm:constr type="t" for="ch" forName="image_3" refType="h" fact="0.3944"/>
              <dgm:constr type="w" for="ch" forName="image_3" refType="w" fact="0.1437"/>
              <dgm:constr type="h" for="ch" forName="image_3" refType="h" fact="0.24"/>
              <dgm:constr type="l" for="ch" forName="image_accent_1" refType="w" fact="0.5237"/>
              <dgm:constr type="t" for="ch" forName="image_accent_1" refType="h" fact="0.6"/>
              <dgm:constr type="w" for="ch" forName="image_accent_1" refType="w" fact="0.2394"/>
              <dgm:constr type="h" for="ch" forName="image_accent_1" refType="h" fact="0.4"/>
              <dgm:constr type="l" for="ch" forName="image_1" refType="w" fact="0.5329"/>
              <dgm:constr type="t" for="ch" forName="image_1" refType="h" fact="0.6154"/>
              <dgm:constr type="w" for="ch" forName="image_1" refType="w" fact="0.2211"/>
              <dgm:constr type="h" for="ch" forName="image_1" refType="h" fact="0.3692"/>
              <dgm:constr type="l" for="ch" forName="parent_text_1" refType="w" fact="0.6447"/>
              <dgm:constr type="t" for="ch" forName="parent_text_1" refType="h" fact="0.3944"/>
              <dgm:constr type="w" for="ch" forName="parent_text_1" refType="w" fact="0.3553"/>
              <dgm:constr type="h" for="ch" forName="parent_text_1" refType="h" fact="0.1931"/>
              <dgm:constr type="l" for="ch" forName="accent_1" refType="w" fact="0.5395"/>
              <dgm:constr type="t" for="ch" forName="accent_1" refType="h" fact="0.3055"/>
              <dgm:constr type="w" for="ch" forName="accent_1" refType="w" fact="0.0711"/>
              <dgm:constr type="h" for="ch" forName="accent_1" refType="h" fact="0.1187"/>
              <dgm:constr type="l" for="ch" forName="parent_text_3" refType="w" fact="0.0132"/>
              <dgm:constr type="t" for="ch" forName="parent_text_3" refType="h" fact="0.3944"/>
              <dgm:constr type="w" for="ch" forName="parent_text_3" refType="w" fact="0.3553"/>
              <dgm:constr type="h" for="ch" forName="parent_text_3" refType="h" fact="0.24"/>
              <dgm:constr type="l" for="ch" forName="parent_text_2" refType="w" fact="0"/>
              <dgm:constr type="t" for="ch" forName="parent_text_2" refType="h" fact="0.6879"/>
              <dgm:constr type="w" for="ch" forName="parent_text_2" refType="w" fact="0.3553"/>
              <dgm:constr type="h" for="ch" forName="parent_text_2" refType="h" fact="0.1846"/>
              <dgm:constr type="l" for="ch" forName="accent_2" refType="w" fact="0.4126"/>
              <dgm:constr type="t" for="ch" forName="accent_2" refType="h" fact="0.044"/>
              <dgm:constr type="w" for="ch" forName="accent_2" refType="w" fact="0.0526"/>
              <dgm:constr type="h" for="ch" forName="accent_2" refType="h" fact="0.0879"/>
              <dgm:constr type="l" for="ch" forName="accent_3" refType="w" fact="0.3732"/>
              <dgm:constr type="t" for="ch" forName="accent_3" refType="h" fact="0"/>
              <dgm:constr type="w" for="ch" forName="accent_3" refType="w" fact="0.0263"/>
              <dgm:constr type="h" for="ch" forName="accent_3" refType="h" fact="0.044"/>
              <dgm:constr type="l" for="ch" forName="parent_text_4" refType="w" fact="0.0442"/>
              <dgm:constr type="t" for="ch" forName="parent_text_4" refType="h" fact="0.1526"/>
              <dgm:constr type="w" for="ch" forName="parent_text_4" refType="w" fact="0.3553"/>
              <dgm:constr type="h" for="ch" forName="parent_text_4" refType="h" fact="0.166"/>
              <dgm:constr type="l" for="ch" forName="accent_4" refType="w" fact="0.3337"/>
              <dgm:constr type="t" for="ch" forName="accent_4" refType="h" fact="0.8791"/>
              <dgm:constr type="w" for="ch" forName="accent_4" refType="w" fact="0.0395"/>
              <dgm:constr type="h" for="ch" forName="accent_4" refType="h" fact="0.0659"/>
            </dgm:constrLst>
          </dgm:else>
        </dgm:choose>
      </dgm:if>
      <dgm:if name="Name18" axis="ch" ptType="node" func="cnt" op="equ" val="5">
        <dgm:alg type="composite">
          <dgm:param type="ar" val="1.5076"/>
        </dgm:alg>
        <dgm:choose name="Name19">
          <dgm:if name="Name20" func="var" arg="dir" op="equ" val="norm">
            <dgm:constrLst>
              <dgm:constr type="primFontSz" for="des" ptType="node" op="equ" val="65"/>
              <dgm:constr type="l" for="ch" forName="image_accent_5" refType="w" fact="0.5301"/>
              <dgm:constr type="t" for="ch" forName="image_accent_5" refType="h" fact="0.0862"/>
              <dgm:constr type="w" for="ch" forName="image_accent_5" refType="w" fact="0.1022"/>
              <dgm:constr type="h" for="ch" forName="image_accent_5" refType="h" fact="0.1541"/>
              <dgm:constr type="l" for="ch" forName="image_5" refType="w" fact="0.5361"/>
              <dgm:constr type="t" for="ch" forName="image_5" refType="h" fact="0.0953"/>
              <dgm:constr type="w" for="ch" forName="image_5" refType="w" fact="0.0902"/>
              <dgm:constr type="h" for="ch" forName="image_5" refType="h" fact="0.1359"/>
              <dgm:constr type="l" for="ch" forName="image_accent_4" refType="w" fact="0.4528"/>
              <dgm:constr type="t" for="ch" forName="image_accent_4" refType="h" fact="0.2416"/>
              <dgm:constr type="w" for="ch" forName="image_accent_4" refType="w" fact="0.1103"/>
              <dgm:constr type="h" for="ch" forName="image_accent_4" refType="h" fact="0.1662"/>
              <dgm:constr type="l" for="ch" forName="image_4" refType="w" fact="0.4593"/>
              <dgm:constr type="t" for="ch" forName="image_4" refType="h" fact="0.2513"/>
              <dgm:constr type="w" for="ch" forName="image_4" refType="w" fact="0.0973"/>
              <dgm:constr type="h" for="ch" forName="image_4" refType="h" fact="0.1467"/>
              <dgm:constr type="l" for="ch" forName="image_accent_2" refType="w" fact="0.4832"/>
              <dgm:constr type="t" for="ch" forName="image_accent_2" refType="h" fact="0.7134"/>
              <dgm:constr type="w" for="ch" forName="image_accent_2" refType="w" fact="0.1226"/>
              <dgm:constr type="h" for="ch" forName="image_accent_2" refType="h" fact="0.1849"/>
              <dgm:constr type="l" for="ch" forName="image_2" refType="w" fact="0.4904"/>
              <dgm:constr type="t" for="ch" forName="image_2" refType="h" fact="0.7243"/>
              <dgm:constr type="w" for="ch" forName="image_2" refType="w" fact="0.1082"/>
              <dgm:constr type="h" for="ch" forName="image_2" refType="h" fact="0.1631"/>
              <dgm:constr type="l" for="ch" forName="image_accent_3" refType="w" fact="0.4352"/>
              <dgm:constr type="t" for="ch" forName="image_accent_3" refType="h" fact="0.4525"/>
              <dgm:constr type="w" for="ch" forName="image_accent_3" refType="w" fact="0.1573"/>
              <dgm:constr type="h" for="ch" forName="image_accent_3" refType="h" fact="0.2371"/>
              <dgm:constr type="l" for="ch" forName="image_3" refType="w" fact="0.4435"/>
              <dgm:constr type="t" for="ch" forName="image_3" refType="h" fact="0.465"/>
              <dgm:constr type="w" for="ch" forName="image_3" refType="w" fact="0.1407"/>
              <dgm:constr type="h" for="ch" forName="image_3" refType="h" fact="0.212"/>
              <dgm:constr type="l" for="ch" forName="image_accent_1" refType="w" fact="0.2318"/>
              <dgm:constr type="t" for="ch" forName="image_accent_1" refType="h" fact="0.6466"/>
              <dgm:constr type="w" for="ch" forName="image_accent_1" refType="w" fact="0.2344"/>
              <dgm:constr type="h" for="ch" forName="image_accent_1" refType="h" fact="0.3534"/>
              <dgm:constr type="l" for="ch" forName="image_1" refType="w" fact="0.2408"/>
              <dgm:constr type="t" for="ch" forName="image_1" refType="h" fact="0.6602"/>
              <dgm:constr type="w" for="ch" forName="image_1" refType="w" fact="0.2164"/>
              <dgm:constr type="h" for="ch" forName="image_1" refType="h" fact="0.3262"/>
              <dgm:constr type="l" for="ch" forName="parent_text_1" refType="w" fact="0"/>
              <dgm:constr type="t" for="ch" forName="parent_text_1" refType="h" fact="0.465"/>
              <dgm:constr type="w" for="ch" forName="parent_text_1" refType="w" fact="0.3478"/>
              <dgm:constr type="h" for="ch" forName="parent_text_1" refType="h" fact="0.165"/>
              <dgm:constr type="l" for="ch" forName="accent_1" refType="w" fact="0.3813"/>
              <dgm:constr type="t" for="ch" forName="accent_1" refType="h" fact="0.3864"/>
              <dgm:constr type="w" for="ch" forName="accent_1" refType="w" fact="0.0696"/>
              <dgm:constr type="h" for="ch" forName="accent_1" refType="h" fact="0.1049"/>
              <dgm:constr type="l" for="ch" forName="parent_text_3" refType="w" fact="0.6182"/>
              <dgm:constr type="t" for="ch" forName="parent_text_3" refType="h" fact="0.465"/>
              <dgm:constr type="w" for="ch" forName="parent_text_3" refType="w" fact="0.3478"/>
              <dgm:constr type="h" for="ch" forName="parent_text_3" refType="h" fact="0.212"/>
              <dgm:constr type="l" for="ch" forName="parent_text_2" refType="w" fact="0.6311"/>
              <dgm:constr type="t" for="ch" forName="parent_text_2" refType="h" fact="0.7243"/>
              <dgm:constr type="w" for="ch" forName="parent_text_2" refType="w" fact="0.3478"/>
              <dgm:constr type="h" for="ch" forName="parent_text_2" refType="h" fact="0.1631"/>
              <dgm:constr type="l" for="ch" forName="parent_text_4" refType="w" fact="0.5878"/>
              <dgm:constr type="t" for="ch" forName="parent_text_4" refType="h" fact="0.2513"/>
              <dgm:constr type="w" for="ch" forName="parent_text_4" refType="w" fact="0.3478"/>
              <dgm:constr type="h" for="ch" forName="parent_text_4" refType="h" fact="0.1467"/>
              <dgm:constr type="l" for="ch" forName="accent_2" refType="w" fact="0.6265"/>
              <dgm:constr type="t" for="ch" forName="accent_2" refType="h" fact="0.0194"/>
              <dgm:constr type="w" for="ch" forName="accent_2" refType="w" fact="0.0515"/>
              <dgm:constr type="h" for="ch" forName="accent_2" refType="h" fact="0.0777"/>
              <dgm:constr type="l" for="ch" forName="accent_3" refType="w" fact="0.7038"/>
              <dgm:constr type="t" for="ch" forName="accent_3" refType="h" fact="0"/>
              <dgm:constr type="w" for="ch" forName="accent_3" refType="w" fact="0.0258"/>
              <dgm:constr type="h" for="ch" forName="accent_3" refType="h" fact="0.0388"/>
              <dgm:constr type="l" for="ch" forName="parent_text_5" refType="w" fact="0.6522"/>
              <dgm:constr type="t" for="ch" forName="parent_text_5" refType="h" fact="0.0953"/>
              <dgm:constr type="w" for="ch" forName="parent_text_5" refType="w" fact="0.3478"/>
              <dgm:constr type="h" for="ch" forName="parent_text_5" refType="h" fact="0.1359"/>
              <dgm:constr type="l" for="ch" forName="accent_4" refType="w" fact="0.6136"/>
              <dgm:constr type="t" for="ch" forName="accent_4" refType="h" fact="0.8932"/>
              <dgm:constr type="w" for="ch" forName="accent_4" refType="w" fact="0.0386"/>
              <dgm:constr type="h" for="ch" forName="accent_4" refType="h" fact="0.0583"/>
            </dgm:constrLst>
          </dgm:if>
          <dgm:else name="Name21">
            <dgm:constrLst>
              <dgm:constr type="primFontSz" for="des" ptType="node" op="equ" val="65"/>
              <dgm:constr type="l" for="ch" forName="image_accent_5" refType="w" fact="0.3677"/>
              <dgm:constr type="t" for="ch" forName="image_accent_5" refType="h" fact="0.0862"/>
              <dgm:constr type="w" for="ch" forName="image_accent_5" refType="w" fact="0.1022"/>
              <dgm:constr type="h" for="ch" forName="image_accent_5" refType="h" fact="0.1541"/>
              <dgm:constr type="l" for="ch" forName="image_5" refType="w" fact="0.3738"/>
              <dgm:constr type="t" for="ch" forName="image_5" refType="h" fact="0.0953"/>
              <dgm:constr type="w" for="ch" forName="image_5" refType="w" fact="0.0902"/>
              <dgm:constr type="h" for="ch" forName="image_5" refType="h" fact="0.1359"/>
              <dgm:constr type="l" for="ch" forName="image_accent_4" refType="w" fact="0.437"/>
              <dgm:constr type="t" for="ch" forName="image_accent_4" refType="h" fact="0.2416"/>
              <dgm:constr type="w" for="ch" forName="image_accent_4" refType="w" fact="0.1103"/>
              <dgm:constr type="h" for="ch" forName="image_accent_4" refType="h" fact="0.1662"/>
              <dgm:constr type="l" for="ch" forName="image_4" refType="w" fact="0.4434"/>
              <dgm:constr type="t" for="ch" forName="image_4" refType="h" fact="0.2513"/>
              <dgm:constr type="w" for="ch" forName="image_4" refType="w" fact="0.0973"/>
              <dgm:constr type="h" for="ch" forName="image_4" refType="h" fact="0.1467"/>
              <dgm:constr type="l" for="ch" forName="image_accent_2" refType="w" fact="0.3942"/>
              <dgm:constr type="t" for="ch" forName="image_accent_2" refType="h" fact="0.7134"/>
              <dgm:constr type="w" for="ch" forName="image_accent_2" refType="w" fact="0.1226"/>
              <dgm:constr type="h" for="ch" forName="image_accent_2" refType="h" fact="0.1849"/>
              <dgm:constr type="l" for="ch" forName="image_2" refType="w" fact="0.4014"/>
              <dgm:constr type="t" for="ch" forName="image_2" refType="h" fact="0.7243"/>
              <dgm:constr type="w" for="ch" forName="image_2" refType="w" fact="0.1082"/>
              <dgm:constr type="h" for="ch" forName="image_2" refType="h" fact="0.1631"/>
              <dgm:constr type="l" for="ch" forName="image_accent_3" refType="w" fact="0.4075"/>
              <dgm:constr type="t" for="ch" forName="image_accent_3" refType="h" fact="0.4525"/>
              <dgm:constr type="w" for="ch" forName="image_accent_3" refType="w" fact="0.1573"/>
              <dgm:constr type="h" for="ch" forName="image_accent_3" refType="h" fact="0.2371"/>
              <dgm:constr type="l" for="ch" forName="image_3" refType="w" fact="0.4158"/>
              <dgm:constr type="t" for="ch" forName="image_3" refType="h" fact="0.465"/>
              <dgm:constr type="w" for="ch" forName="image_3" refType="w" fact="0.1407"/>
              <dgm:constr type="h" for="ch" forName="image_3" refType="h" fact="0.212"/>
              <dgm:constr type="l" for="ch" forName="image_accent_1" refType="w" fact="0.5338"/>
              <dgm:constr type="t" for="ch" forName="image_accent_1" refType="h" fact="0.6466"/>
              <dgm:constr type="w" for="ch" forName="image_accent_1" refType="w" fact="0.2344"/>
              <dgm:constr type="h" for="ch" forName="image_accent_1" refType="h" fact="0.3534"/>
              <dgm:constr type="l" for="ch" forName="image_1" refType="w" fact="0.5428"/>
              <dgm:constr type="t" for="ch" forName="image_1" refType="h" fact="0.6602"/>
              <dgm:constr type="w" for="ch" forName="image_1" refType="w" fact="0.2164"/>
              <dgm:constr type="h" for="ch" forName="image_1" refType="h" fact="0.3262"/>
              <dgm:constr type="l" for="ch" forName="parent_text_1" refType="w" fact="0.6522"/>
              <dgm:constr type="t" for="ch" forName="parent_text_1" refType="h" fact="0.465"/>
              <dgm:constr type="w" for="ch" forName="parent_text_1" refType="w" fact="0.3478"/>
              <dgm:constr type="h" for="ch" forName="parent_text_1" refType="h" fact="0.165"/>
              <dgm:constr type="l" for="ch" forName="accent_1" refType="w" fact="0.5492"/>
              <dgm:constr type="t" for="ch" forName="accent_1" refType="h" fact="0.3864"/>
              <dgm:constr type="w" for="ch" forName="accent_1" refType="w" fact="0.0696"/>
              <dgm:constr type="h" for="ch" forName="accent_1" refType="h" fact="0.1049"/>
              <dgm:constr type="l" for="ch" forName="parent_text_3" refType="w" fact="0.034"/>
              <dgm:constr type="t" for="ch" forName="parent_text_3" refType="h" fact="0.465"/>
              <dgm:constr type="w" for="ch" forName="parent_text_3" refType="w" fact="0.3478"/>
              <dgm:constr type="h" for="ch" forName="parent_text_3" refType="h" fact="0.212"/>
              <dgm:constr type="l" for="ch" forName="parent_text_2" refType="w" fact="0.0211"/>
              <dgm:constr type="t" for="ch" forName="parent_text_2" refType="h" fact="0.7243"/>
              <dgm:constr type="w" for="ch" forName="parent_text_2" refType="w" fact="0.3478"/>
              <dgm:constr type="h" for="ch" forName="parent_text_2" refType="h" fact="0.1631"/>
              <dgm:constr type="l" for="ch" forName="parent_text_4" refType="w" fact="0.0644"/>
              <dgm:constr type="t" for="ch" forName="parent_text_4" refType="h" fact="0.2513"/>
              <dgm:constr type="w" for="ch" forName="parent_text_4" refType="w" fact="0.3478"/>
              <dgm:constr type="h" for="ch" forName="parent_text_4" refType="h" fact="0.1467"/>
              <dgm:constr type="l" for="ch" forName="accent_2" refType="w" fact="0.322"/>
              <dgm:constr type="t" for="ch" forName="accent_2" refType="h" fact="0.0194"/>
              <dgm:constr type="w" for="ch" forName="accent_2" refType="w" fact="0.0515"/>
              <dgm:constr type="h" for="ch" forName="accent_2" refType="h" fact="0.0777"/>
              <dgm:constr type="l" for="ch" forName="accent_3" refType="w" fact="0.2705"/>
              <dgm:constr type="t" for="ch" forName="accent_3" refType="h" fact="0"/>
              <dgm:constr type="w" for="ch" forName="accent_3" refType="w" fact="0.0258"/>
              <dgm:constr type="h" for="ch" forName="accent_3" refType="h" fact="0.0388"/>
              <dgm:constr type="l" for="ch" forName="parent_text_5" refType="w" fact="0"/>
              <dgm:constr type="t" for="ch" forName="parent_text_5" refType="h" fact="0.0953"/>
              <dgm:constr type="w" for="ch" forName="parent_text_5" refType="w" fact="0.3478"/>
              <dgm:constr type="h" for="ch" forName="parent_text_5" refType="h" fact="0.1359"/>
              <dgm:constr type="l" for="ch" forName="accent_4" refType="w" fact="0.3478"/>
              <dgm:constr type="t" for="ch" forName="accent_4" refType="h" fact="0.8932"/>
              <dgm:constr type="w" for="ch" forName="accent_4" refType="w" fact="0.0386"/>
              <dgm:constr type="h" for="ch" forName="accent_4" refType="h" fact="0.0583"/>
            </dgm:constrLst>
          </dgm:else>
        </dgm:choose>
      </dgm:if>
      <dgm:if name="Name22" axis="ch" ptType="node" func="cnt" op="equ" val="6">
        <dgm:alg type="composite">
          <dgm:param type="ar" val="1.1351"/>
        </dgm:alg>
        <dgm:choose name="Name23">
          <dgm:if name="Name24" func="var" arg="dir" op="equ" val="norm">
            <dgm:constrLst>
              <dgm:constr type="primFontSz" for="des" ptType="node" op="equ" val="65"/>
              <dgm:constr type="l" for="ch" forName="image_accent_6" refType="w" fact="0.3864"/>
              <dgm:constr type="t" for="ch" forName="image_accent_6" refType="h" fact="0.7456"/>
              <dgm:constr type="w" for="ch" forName="image_accent_6" refType="w" fact="0.1757"/>
              <dgm:constr type="h" for="ch" forName="image_accent_6" refType="h" fact="0.1995"/>
              <dgm:constr type="l" for="ch" forName="image_6" refType="w" fact="0.3957"/>
              <dgm:constr type="t" for="ch" forName="image_6" refType="h" fact="0.7561"/>
              <dgm:constr type="w" for="ch" forName="image_6" refType="w" fact="0.1572"/>
              <dgm:constr type="h" for="ch" forName="image_6" refType="h" fact="0.1784"/>
              <dgm:constr type="l" for="ch" forName="image_accent_5" refType="w" fact="0.5301"/>
              <dgm:constr type="t" for="ch" forName="image_accent_5" refType="h" fact="0.0649"/>
              <dgm:constr type="w" for="ch" forName="image_accent_5" refType="w" fact="0.1022"/>
              <dgm:constr type="h" for="ch" forName="image_accent_5" refType="h" fact="0.116"/>
              <dgm:constr type="l" for="ch" forName="image_5" refType="w" fact="0.5361"/>
              <dgm:constr type="t" for="ch" forName="image_5" refType="h" fact="0.0717"/>
              <dgm:constr type="w" for="ch" forName="image_5" refType="w" fact="0.0902"/>
              <dgm:constr type="h" for="ch" forName="image_5" refType="h" fact="0.1023"/>
              <dgm:constr type="l" for="ch" forName="image_accent_4" refType="w" fact="0.4528"/>
              <dgm:constr type="t" for="ch" forName="image_accent_4" refType="h" fact="0.1819"/>
              <dgm:constr type="w" for="ch" forName="image_accent_4" refType="w" fact="0.1103"/>
              <dgm:constr type="h" for="ch" forName="image_accent_4" refType="h" fact="0.1251"/>
              <dgm:constr type="l" for="ch" forName="image_4" refType="w" fact="0.4593"/>
              <dgm:constr type="t" for="ch" forName="image_4" refType="h" fact="0.1892"/>
              <dgm:constr type="w" for="ch" forName="image_4" refType="w" fact="0.0973"/>
              <dgm:constr type="h" for="ch" forName="image_4" refType="h" fact="0.1104"/>
              <dgm:constr type="l" for="ch" forName="image_accent_2" refType="w" fact="0.4832"/>
              <dgm:constr type="t" for="ch" forName="image_accent_2" refType="h" fact="0.5371"/>
              <dgm:constr type="w" for="ch" forName="image_accent_2" refType="w" fact="0.1226"/>
              <dgm:constr type="h" for="ch" forName="image_accent_2" refType="h" fact="0.1392"/>
              <dgm:constr type="l" for="ch" forName="image_2" refType="w" fact="0.4904"/>
              <dgm:constr type="t" for="ch" forName="image_2" refType="h" fact="0.5453"/>
              <dgm:constr type="w" for="ch" forName="image_2" refType="w" fact="0.1082"/>
              <dgm:constr type="h" for="ch" forName="image_2" refType="h" fact="0.1228"/>
              <dgm:constr type="l" for="ch" forName="image_accent_3" refType="w" fact="0.4352"/>
              <dgm:constr type="t" for="ch" forName="image_accent_3" refType="h" fact="0.3407"/>
              <dgm:constr type="w" for="ch" forName="image_accent_3" refType="w" fact="0.1573"/>
              <dgm:constr type="h" for="ch" forName="image_accent_3" refType="h" fact="0.1785"/>
              <dgm:constr type="l" for="ch" forName="image_3" refType="w" fact="0.4435"/>
              <dgm:constr type="t" for="ch" forName="image_3" refType="h" fact="0.3501"/>
              <dgm:constr type="w" for="ch" forName="image_3" refType="w" fact="0.1407"/>
              <dgm:constr type="h" for="ch" forName="image_3" refType="h" fact="0.1596"/>
              <dgm:constr type="l" for="ch" forName="image_accent_1" refType="w" fact="0.2318"/>
              <dgm:constr type="t" for="ch" forName="image_accent_1" refType="h" fact="0.4869"/>
              <dgm:constr type="w" for="ch" forName="image_accent_1" refType="w" fact="0.2344"/>
              <dgm:constr type="h" for="ch" forName="image_accent_1" refType="h" fact="0.2661"/>
              <dgm:constr type="l" for="ch" forName="image_1" refType="w" fact="0.2401"/>
              <dgm:constr type="t" for="ch" forName="image_1" refType="h" fact="0.4971"/>
              <dgm:constr type="w" for="ch" forName="image_1" refType="w" fact="0.2164"/>
              <dgm:constr type="h" for="ch" forName="image_1" refType="h" fact="0.2456"/>
              <dgm:constr type="l" for="ch" forName="parent_text_1" refType="w" fact="0"/>
              <dgm:constr type="t" for="ch" forName="parent_text_1" refType="h" fact="0.3501"/>
              <dgm:constr type="w" for="ch" forName="parent_text_1" refType="w" fact="0.3478"/>
              <dgm:constr type="h" for="ch" forName="parent_text_1" refType="h" fact="0.125"/>
              <dgm:constr type="l" for="ch" forName="accent_1" refType="w" fact="0.3813"/>
              <dgm:constr type="t" for="ch" forName="accent_1" refType="h" fact="0.2909"/>
              <dgm:constr type="w" for="ch" forName="accent_1" refType="w" fact="0.0696"/>
              <dgm:constr type="h" for="ch" forName="accent_1" refType="h" fact="0.0789"/>
              <dgm:constr type="l" for="ch" forName="parent_text_2" refType="w" fact="0.6311"/>
              <dgm:constr type="t" for="ch" forName="parent_text_2" refType="h" fact="0.5453"/>
              <dgm:constr type="w" for="ch" forName="parent_text_2" refType="w" fact="0.3478"/>
              <dgm:constr type="h" for="ch" forName="parent_text_2" refType="h" fact="0.1228"/>
              <dgm:constr type="l" for="ch" forName="parent_text_4" refType="w" fact="0.5878"/>
              <dgm:constr type="t" for="ch" forName="parent_text_4" refType="h" fact="0.1892"/>
              <dgm:constr type="w" for="ch" forName="parent_text_4" refType="w" fact="0.3478"/>
              <dgm:constr type="h" for="ch" forName="parent_text_4" refType="h" fact="0.1104"/>
              <dgm:constr type="l" for="ch" forName="accent_2" refType="w" fact="0.6265"/>
              <dgm:constr type="t" for="ch" forName="accent_2" refType="h" fact="0.0146"/>
              <dgm:constr type="w" for="ch" forName="accent_2" refType="w" fact="0.0515"/>
              <dgm:constr type="h" for="ch" forName="accent_2" refType="h" fact="0.0585"/>
              <dgm:constr type="l" for="ch" forName="accent_3" refType="w" fact="0.7038"/>
              <dgm:constr type="t" for="ch" forName="accent_3" refType="h" fact="0"/>
              <dgm:constr type="w" for="ch" forName="accent_3" refType="w" fact="0.0258"/>
              <dgm:constr type="h" for="ch" forName="accent_3" refType="h" fact="0.0292"/>
              <dgm:constr type="l" for="ch" forName="parent_text_5" refType="w" fact="0.6522"/>
              <dgm:constr type="t" for="ch" forName="parent_text_5" refType="h" fact="0.0717"/>
              <dgm:constr type="w" for="ch" forName="parent_text_5" refType="w" fact="0.3478"/>
              <dgm:constr type="h" for="ch" forName="parent_text_5" refType="h" fact="0.1023"/>
              <dgm:constr type="l" for="ch" forName="parent_text_3" refType="w" fact="0.6182"/>
              <dgm:constr type="t" for="ch" forName="parent_text_3" refType="h" fact="0.3501"/>
              <dgm:constr type="w" for="ch" forName="parent_text_3" refType="w" fact="0.3478"/>
              <dgm:constr type="h" for="ch" forName="parent_text_3" refType="h" fact="0.1596"/>
              <dgm:constr type="l" for="ch" forName="accent_4" refType="w" fact="0.5538"/>
              <dgm:constr type="t" for="ch" forName="accent_4" refType="h" fact="0.9211"/>
              <dgm:constr type="w" for="ch" forName="accent_4" refType="w" fact="0.0696"/>
              <dgm:constr type="h" for="ch" forName="accent_4" refType="h" fact="0.0789"/>
              <dgm:constr type="l" for="ch" forName="parent_text_6" refType="w" fact="0.0195"/>
              <dgm:constr type="t" for="ch" forName="parent_text_6" refType="h" fact="0.7561"/>
              <dgm:constr type="w" for="ch" forName="parent_text_6" refType="w" fact="0.3478"/>
              <dgm:constr type="h" for="ch" forName="parent_text_6" refType="h" fact="0.1784"/>
              <dgm:constr type="l" for="ch" forName="accent_5" refType="w" fact="0.6182"/>
              <dgm:constr type="t" for="ch" forName="accent_5" refType="h" fact="0.6725"/>
              <dgm:constr type="w" for="ch" forName="accent_5" refType="w" fact="0.0386"/>
              <dgm:constr type="h" for="ch" forName="accent_5" refType="h" fact="0.0439"/>
            </dgm:constrLst>
          </dgm:if>
          <dgm:else name="Name25">
            <dgm:constrLst>
              <dgm:constr type="primFontSz" for="des" ptType="node" op="equ" val="65"/>
              <dgm:constr type="l" for="ch" forName="image_accent_6" refType="w" fact="0.4379"/>
              <dgm:constr type="t" for="ch" forName="image_accent_6" refType="h" fact="0.7456"/>
              <dgm:constr type="w" for="ch" forName="image_accent_6" refType="w" fact="0.1757"/>
              <dgm:constr type="h" for="ch" forName="image_accent_6" refType="h" fact="0.1995"/>
              <dgm:constr type="l" for="ch" forName="image_6" refType="w" fact="0.4471"/>
              <dgm:constr type="t" for="ch" forName="image_6" refType="h" fact="0.7561"/>
              <dgm:constr type="w" for="ch" forName="image_6" refType="w" fact="0.1572"/>
              <dgm:constr type="h" for="ch" forName="image_6" refType="h" fact="0.1784"/>
              <dgm:constr type="l" for="ch" forName="image_accent_5" refType="w" fact="0.3677"/>
              <dgm:constr type="t" for="ch" forName="image_accent_5" refType="h" fact="0.0649"/>
              <dgm:constr type="w" for="ch" forName="image_accent_5" refType="w" fact="0.1022"/>
              <dgm:constr type="h" for="ch" forName="image_accent_5" refType="h" fact="0.116"/>
              <dgm:constr type="l" for="ch" forName="image_5" refType="w" fact="0.3738"/>
              <dgm:constr type="t" for="ch" forName="image_5" refType="h" fact="0.0717"/>
              <dgm:constr type="w" for="ch" forName="image_5" refType="w" fact="0.0902"/>
              <dgm:constr type="h" for="ch" forName="image_5" refType="h" fact="0.1023"/>
              <dgm:constr type="l" for="ch" forName="image_accent_4" refType="w" fact="0.437"/>
              <dgm:constr type="t" for="ch" forName="image_accent_4" refType="h" fact="0.1819"/>
              <dgm:constr type="w" for="ch" forName="image_accent_4" refType="w" fact="0.1103"/>
              <dgm:constr type="h" for="ch" forName="image_accent_4" refType="h" fact="0.1251"/>
              <dgm:constr type="l" for="ch" forName="image_4" refType="w" fact="0.4434"/>
              <dgm:constr type="t" for="ch" forName="image_4" refType="h" fact="0.1892"/>
              <dgm:constr type="w" for="ch" forName="image_4" refType="w" fact="0.0973"/>
              <dgm:constr type="h" for="ch" forName="image_4" refType="h" fact="0.1104"/>
              <dgm:constr type="l" for="ch" forName="image_accent_2" refType="w" fact="0.3942"/>
              <dgm:constr type="t" for="ch" forName="image_accent_2" refType="h" fact="0.5371"/>
              <dgm:constr type="w" for="ch" forName="image_accent_2" refType="w" fact="0.1226"/>
              <dgm:constr type="h" for="ch" forName="image_accent_2" refType="h" fact="0.1392"/>
              <dgm:constr type="l" for="ch" forName="image_2" refType="w" fact="0.4014"/>
              <dgm:constr type="t" for="ch" forName="image_2" refType="h" fact="0.5453"/>
              <dgm:constr type="w" for="ch" forName="image_2" refType="w" fact="0.1082"/>
              <dgm:constr type="h" for="ch" forName="image_2" refType="h" fact="0.1228"/>
              <dgm:constr type="l" for="ch" forName="image_accent_3" refType="w" fact="0.4075"/>
              <dgm:constr type="t" for="ch" forName="image_accent_3" refType="h" fact="0.3407"/>
              <dgm:constr type="w" for="ch" forName="image_accent_3" refType="w" fact="0.1573"/>
              <dgm:constr type="h" for="ch" forName="image_accent_3" refType="h" fact="0.1785"/>
              <dgm:constr type="l" for="ch" forName="image_3" refType="w" fact="0.4158"/>
              <dgm:constr type="t" for="ch" forName="image_3" refType="h" fact="0.3501"/>
              <dgm:constr type="w" for="ch" forName="image_3" refType="w" fact="0.1407"/>
              <dgm:constr type="h" for="ch" forName="image_3" refType="h" fact="0.1596"/>
              <dgm:constr type="l" for="ch" forName="image_accent_1" refType="w" fact="0.5338"/>
              <dgm:constr type="t" for="ch" forName="image_accent_1" refType="h" fact="0.4869"/>
              <dgm:constr type="w" for="ch" forName="image_accent_1" refType="w" fact="0.2344"/>
              <dgm:constr type="h" for="ch" forName="image_accent_1" refType="h" fact="0.2661"/>
              <dgm:constr type="l" for="ch" forName="image_1" refType="w" fact="0.5435"/>
              <dgm:constr type="t" for="ch" forName="image_1" refType="h" fact="0.4971"/>
              <dgm:constr type="w" for="ch" forName="image_1" refType="w" fact="0.2164"/>
              <dgm:constr type="h" for="ch" forName="image_1" refType="h" fact="0.2456"/>
              <dgm:constr type="l" for="ch" forName="parent_text_1" refType="w" fact="0.6522"/>
              <dgm:constr type="t" for="ch" forName="parent_text_1" refType="h" fact="0.3501"/>
              <dgm:constr type="w" for="ch" forName="parent_text_1" refType="w" fact="0.3478"/>
              <dgm:constr type="h" for="ch" forName="parent_text_1" refType="h" fact="0.125"/>
              <dgm:constr type="l" for="ch" forName="accent_1" refType="w" fact="0.5492"/>
              <dgm:constr type="t" for="ch" forName="accent_1" refType="h" fact="0.2909"/>
              <dgm:constr type="w" for="ch" forName="accent_1" refType="w" fact="0.0696"/>
              <dgm:constr type="h" for="ch" forName="accent_1" refType="h" fact="0.0789"/>
              <dgm:constr type="l" for="ch" forName="parent_text_2" refType="w" fact="0.0211"/>
              <dgm:constr type="t" for="ch" forName="parent_text_2" refType="h" fact="0.5453"/>
              <dgm:constr type="w" for="ch" forName="parent_text_2" refType="w" fact="0.3478"/>
              <dgm:constr type="h" for="ch" forName="parent_text_2" refType="h" fact="0.1228"/>
              <dgm:constr type="l" for="ch" forName="parent_text_4" refType="w" fact="0.0644"/>
              <dgm:constr type="t" for="ch" forName="parent_text_4" refType="h" fact="0.1892"/>
              <dgm:constr type="w" for="ch" forName="parent_text_4" refType="w" fact="0.3478"/>
              <dgm:constr type="h" for="ch" forName="parent_text_4" refType="h" fact="0.1104"/>
              <dgm:constr type="l" for="ch" forName="accent_2" refType="w" fact="0.322"/>
              <dgm:constr type="t" for="ch" forName="accent_2" refType="h" fact="0.0146"/>
              <dgm:constr type="w" for="ch" forName="accent_2" refType="w" fact="0.0515"/>
              <dgm:constr type="h" for="ch" forName="accent_2" refType="h" fact="0.0585"/>
              <dgm:constr type="l" for="ch" forName="accent_3" refType="w" fact="0.2705"/>
              <dgm:constr type="t" for="ch" forName="accent_3" refType="h" fact="0"/>
              <dgm:constr type="w" for="ch" forName="accent_3" refType="w" fact="0.0258"/>
              <dgm:constr type="h" for="ch" forName="accent_3" refType="h" fact="0.0292"/>
              <dgm:constr type="l" for="ch" forName="parent_text_5" refType="w" fact="0"/>
              <dgm:constr type="t" for="ch" forName="parent_text_5" refType="h" fact="0.0717"/>
              <dgm:constr type="w" for="ch" forName="parent_text_5" refType="w" fact="0.3478"/>
              <dgm:constr type="h" for="ch" forName="parent_text_5" refType="h" fact="0.1023"/>
              <dgm:constr type="l" for="ch" forName="parent_text_3" refType="w" fact="0.034"/>
              <dgm:constr type="t" for="ch" forName="parent_text_3" refType="h" fact="0.3501"/>
              <dgm:constr type="w" for="ch" forName="parent_text_3" refType="w" fact="0.3478"/>
              <dgm:constr type="h" for="ch" forName="parent_text_3" refType="h" fact="0.1596"/>
              <dgm:constr type="l" for="ch" forName="accent_4" refType="w" fact="0.3766"/>
              <dgm:constr type="t" for="ch" forName="accent_4" refType="h" fact="0.9211"/>
              <dgm:constr type="w" for="ch" forName="accent_4" refType="w" fact="0.0696"/>
              <dgm:constr type="h" for="ch" forName="accent_4" refType="h" fact="0.0789"/>
              <dgm:constr type="l" for="ch" forName="parent_text_6" refType="w" fact="0.6328"/>
              <dgm:constr type="t" for="ch" forName="parent_text_6" refType="h" fact="0.7561"/>
              <dgm:constr type="w" for="ch" forName="parent_text_6" refType="w" fact="0.3478"/>
              <dgm:constr type="h" for="ch" forName="parent_text_6" refType="h" fact="0.1784"/>
              <dgm:constr type="l" for="ch" forName="accent_5" refType="w" fact="0.3431"/>
              <dgm:constr type="t" for="ch" forName="accent_5" refType="h" fact="0.6725"/>
              <dgm:constr type="w" for="ch" forName="accent_5" refType="w" fact="0.0386"/>
              <dgm:constr type="h" for="ch" forName="accent_5" refType="h" fact="0.0439"/>
            </dgm:constrLst>
          </dgm:else>
        </dgm:choose>
      </dgm:if>
      <dgm:if name="Name26" axis="ch" ptType="node" func="cnt" op="equ" val="7">
        <dgm:alg type="composite">
          <dgm:param type="ar" val="1.0352"/>
        </dgm:alg>
        <dgm:choose name="Name27">
          <dgm:if name="Name28" func="var" arg="dir" op="equ" val="norm">
            <dgm:constrLst>
              <dgm:constr type="primFontSz" for="des" ptType="node" op="equ" val="65"/>
              <dgm:constr type="l" for="ch" forName="accent_1" refType="w" fact="0.7553"/>
              <dgm:constr type="t" for="ch" forName="accent_1" refType="h" fact="0.96"/>
              <dgm:constr type="w" for="ch" forName="accent_1" refType="w" fact="0.0386"/>
              <dgm:constr type="h" for="ch" forName="accent_1" refType="h" fact="0.04"/>
              <dgm:constr type="l" for="ch" forName="image_accent_2" refType="w" fact="0.4832"/>
              <dgm:constr type="t" for="ch" forName="image_accent_2" refType="h" fact="0.4899"/>
              <dgm:constr type="w" for="ch" forName="image_accent_2" refType="w" fact="0.1226"/>
              <dgm:constr type="h" for="ch" forName="image_accent_2" refType="h" fact="0.1269"/>
              <dgm:constr type="l" for="ch" forName="image_2" refType="w" fact="0.4904"/>
              <dgm:constr type="t" for="ch" forName="image_2" refType="h" fact="0.4973"/>
              <dgm:constr type="w" for="ch" forName="image_2" refType="w" fact="0.1082"/>
              <dgm:constr type="h" for="ch" forName="image_2" refType="h" fact="0.112"/>
              <dgm:constr type="l" for="ch" forName="image_accent_3" refType="w" fact="0.4352"/>
              <dgm:constr type="t" for="ch" forName="image_accent_3" refType="h" fact="0.3107"/>
              <dgm:constr type="w" for="ch" forName="image_accent_3" refType="w" fact="0.1573"/>
              <dgm:constr type="h" for="ch" forName="image_accent_3" refType="h" fact="0.1628"/>
              <dgm:constr type="l" for="ch" forName="image_3" refType="w" fact="0.4435"/>
              <dgm:constr type="t" for="ch" forName="image_3" refType="h" fact="0.3193"/>
              <dgm:constr type="w" for="ch" forName="image_3" refType="w" fact="0.1407"/>
              <dgm:constr type="h" for="ch" forName="image_3" refType="h" fact="0.1456"/>
              <dgm:constr type="l" for="ch" forName="image_accent_4" refType="w" fact="0.4528"/>
              <dgm:constr type="t" for="ch" forName="image_accent_4" refType="h" fact="0.1659"/>
              <dgm:constr type="w" for="ch" forName="image_accent_4" refType="w" fact="0.1103"/>
              <dgm:constr type="h" for="ch" forName="image_accent_4" refType="h" fact="0.1141"/>
              <dgm:constr type="l" for="ch" forName="image_4" refType="w" fact="0.4593"/>
              <dgm:constr type="t" for="ch" forName="image_4" refType="h" fact="0.1726"/>
              <dgm:constr type="w" for="ch" forName="image_4" refType="w" fact="0.0973"/>
              <dgm:constr type="h" for="ch" forName="image_4" refType="h" fact="0.1007"/>
              <dgm:constr type="l" for="ch" forName="image_accent_5" refType="w" fact="0.5301"/>
              <dgm:constr type="t" for="ch" forName="image_accent_5" refType="h" fact="0.0592"/>
              <dgm:constr type="w" for="ch" forName="image_accent_5" refType="w" fact="0.1022"/>
              <dgm:constr type="h" for="ch" forName="image_accent_5" refType="h" fact="0.1058"/>
              <dgm:constr type="l" for="ch" forName="image_5" refType="w" fact="0.5361"/>
              <dgm:constr type="t" for="ch" forName="image_5" refType="h" fact="0.0654"/>
              <dgm:constr type="w" for="ch" forName="image_5" refType="w" fact="0.0902"/>
              <dgm:constr type="h" for="ch" forName="image_5" refType="h" fact="0.0933"/>
              <dgm:constr type="l" for="ch" forName="image_accent_6" refType="w" fact="0.3864"/>
              <dgm:constr type="t" for="ch" forName="image_accent_6" refType="h" fact="0.68"/>
              <dgm:constr type="w" for="ch" forName="image_accent_6" refType="w" fact="0.1757"/>
              <dgm:constr type="h" for="ch" forName="image_accent_6" refType="h" fact="0.1819"/>
              <dgm:constr type="l" for="ch" forName="image_6" refType="w" fact="0.3957"/>
              <dgm:constr type="t" for="ch" forName="image_6" refType="h" fact="0.6896"/>
              <dgm:constr type="w" for="ch" forName="image_6" refType="w" fact="0.1572"/>
              <dgm:constr type="h" for="ch" forName="image_6" refType="h" fact="0.1627"/>
              <dgm:constr type="l" for="ch" forName="image_accent_7" refType="w" fact="0.5291"/>
              <dgm:constr type="t" for="ch" forName="image_accent_7" refType="h" fact="0.8325"/>
              <dgm:constr type="w" for="ch" forName="image_accent_7" refType="w" fact="0.1103"/>
              <dgm:constr type="h" for="ch" forName="image_accent_7" refType="h" fact="0.1141"/>
              <dgm:constr type="l" for="ch" forName="image_7" refType="w" fact="0.5356"/>
              <dgm:constr type="t" for="ch" forName="image_7" refType="h" fact="0.8392"/>
              <dgm:constr type="w" for="ch" forName="image_7" refType="w" fact="0.0973"/>
              <dgm:constr type="h" for="ch" forName="image_7" refType="h" fact="0.1007"/>
              <dgm:constr type="l" for="ch" forName="image_accent_1" refType="w" fact="0.2318"/>
              <dgm:constr type="t" for="ch" forName="image_accent_1" refType="h" fact="0.444"/>
              <dgm:constr type="w" for="ch" forName="image_accent_1" refType="w" fact="0.2344"/>
              <dgm:constr type="h" for="ch" forName="image_accent_1" refType="h" fact="0.2426"/>
              <dgm:constr type="l" for="ch" forName="image_1" refType="w" fact="0.2408"/>
              <dgm:constr type="t" for="ch" forName="image_1" refType="h" fact="0.4533"/>
              <dgm:constr type="w" for="ch" forName="image_1" refType="w" fact="0.2164"/>
              <dgm:constr type="h" for="ch" forName="image_1" refType="h" fact="0.224"/>
              <dgm:constr type="l" for="ch" forName="parent_text_1" refType="w" fact="0"/>
              <dgm:constr type="t" for="ch" forName="parent_text_1" refType="h" fact="0.3193"/>
              <dgm:constr type="w" for="ch" forName="parent_text_1" refType="w" fact="0.3478"/>
              <dgm:constr type="h" for="ch" forName="parent_text_1" refType="h" fact="0.115"/>
              <dgm:constr type="l" for="ch" forName="accent_2" refType="w" fact="0.3813"/>
              <dgm:constr type="t" for="ch" forName="accent_2" refType="h" fact="0.2653"/>
              <dgm:constr type="w" for="ch" forName="accent_2" refType="w" fact="0.0696"/>
              <dgm:constr type="h" for="ch" forName="accent_2" refType="h" fact="0.072"/>
              <dgm:constr type="l" for="ch" forName="parent_text_2" refType="w" fact="0.6311"/>
              <dgm:constr type="t" for="ch" forName="parent_text_2" refType="h" fact="0.4973"/>
              <dgm:constr type="w" for="ch" forName="parent_text_2" refType="w" fact="0.3478"/>
              <dgm:constr type="h" for="ch" forName="parent_text_2" refType="h" fact="0.112"/>
              <dgm:constr type="l" for="ch" forName="parent_text_4" refType="w" fact="0.5878"/>
              <dgm:constr type="t" for="ch" forName="parent_text_4" refType="h" fact="0.1726"/>
              <dgm:constr type="w" for="ch" forName="parent_text_4" refType="w" fact="0.3478"/>
              <dgm:constr type="h" for="ch" forName="parent_text_4" refType="h" fact="0.1007"/>
              <dgm:constr type="l" for="ch" forName="accent_3" refType="w" fact="0.7038"/>
              <dgm:constr type="t" for="ch" forName="accent_3" refType="h" fact="0"/>
              <dgm:constr type="w" for="ch" forName="accent_3" refType="w" fact="0.0258"/>
              <dgm:constr type="h" for="ch" forName="accent_3" refType="h" fact="0.0267"/>
              <dgm:constr type="l" for="ch" forName="parent_text_5" refType="w" fact="0.6522"/>
              <dgm:constr type="t" for="ch" forName="parent_text_5" refType="h" fact="0.0654"/>
              <dgm:constr type="w" for="ch" forName="parent_text_5" refType="w" fact="0.3478"/>
              <dgm:constr type="h" for="ch" forName="parent_text_5" refType="h" fact="0.0933"/>
              <dgm:constr type="l" for="ch" forName="parent_text_3" refType="w" fact="0.6182"/>
              <dgm:constr type="t" for="ch" forName="parent_text_3" refType="h" fact="0.3193"/>
              <dgm:constr type="w" for="ch" forName="parent_text_3" refType="w" fact="0.3478"/>
              <dgm:constr type="h" for="ch" forName="parent_text_3" refType="h" fact="0.1456"/>
              <dgm:constr type="l" for="ch" forName="parent_text_6" refType="w" fact="0.02"/>
              <dgm:constr type="t" for="ch" forName="parent_text_6" refType="h" fact="0.6896"/>
              <dgm:constr type="w" for="ch" forName="parent_text_6" refType="w" fact="0.3478"/>
              <dgm:constr type="h" for="ch" forName="parent_text_6" refType="h" fact="0.1627"/>
              <dgm:constr type="l" for="ch" forName="accent_4" refType="w" fact="0.6265"/>
              <dgm:constr type="t" for="ch" forName="accent_4" refType="h" fact="0.0213"/>
              <dgm:constr type="w" for="ch" forName="accent_4" refType="w" fact="0.0515"/>
              <dgm:constr type="h" for="ch" forName="accent_4" refType="h" fact="0.0533"/>
              <dgm:constr type="l" for="ch" forName="accent_5" refType="w" fact="0.6522"/>
              <dgm:constr type="t" for="ch" forName="accent_5" refType="h" fact="0.92"/>
              <dgm:constr type="w" for="ch" forName="accent_5" refType="w" fact="0.0696"/>
              <dgm:constr type="h" for="ch" forName="accent_5" refType="h" fact="0.072"/>
              <dgm:constr type="l" for="ch" forName="parent_text_7" refType="w" fact="0.105"/>
              <dgm:constr type="t" for="ch" forName="parent_text_7" refType="h" fact="0.87"/>
              <dgm:constr type="w" for="ch" forName="parent_text_7" refType="w" fact="0.407"/>
              <dgm:constr type="h" for="ch" forName="parent_text_7" refType="h" fact="0.13"/>
              <dgm:constr type="l" for="ch" forName="accent_6" refType="w" fact="0.6136"/>
              <dgm:constr type="t" for="ch" forName="accent_6" refType="h" fact="0.6133"/>
              <dgm:constr type="w" for="ch" forName="accent_6" refType="w" fact="0.0386"/>
              <dgm:constr type="h" for="ch" forName="accent_6" refType="h" fact="0.04"/>
            </dgm:constrLst>
          </dgm:if>
          <dgm:else name="Name29">
            <dgm:constrLst>
              <dgm:constr type="primFontSz" for="des" ptType="node" op="equ" val="65"/>
              <dgm:constr type="l" for="ch" forName="accent_1" refType="w" fact="0.2061"/>
              <dgm:constr type="t" for="ch" forName="accent_1" refType="h" fact="0.96"/>
              <dgm:constr type="w" for="ch" forName="accent_1" refType="w" fact="0.0386"/>
              <dgm:constr type="h" for="ch" forName="accent_1" refType="h" fact="0.04"/>
              <dgm:constr type="l" for="ch" forName="image_accent_7" refType="w" fact="0.3606"/>
              <dgm:constr type="t" for="ch" forName="image_accent_7" refType="h" fact="0.8325"/>
              <dgm:constr type="w" for="ch" forName="image_accent_7" refType="w" fact="0.1103"/>
              <dgm:constr type="h" for="ch" forName="image_accent_7" refType="h" fact="0.1141"/>
              <dgm:constr type="l" for="ch" forName="image_7" refType="w" fact="0.3671"/>
              <dgm:constr type="t" for="ch" forName="image_7" refType="h" fact="0.8392"/>
              <dgm:constr type="w" for="ch" forName="image_7" refType="w" fact="0.0973"/>
              <dgm:constr type="h" for="ch" forName="image_7" refType="h" fact="0.1007"/>
              <dgm:constr type="l" for="ch" forName="image_accent_6" refType="w" fact="0.4379"/>
              <dgm:constr type="t" for="ch" forName="image_accent_6" refType="h" fact="0.68"/>
              <dgm:constr type="w" for="ch" forName="image_accent_6" refType="w" fact="0.1757"/>
              <dgm:constr type="h" for="ch" forName="image_accent_6" refType="h" fact="0.1819"/>
              <dgm:constr type="l" for="ch" forName="image_6" refType="w" fact="0.4471"/>
              <dgm:constr type="t" for="ch" forName="image_6" refType="h" fact="0.6896"/>
              <dgm:constr type="w" for="ch" forName="image_6" refType="w" fact="0.1572"/>
              <dgm:constr type="h" for="ch" forName="image_6" refType="h" fact="0.1627"/>
              <dgm:constr type="l" for="ch" forName="image_accent_5" refType="w" fact="0.3677"/>
              <dgm:constr type="t" for="ch" forName="image_accent_5" refType="h" fact="0.0592"/>
              <dgm:constr type="w" for="ch" forName="image_accent_5" refType="w" fact="0.1022"/>
              <dgm:constr type="h" for="ch" forName="image_accent_5" refType="h" fact="0.1058"/>
              <dgm:constr type="l" for="ch" forName="image_5" refType="w" fact="0.3738"/>
              <dgm:constr type="t" for="ch" forName="image_5" refType="h" fact="0.0654"/>
              <dgm:constr type="w" for="ch" forName="image_5" refType="w" fact="0.0902"/>
              <dgm:constr type="h" for="ch" forName="image_5" refType="h" fact="0.0933"/>
              <dgm:constr type="l" for="ch" forName="image_accent_4" refType="w" fact="0.437"/>
              <dgm:constr type="t" for="ch" forName="image_accent_4" refType="h" fact="0.1659"/>
              <dgm:constr type="w" for="ch" forName="image_accent_4" refType="w" fact="0.1103"/>
              <dgm:constr type="h" for="ch" forName="image_accent_4" refType="h" fact="0.1141"/>
              <dgm:constr type="l" for="ch" forName="image_4" refType="w" fact="0.4434"/>
              <dgm:constr type="t" for="ch" forName="image_4" refType="h" fact="0.1726"/>
              <dgm:constr type="w" for="ch" forName="image_4" refType="w" fact="0.0973"/>
              <dgm:constr type="h" for="ch" forName="image_4" refType="h" fact="0.1007"/>
              <dgm:constr type="l" for="ch" forName="image_accent_2" refType="w" fact="0.3942"/>
              <dgm:constr type="t" for="ch" forName="image_accent_2" refType="h" fact="0.4899"/>
              <dgm:constr type="w" for="ch" forName="image_accent_2" refType="w" fact="0.1226"/>
              <dgm:constr type="h" for="ch" forName="image_accent_2" refType="h" fact="0.1269"/>
              <dgm:constr type="l" for="ch" forName="image_2" refType="w" fact="0.4014"/>
              <dgm:constr type="t" for="ch" forName="image_2" refType="h" fact="0.4973"/>
              <dgm:constr type="w" for="ch" forName="image_2" refType="w" fact="0.1082"/>
              <dgm:constr type="h" for="ch" forName="image_2" refType="h" fact="0.112"/>
              <dgm:constr type="l" for="ch" forName="image_accent_3" refType="w" fact="0.4075"/>
              <dgm:constr type="t" for="ch" forName="image_accent_3" refType="h" fact="0.3107"/>
              <dgm:constr type="w" for="ch" forName="image_accent_3" refType="w" fact="0.1573"/>
              <dgm:constr type="h" for="ch" forName="image_accent_3" refType="h" fact="0.1628"/>
              <dgm:constr type="l" for="ch" forName="image_3" refType="w" fact="0.4158"/>
              <dgm:constr type="t" for="ch" forName="image_3" refType="h" fact="0.3193"/>
              <dgm:constr type="w" for="ch" forName="image_3" refType="w" fact="0.1407"/>
              <dgm:constr type="h" for="ch" forName="image_3" refType="h" fact="0.1456"/>
              <dgm:constr type="l" for="ch" forName="image_accent_1" refType="w" fact="0.5338"/>
              <dgm:constr type="t" for="ch" forName="image_accent_1" refType="h" fact="0.444"/>
              <dgm:constr type="w" for="ch" forName="image_accent_1" refType="w" fact="0.2344"/>
              <dgm:constr type="h" for="ch" forName="image_accent_1" refType="h" fact="0.2426"/>
              <dgm:constr type="l" for="ch" forName="image_1" refType="w" fact="0.5428"/>
              <dgm:constr type="t" for="ch" forName="image_1" refType="h" fact="0.4533"/>
              <dgm:constr type="w" for="ch" forName="image_1" refType="w" fact="0.2164"/>
              <dgm:constr type="h" for="ch" forName="image_1" refType="h" fact="0.224"/>
              <dgm:constr type="l" for="ch" forName="parent_text_1" refType="w" fact="0.6522"/>
              <dgm:constr type="t" for="ch" forName="parent_text_1" refType="h" fact="0.3193"/>
              <dgm:constr type="w" for="ch" forName="parent_text_1" refType="w" fact="0.3478"/>
              <dgm:constr type="h" for="ch" forName="parent_text_1" refType="h" fact="0.115"/>
              <dgm:constr type="l" for="ch" forName="accent_2" refType="w" fact="0.5492"/>
              <dgm:constr type="t" for="ch" forName="accent_2" refType="h" fact="0.2653"/>
              <dgm:constr type="w" for="ch" forName="accent_2" refType="w" fact="0.0696"/>
              <dgm:constr type="h" for="ch" forName="accent_2" refType="h" fact="0.072"/>
              <dgm:constr type="l" for="ch" forName="parent_text_2" refType="w" fact="0.0211"/>
              <dgm:constr type="t" for="ch" forName="parent_text_2" refType="h" fact="0.4973"/>
              <dgm:constr type="w" for="ch" forName="parent_text_2" refType="w" fact="0.3478"/>
              <dgm:constr type="h" for="ch" forName="parent_text_2" refType="h" fact="0.112"/>
              <dgm:constr type="l" for="ch" forName="parent_text_4" refType="w" fact="0.0644"/>
              <dgm:constr type="t" for="ch" forName="parent_text_4" refType="h" fact="0.1726"/>
              <dgm:constr type="w" for="ch" forName="parent_text_4" refType="w" fact="0.3478"/>
              <dgm:constr type="h" for="ch" forName="parent_text_4" refType="h" fact="0.1007"/>
              <dgm:constr type="l" for="ch" forName="accent_3" refType="w" fact="0.2705"/>
              <dgm:constr type="t" for="ch" forName="accent_3" refType="h" fact="0"/>
              <dgm:constr type="w" for="ch" forName="accent_3" refType="w" fact="0.0258"/>
              <dgm:constr type="h" for="ch" forName="accent_3" refType="h" fact="0.0267"/>
              <dgm:constr type="l" for="ch" forName="parent_text_5" refType="w" fact="0"/>
              <dgm:constr type="t" for="ch" forName="parent_text_5" refType="h" fact="0.0654"/>
              <dgm:constr type="w" for="ch" forName="parent_text_5" refType="w" fact="0.3478"/>
              <dgm:constr type="h" for="ch" forName="parent_text_5" refType="h" fact="0.0933"/>
              <dgm:constr type="l" for="ch" forName="parent_text_3" refType="w" fact="0.034"/>
              <dgm:constr type="t" for="ch" forName="parent_text_3" refType="h" fact="0.3193"/>
              <dgm:constr type="w" for="ch" forName="parent_text_3" refType="w" fact="0.3478"/>
              <dgm:constr type="h" for="ch" forName="parent_text_3" refType="h" fact="0.1456"/>
              <dgm:constr type="l" for="ch" forName="parent_text_6" refType="w" fact="0.63"/>
              <dgm:constr type="t" for="ch" forName="parent_text_6" refType="h" fact="0.6896"/>
              <dgm:constr type="w" for="ch" forName="parent_text_6" refType="w" fact="0.3478"/>
              <dgm:constr type="h" for="ch" forName="parent_text_6" refType="h" fact="0.1627"/>
              <dgm:constr type="l" for="ch" forName="accent_4" refType="w" fact="0.322"/>
              <dgm:constr type="t" for="ch" forName="accent_4" refType="h" fact="0.0213"/>
              <dgm:constr type="w" for="ch" forName="accent_4" refType="w" fact="0.0515"/>
              <dgm:constr type="h" for="ch" forName="accent_4" refType="h" fact="0.0533"/>
              <dgm:constr type="l" for="ch" forName="accent_5" refType="w" fact="0.2782"/>
              <dgm:constr type="t" for="ch" forName="accent_5" refType="h" fact="0.92"/>
              <dgm:constr type="w" for="ch" forName="accent_5" refType="w" fact="0.0696"/>
              <dgm:constr type="h" for="ch" forName="accent_5" refType="h" fact="0.072"/>
              <dgm:constr type="l" for="ch" forName="parent_text_7" refType="w" fact="0.485"/>
              <dgm:constr type="t" for="ch" forName="parent_text_7" refType="h" fact="0.87"/>
              <dgm:constr type="w" for="ch" forName="parent_text_7" refType="w" fact="0.347"/>
              <dgm:constr type="h" for="ch" forName="parent_text_7" refType="h" fact="0.13"/>
              <dgm:constr type="l" for="ch" forName="accent_6" refType="w" fact="0.3478"/>
              <dgm:constr type="t" for="ch" forName="accent_6" refType="h" fact="0.6133"/>
              <dgm:constr type="w" for="ch" forName="accent_6" refType="w" fact="0.0386"/>
              <dgm:constr type="h" for="ch" forName="accent_6" refType="h" fact="0.04"/>
            </dgm:constrLst>
          </dgm:else>
        </dgm:choose>
        <dgm:layoutNode name="accent_6" styleLbl="alignNode1">
          <dgm:alg type="sp"/>
          <dgm:shape xmlns:r="http://schemas.openxmlformats.org/officeDocument/2006/relationships" type="donut" r:blip="">
            <dgm:adjLst>
              <dgm:adj idx="1" val="0.0746"/>
            </dgm:adjLst>
          </dgm:shape>
          <dgm:presOf/>
        </dgm:layoutNode>
      </dgm:if>
      <dgm:else name="Name30">
        <dgm:alg type="composite">
          <dgm:param type="ar" val="0.9705"/>
        </dgm:alg>
        <dgm:choose name="Name31">
          <dgm:if name="Name32" func="var" arg="dir" op="equ" val="norm">
            <dgm:constrLst>
              <dgm:constr type="primFontSz" for="des" ptType="node" op="equ" val="65"/>
              <dgm:constr type="l" for="ch" forName="accent_1" refType="w" fact="0.7599"/>
              <dgm:constr type="t" for="ch" forName="accent_1" refType="h" fact="0.925"/>
              <dgm:constr type="w" for="ch" forName="accent_1" refType="w" fact="0.0386"/>
              <dgm:constr type="h" for="ch" forName="accent_1" refType="h" fact="0.0375"/>
              <dgm:constr type="l" for="ch" forName="accent_2" refType="w" fact="0.6182"/>
              <dgm:constr type="t" for="ch" forName="accent_2" refType="h" fact="0.575"/>
              <dgm:constr type="w" for="ch" forName="accent_2" refType="w" fact="0.0386"/>
              <dgm:constr type="h" for="ch" forName="accent_2" refType="h" fact="0.0375"/>
              <dgm:constr type="l" for="ch" forName="image_accent_8" refType="w" fact="0.6449"/>
              <dgm:constr type="t" for="ch" forName="image_accent_8" refType="h" fact="0.8508"/>
              <dgm:constr type="w" for="ch" forName="image_accent_8" refType="w" fact="0.1022"/>
              <dgm:constr type="h" for="ch" forName="image_accent_8" refType="h" fact="0.0992"/>
              <dgm:constr type="l" for="ch" forName="image_8" refType="w" fact="0.6538"/>
              <dgm:constr type="t" for="ch" forName="image_8" refType="h" fact="0.8595"/>
              <dgm:constr type="w" for="ch" forName="image_8" refType="w" fact="0.0844"/>
              <dgm:constr type="h" for="ch" forName="image_8" refType="h" fact="0.0819"/>
              <dgm:constr type="l" for="ch" forName="image_accent_7" refType="w" fact="0.5291"/>
              <dgm:constr type="t" for="ch" forName="image_accent_7" refType="h" fact="0.7805"/>
              <dgm:constr type="w" for="ch" forName="image_accent_7" refType="w" fact="0.1103"/>
              <dgm:constr type="h" for="ch" forName="image_accent_7" refType="h" fact="0.107"/>
              <dgm:constr type="l" for="ch" forName="image_7" refType="w" fact="0.5356"/>
              <dgm:constr type="t" for="ch" forName="image_7" refType="h" fact="0.7868"/>
              <dgm:constr type="w" for="ch" forName="image_7" refType="w" fact="0.0973"/>
              <dgm:constr type="h" for="ch" forName="image_7" refType="h" fact="0.0944"/>
              <dgm:constr type="l" for="ch" forName="image_accent_6" refType="w" fact="0.3864"/>
              <dgm:constr type="t" for="ch" forName="image_accent_6" refType="h" fact="0.6375"/>
              <dgm:constr type="w" for="ch" forName="image_accent_6" refType="w" fact="0.1757"/>
              <dgm:constr type="h" for="ch" forName="image_accent_6" refType="h" fact="0.1706"/>
              <dgm:constr type="l" for="ch" forName="image_6" refType="w" fact="0.3957"/>
              <dgm:constr type="t" for="ch" forName="image_6" refType="h" fact="0.6465"/>
              <dgm:constr type="w" for="ch" forName="image_6" refType="w" fact="0.1572"/>
              <dgm:constr type="h" for="ch" forName="image_6" refType="h" fact="0.1525"/>
              <dgm:constr type="l" for="ch" forName="image_accent_5" refType="w" fact="0.5301"/>
              <dgm:constr type="t" for="ch" forName="image_accent_5" refType="h" fact="0.0555"/>
              <dgm:constr type="w" for="ch" forName="image_accent_5" refType="w" fact="0.1022"/>
              <dgm:constr type="h" for="ch" forName="image_accent_5" refType="h" fact="0.0992"/>
              <dgm:constr type="l" for="ch" forName="image_5" refType="w" fact="0.5361"/>
              <dgm:constr type="t" for="ch" forName="image_5" refType="h" fact="0.0613"/>
              <dgm:constr type="w" for="ch" forName="image_5" refType="w" fact="0.0902"/>
              <dgm:constr type="h" for="ch" forName="image_5" refType="h" fact="0.0875"/>
              <dgm:constr type="l" for="ch" forName="image_accent_4" refType="w" fact="0.4528"/>
              <dgm:constr type="t" for="ch" forName="image_accent_4" refType="h" fact="0.1555"/>
              <dgm:constr type="w" for="ch" forName="image_accent_4" refType="w" fact="0.1103"/>
              <dgm:constr type="h" for="ch" forName="image_accent_4" refType="h" fact="0.107"/>
              <dgm:constr type="l" for="ch" forName="image_4" refType="w" fact="0.4593"/>
              <dgm:constr type="t" for="ch" forName="image_4" refType="h" fact="0.1618"/>
              <dgm:constr type="w" for="ch" forName="image_4" refType="w" fact="0.0973"/>
              <dgm:constr type="h" for="ch" forName="image_4" refType="h" fact="0.0944"/>
              <dgm:constr type="l" for="ch" forName="image_accent_2" refType="w" fact="0.4832"/>
              <dgm:constr type="t" for="ch" forName="image_accent_2" refType="h" fact="0.4593"/>
              <dgm:constr type="w" for="ch" forName="image_accent_2" refType="w" fact="0.1226"/>
              <dgm:constr type="h" for="ch" forName="image_accent_2" refType="h" fact="0.119"/>
              <dgm:constr type="l" for="ch" forName="image_2" refType="w" fact="0.4904"/>
              <dgm:constr type="t" for="ch" forName="image_2" refType="h" fact="0.4663"/>
              <dgm:constr type="w" for="ch" forName="image_2" refType="w" fact="0.1082"/>
              <dgm:constr type="h" for="ch" forName="image_2" refType="h" fact="0.105"/>
              <dgm:constr type="l" for="ch" forName="image_accent_3" refType="w" fact="0.4352"/>
              <dgm:constr type="t" for="ch" forName="image_accent_3" refType="h" fact="0.2913"/>
              <dgm:constr type="w" for="ch" forName="image_accent_3" refType="w" fact="0.1573"/>
              <dgm:constr type="h" for="ch" forName="image_accent_3" refType="h" fact="0.1526"/>
              <dgm:constr type="l" for="ch" forName="image_3" refType="w" fact="0.4435"/>
              <dgm:constr type="t" for="ch" forName="image_3" refType="h" fact="0.2993"/>
              <dgm:constr type="w" for="ch" forName="image_3" refType="w" fact="0.1407"/>
              <dgm:constr type="h" for="ch" forName="image_3" refType="h" fact="0.1365"/>
              <dgm:constr type="l" for="ch" forName="image_accent_1" refType="w" fact="0.2318"/>
              <dgm:constr type="t" for="ch" forName="image_accent_1" refType="h" fact="0.4163"/>
              <dgm:constr type="w" for="ch" forName="image_accent_1" refType="w" fact="0.2344"/>
              <dgm:constr type="h" for="ch" forName="image_accent_1" refType="h" fact="0.2275"/>
              <dgm:constr type="l" for="ch" forName="image_1" refType="w" fact="0.2408"/>
              <dgm:constr type="t" for="ch" forName="image_1" refType="h" fact="0.425"/>
              <dgm:constr type="w" for="ch" forName="image_1" refType="w" fact="0.2164"/>
              <dgm:constr type="h" for="ch" forName="image_1" refType="h" fact="0.21"/>
              <dgm:constr type="l" for="ch" forName="parent_text_1" refType="w" fact="0"/>
              <dgm:constr type="t" for="ch" forName="parent_text_1" refType="h" fact="0.2993"/>
              <dgm:constr type="w" for="ch" forName="parent_text_1" refType="w" fact="0.3478"/>
              <dgm:constr type="h" for="ch" forName="parent_text_1" refType="h" fact="0.11"/>
              <dgm:constr type="l" for="ch" forName="accent_3" refType="w" fact="0.3813"/>
              <dgm:constr type="t" for="ch" forName="accent_3" refType="h" fact="0.2488"/>
              <dgm:constr type="w" for="ch" forName="accent_3" refType="w" fact="0.0696"/>
              <dgm:constr type="h" for="ch" forName="accent_3" refType="h" fact="0.0675"/>
              <dgm:constr type="l" for="ch" forName="parent_text_2" refType="w" fact="0.6311"/>
              <dgm:constr type="t" for="ch" forName="parent_text_2" refType="h" fact="0.4663"/>
              <dgm:constr type="w" for="ch" forName="parent_text_2" refType="w" fact="0.3478"/>
              <dgm:constr type="h" for="ch" forName="parent_text_2" refType="h" fact="0.105"/>
              <dgm:constr type="l" for="ch" forName="parent_text_4" refType="w" fact="0.5878"/>
              <dgm:constr type="t" for="ch" forName="parent_text_4" refType="h" fact="0.1618"/>
              <dgm:constr type="w" for="ch" forName="parent_text_4" refType="w" fact="0.3478"/>
              <dgm:constr type="h" for="ch" forName="parent_text_4" refType="h" fact="0.0944"/>
              <dgm:constr type="l" for="ch" forName="accent_4" refType="w" fact="0.7038"/>
              <dgm:constr type="t" for="ch" forName="accent_4" refType="h" fact="0"/>
              <dgm:constr type="w" for="ch" forName="accent_4" refType="w" fact="0.0258"/>
              <dgm:constr type="h" for="ch" forName="accent_4" refType="h" fact="0.025"/>
              <dgm:constr type="l" for="ch" forName="parent_text_5" refType="w" fact="0.6522"/>
              <dgm:constr type="t" for="ch" forName="parent_text_5" refType="h" fact="0.0625"/>
              <dgm:constr type="w" for="ch" forName="parent_text_5" refType="w" fact="0.3478"/>
              <dgm:constr type="h" for="ch" forName="parent_text_5" refType="h" fact="0.0863"/>
              <dgm:constr type="l" for="ch" forName="parent_text_3" refType="w" fact="0.6182"/>
              <dgm:constr type="t" for="ch" forName="parent_text_3" refType="h" fact="0.2993"/>
              <dgm:constr type="w" for="ch" forName="parent_text_3" refType="w" fact="0.3478"/>
              <dgm:constr type="h" for="ch" forName="parent_text_3" refType="h" fact="0.1365"/>
              <dgm:constr type="l" for="ch" forName="parent_text_6" refType="w" fact="0.02"/>
              <dgm:constr type="t" for="ch" forName="parent_text_6" refType="h" fact="0.6465"/>
              <dgm:constr type="w" for="ch" forName="parent_text_6" refType="w" fact="0.3478"/>
              <dgm:constr type="h" for="ch" forName="parent_text_6" refType="h" fact="0.1525"/>
              <dgm:constr type="l" for="ch" forName="accent_5" refType="w" fact="0.6265"/>
              <dgm:constr type="t" for="ch" forName="accent_5" refType="h" fact="0.02"/>
              <dgm:constr type="w" for="ch" forName="accent_5" refType="w" fact="0.0515"/>
              <dgm:constr type="h" for="ch" forName="accent_5" refType="h" fact="0.05"/>
              <dgm:constr type="l" for="ch" forName="parent_text_7" refType="w" fact="0.165"/>
              <dgm:constr type="t" for="ch" forName="parent_text_7" refType="h" fact="0.81"/>
              <dgm:constr type="w" for="ch" forName="parent_text_7" refType="w" fact="0.3478"/>
              <dgm:constr type="h" for="ch" forName="parent_text_7" refType="h" fact="0.077"/>
              <dgm:constr type="l" for="ch" forName="parent_text_8" refType="w" fact="0.275"/>
              <dgm:constr type="t" for="ch" forName="parent_text_8" refType="h" fact="0.89"/>
              <dgm:constr type="w" for="ch" forName="parent_text_8" refType="w" fact="0.3478"/>
              <dgm:constr type="h" for="ch" forName="parent_text_8" refType="h" fact="0.11"/>
            </dgm:constrLst>
          </dgm:if>
          <dgm:else name="Name33">
            <dgm:constrLst>
              <dgm:constr type="primFontSz" for="des" ptType="node" op="equ" val="65"/>
              <dgm:constr type="l" for="ch" forName="accent_1" refType="w" fact="0.2014"/>
              <dgm:constr type="t" for="ch" forName="accent_1" refType="h" fact="0.925"/>
              <dgm:constr type="w" for="ch" forName="accent_1" refType="w" fact="0.0386"/>
              <dgm:constr type="h" for="ch" forName="accent_1" refType="h" fact="0.0375"/>
              <dgm:constr type="l" for="ch" forName="accent_2" refType="w" fact="0.3431"/>
              <dgm:constr type="t" for="ch" forName="accent_2" refType="h" fact="0.575"/>
              <dgm:constr type="w" for="ch" forName="accent_2" refType="w" fact="0.0386"/>
              <dgm:constr type="h" for="ch" forName="accent_2" refType="h" fact="0.0375"/>
              <dgm:constr type="l" for="ch" forName="image_accent_8" refType="w" fact="0.253"/>
              <dgm:constr type="t" for="ch" forName="image_accent_8" refType="h" fact="0.8508"/>
              <dgm:constr type="w" for="ch" forName="image_accent_8" refType="w" fact="0.1022"/>
              <dgm:constr type="h" for="ch" forName="image_accent_8" refType="h" fact="0.0992"/>
              <dgm:constr type="l" for="ch" forName="image_8" refType="w" fact="0.2619"/>
              <dgm:constr type="t" for="ch" forName="image_8" refType="h" fact="0.8595"/>
              <dgm:constr type="w" for="ch" forName="image_8" refType="w" fact="0.0844"/>
              <dgm:constr type="h" for="ch" forName="image_8" refType="h" fact="0.0819"/>
              <dgm:constr type="l" for="ch" forName="image_accent_7" refType="w" fact="0.3606"/>
              <dgm:constr type="t" for="ch" forName="image_accent_7" refType="h" fact="0.7805"/>
              <dgm:constr type="w" for="ch" forName="image_accent_7" refType="w" fact="0.1103"/>
              <dgm:constr type="h" for="ch" forName="image_accent_7" refType="h" fact="0.107"/>
              <dgm:constr type="l" for="ch" forName="image_7" refType="w" fact="0.3671"/>
              <dgm:constr type="t" for="ch" forName="image_7" refType="h" fact="0.7868"/>
              <dgm:constr type="w" for="ch" forName="image_7" refType="w" fact="0.0973"/>
              <dgm:constr type="h" for="ch" forName="image_7" refType="h" fact="0.0944"/>
              <dgm:constr type="l" for="ch" forName="image_accent_6" refType="w" fact="0.4379"/>
              <dgm:constr type="t" for="ch" forName="image_accent_6" refType="h" fact="0.6375"/>
              <dgm:constr type="w" for="ch" forName="image_accent_6" refType="w" fact="0.1757"/>
              <dgm:constr type="h" for="ch" forName="image_accent_6" refType="h" fact="0.1706"/>
              <dgm:constr type="l" for="ch" forName="image_6" refType="w" fact="0.4471"/>
              <dgm:constr type="t" for="ch" forName="image_6" refType="h" fact="0.6465"/>
              <dgm:constr type="w" for="ch" forName="image_6" refType="w" fact="0.1572"/>
              <dgm:constr type="h" for="ch" forName="image_6" refType="h" fact="0.1525"/>
              <dgm:constr type="l" for="ch" forName="image_accent_5" refType="w" fact="0.3677"/>
              <dgm:constr type="t" for="ch" forName="image_accent_5" refType="h" fact="0.0555"/>
              <dgm:constr type="w" for="ch" forName="image_accent_5" refType="w" fact="0.1022"/>
              <dgm:constr type="h" for="ch" forName="image_accent_5" refType="h" fact="0.0992"/>
              <dgm:constr type="l" for="ch" forName="image_5" refType="w" fact="0.3738"/>
              <dgm:constr type="t" for="ch" forName="image_5" refType="h" fact="0.0613"/>
              <dgm:constr type="w" for="ch" forName="image_5" refType="w" fact="0.0902"/>
              <dgm:constr type="h" for="ch" forName="image_5" refType="h" fact="0.0875"/>
              <dgm:constr type="l" for="ch" forName="image_accent_4" refType="w" fact="0.437"/>
              <dgm:constr type="t" for="ch" forName="image_accent_4" refType="h" fact="0.1555"/>
              <dgm:constr type="w" for="ch" forName="image_accent_4" refType="w" fact="0.1103"/>
              <dgm:constr type="h" for="ch" forName="image_accent_4" refType="h" fact="0.107"/>
              <dgm:constr type="l" for="ch" forName="image_4" refType="w" fact="0.4434"/>
              <dgm:constr type="t" for="ch" forName="image_4" refType="h" fact="0.1618"/>
              <dgm:constr type="w" for="ch" forName="image_4" refType="w" fact="0.0973"/>
              <dgm:constr type="h" for="ch" forName="image_4" refType="h" fact="0.0944"/>
              <dgm:constr type="l" for="ch" forName="image_accent_2" refType="w" fact="0.3942"/>
              <dgm:constr type="t" for="ch" forName="image_accent_2" refType="h" fact="0.4593"/>
              <dgm:constr type="w" for="ch" forName="image_accent_2" refType="w" fact="0.1226"/>
              <dgm:constr type="h" for="ch" forName="image_accent_2" refType="h" fact="0.119"/>
              <dgm:constr type="l" for="ch" forName="image_2" refType="w" fact="0.4014"/>
              <dgm:constr type="t" for="ch" forName="image_2" refType="h" fact="0.4663"/>
              <dgm:constr type="w" for="ch" forName="image_2" refType="w" fact="0.1082"/>
              <dgm:constr type="h" for="ch" forName="image_2" refType="h" fact="0.105"/>
              <dgm:constr type="l" for="ch" forName="image_accent_3" refType="w" fact="0.4075"/>
              <dgm:constr type="t" for="ch" forName="image_accent_3" refType="h" fact="0.2913"/>
              <dgm:constr type="w" for="ch" forName="image_accent_3" refType="w" fact="0.1573"/>
              <dgm:constr type="h" for="ch" forName="image_accent_3" refType="h" fact="0.1526"/>
              <dgm:constr type="l" for="ch" forName="image_3" refType="w" fact="0.4158"/>
              <dgm:constr type="t" for="ch" forName="image_3" refType="h" fact="0.2993"/>
              <dgm:constr type="w" for="ch" forName="image_3" refType="w" fact="0.1407"/>
              <dgm:constr type="h" for="ch" forName="image_3" refType="h" fact="0.1365"/>
              <dgm:constr type="l" for="ch" forName="image_accent_1" refType="w" fact="0.5338"/>
              <dgm:constr type="t" for="ch" forName="image_accent_1" refType="h" fact="0.4163"/>
              <dgm:constr type="w" for="ch" forName="image_accent_1" refType="w" fact="0.2344"/>
              <dgm:constr type="h" for="ch" forName="image_accent_1" refType="h" fact="0.2275"/>
              <dgm:constr type="l" for="ch" forName="image_1" refType="w" fact="0.5428"/>
              <dgm:constr type="t" for="ch" forName="image_1" refType="h" fact="0.425"/>
              <dgm:constr type="w" for="ch" forName="image_1" refType="w" fact="0.2164"/>
              <dgm:constr type="h" for="ch" forName="image_1" refType="h" fact="0.21"/>
              <dgm:constr type="l" for="ch" forName="parent_text_1" refType="w" fact="0.6522"/>
              <dgm:constr type="t" for="ch" forName="parent_text_1" refType="h" fact="0.2993"/>
              <dgm:constr type="w" for="ch" forName="parent_text_1" refType="w" fact="0.3478"/>
              <dgm:constr type="h" for="ch" forName="parent_text_1" refType="h" fact="0.11"/>
              <dgm:constr type="l" for="ch" forName="accent_3" refType="w" fact="0.5492"/>
              <dgm:constr type="t" for="ch" forName="accent_3" refType="h" fact="0.2488"/>
              <dgm:constr type="w" for="ch" forName="accent_3" refType="w" fact="0.0696"/>
              <dgm:constr type="h" for="ch" forName="accent_3" refType="h" fact="0.0675"/>
              <dgm:constr type="l" for="ch" forName="parent_text_2" refType="w" fact="0.0211"/>
              <dgm:constr type="t" for="ch" forName="parent_text_2" refType="h" fact="0.4663"/>
              <dgm:constr type="w" for="ch" forName="parent_text_2" refType="w" fact="0.3478"/>
              <dgm:constr type="h" for="ch" forName="parent_text_2" refType="h" fact="0.105"/>
              <dgm:constr type="l" for="ch" forName="parent_text_4" refType="w" fact="0.0635"/>
              <dgm:constr type="t" for="ch" forName="parent_text_4" refType="h" fact="0.1618"/>
              <dgm:constr type="w" for="ch" forName="parent_text_4" refType="w" fact="0.3478"/>
              <dgm:constr type="h" for="ch" forName="parent_text_4" refType="h" fact="0.0944"/>
              <dgm:constr type="l" for="ch" forName="accent_4" refType="w" fact="0.2705"/>
              <dgm:constr type="t" for="ch" forName="accent_4" refType="h" fact="0"/>
              <dgm:constr type="w" for="ch" forName="accent_4" refType="w" fact="0.0258"/>
              <dgm:constr type="h" for="ch" forName="accent_4" refType="h" fact="0.025"/>
              <dgm:constr type="l" for="ch" forName="parent_text_5" refType="w" fact="0"/>
              <dgm:constr type="t" for="ch" forName="parent_text_5" refType="h" fact="0.0625"/>
              <dgm:constr type="w" for="ch" forName="parent_text_5" refType="w" fact="0.3478"/>
              <dgm:constr type="h" for="ch" forName="parent_text_5" refType="h" fact="0.0863"/>
              <dgm:constr type="l" for="ch" forName="parent_text_3" refType="w" fact="0.034"/>
              <dgm:constr type="t" for="ch" forName="parent_text_3" refType="h" fact="0.2993"/>
              <dgm:constr type="w" for="ch" forName="parent_text_3" refType="w" fact="0.3478"/>
              <dgm:constr type="h" for="ch" forName="parent_text_3" refType="h" fact="0.1365"/>
              <dgm:constr type="l" for="ch" forName="parent_text_6" refType="w" fact="0.635"/>
              <dgm:constr type="t" for="ch" forName="parent_text_6" refType="h" fact="0.6465"/>
              <dgm:constr type="w" for="ch" forName="parent_text_6" refType="w" fact="0.3478"/>
              <dgm:constr type="h" for="ch" forName="parent_text_6" refType="h" fact="0.1525"/>
              <dgm:constr type="l" for="ch" forName="accent_5" refType="w" fact="0.322"/>
              <dgm:constr type="t" for="ch" forName="accent_5" refType="h" fact="0.02"/>
              <dgm:constr type="w" for="ch" forName="accent_5" refType="w" fact="0.0515"/>
              <dgm:constr type="h" for="ch" forName="accent_5" refType="h" fact="0.05"/>
              <dgm:constr type="l" for="ch" forName="parent_text_7" refType="w" fact="0.49"/>
              <dgm:constr type="t" for="ch" forName="parent_text_7" refType="h" fact="0.81"/>
              <dgm:constr type="w" for="ch" forName="parent_text_7" refType="w" fact="0.3478"/>
              <dgm:constr type="h" for="ch" forName="parent_text_7" refType="h" fact="0.077"/>
              <dgm:constr type="l" for="ch" forName="parent_text_8" refType="w" fact="0.375"/>
              <dgm:constr type="t" for="ch" forName="parent_text_8" refType="h" fact="0.89"/>
              <dgm:constr type="w" for="ch" forName="parent_text_8" refType="w" fact="0.3478"/>
              <dgm:constr type="h" for="ch" forName="parent_text_8" refType="h" fact="0.11"/>
            </dgm:constrLst>
          </dgm:else>
        </dgm:choose>
      </dgm:else>
    </dgm:choose>
    <dgm:forEach name="wrapper" axis="self" ptType="parTrans">
      <dgm:forEach name="wrapper2" axis="self" ptType="sibTrans" st="2">
        <dgm:forEach name="imageAccentRepeat" axis="self">
          <dgm:layoutNode name="imageAccentRepeatNode" styleLbl="alignNode1">
            <dgm:alg type="sp"/>
            <dgm:shape xmlns:r="http://schemas.openxmlformats.org/officeDocument/2006/relationships" type="ellipse" r:blip="">
              <dgm:adjLst/>
            </dgm:shape>
            <dgm:presOf/>
          </dgm:layoutNode>
        </dgm:forEach>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forEach name="Name34" axis="ch" ptType="node" cnt="1">
      <dgm:layoutNode name="parent_text_1" styleLbl="revTx">
        <dgm:varLst>
          <dgm:chMax val="0"/>
          <dgm:chPref val="0"/>
          <dgm:bulletEnabled val="1"/>
        </dgm:varLst>
        <dgm:choose name="Name35">
          <dgm:if name="Name36" func="var" arg="dir" op="equ" val="norm">
            <dgm:alg type="tx">
              <dgm:param type="parTxLTRAlign" val="r"/>
              <dgm:param type="shpTxLTRAlignCh" val="r"/>
              <dgm:param type="txAnchorVert" val="b"/>
              <dgm:param type="lnSpCh" val="15"/>
            </dgm:alg>
          </dgm:if>
          <dgm:else name="Name37">
            <dgm:alg type="tx">
              <dgm:param type="parTxLTRAlign" val="l"/>
              <dgm:param type="shpTxLTRAlignCh" val="l"/>
              <dgm:param type="txAnchorVert" val="b"/>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01"/>
        </dgm:constrLst>
        <dgm:ruleLst>
          <dgm:rule type="primFontSz" val="5" fact="NaN" max="NaN"/>
        </dgm:ruleLst>
      </dgm:layoutNode>
      <dgm:layoutNode name="image_accent_1">
        <dgm:alg type="sp"/>
        <dgm:shape xmlns:r="http://schemas.openxmlformats.org/officeDocument/2006/relationships" r:blip="">
          <dgm:adjLst/>
        </dgm:shape>
        <dgm:presOf/>
        <dgm:constrLst/>
        <dgm:forEach name="Name38" ref="imageAccentRepeat"/>
      </dgm:layoutNode>
      <dgm:layoutNode name="accent_1" styleLbl="alignNode1">
        <dgm:alg type="sp"/>
        <dgm:shape xmlns:r="http://schemas.openxmlformats.org/officeDocument/2006/relationships" type="donut" r:blip="">
          <dgm:adjLst>
            <dgm:adj idx="1" val="0.0746"/>
          </dgm:adjLst>
        </dgm:shape>
        <dgm:presOf/>
      </dgm:layoutNode>
    </dgm:forEach>
    <dgm:forEach name="Name39" axis="ch" ptType="sibTrans" hideLastTrans="0" cnt="1">
      <dgm:layoutNode name="image_1">
        <dgm:alg type="sp"/>
        <dgm:shape xmlns:r="http://schemas.openxmlformats.org/officeDocument/2006/relationships" r:blip="">
          <dgm:adjLst/>
        </dgm:shape>
        <dgm:presOf/>
        <dgm:constrLst/>
        <dgm:forEach name="Name40" ref="imageRepeat"/>
      </dgm:layoutNode>
    </dgm:forEach>
    <dgm:forEach name="Name41" axis="ch" ptType="node" st="2" cnt="1">
      <dgm:layoutNode name="parent_text_2" styleLbl="revTx">
        <dgm:varLst>
          <dgm:chMax val="0"/>
          <dgm:chPref val="0"/>
          <dgm:bulletEnabled val="1"/>
        </dgm:varLst>
        <dgm:choose name="Name42">
          <dgm:if name="Name43" func="var" arg="dir" op="equ" val="norm">
            <dgm:alg type="tx">
              <dgm:param type="parTxLTRAlign" val="l"/>
              <dgm:param type="lnSpCh" val="15"/>
            </dgm:alg>
          </dgm:if>
          <dgm:else name="Name44">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2">
        <dgm:alg type="sp"/>
        <dgm:shape xmlns:r="http://schemas.openxmlformats.org/officeDocument/2006/relationships" r:blip="">
          <dgm:adjLst/>
        </dgm:shape>
        <dgm:presOf/>
        <dgm:constrLst/>
        <dgm:forEach name="Name45" ref="imageAccentRepeat"/>
      </dgm:layoutNode>
    </dgm:forEach>
    <dgm:forEach name="Name46" axis="ch" ptType="sibTrans" hideLastTrans="0" st="2" cnt="1">
      <dgm:layoutNode name="image_2">
        <dgm:alg type="sp"/>
        <dgm:shape xmlns:r="http://schemas.openxmlformats.org/officeDocument/2006/relationships" r:blip="">
          <dgm:adjLst/>
        </dgm:shape>
        <dgm:presOf/>
        <dgm:constrLst/>
        <dgm:forEach name="Name47" ref="imageRepeat"/>
      </dgm:layoutNode>
    </dgm:forEach>
    <dgm:forEach name="Name48" axis="ch" ptType="node" st="3" cnt="1">
      <dgm:layoutNode name="image_accent_3">
        <dgm:alg type="sp"/>
        <dgm:shape xmlns:r="http://schemas.openxmlformats.org/officeDocument/2006/relationships" r:blip="">
          <dgm:adjLst/>
        </dgm:shape>
        <dgm:presOf/>
        <dgm:constrLst/>
        <dgm:forEach name="Name49" ref="imageAccentRepeat"/>
      </dgm:layoutNode>
      <dgm:layoutNode name="parent_text_3" styleLbl="revTx">
        <dgm:varLst>
          <dgm:chMax val="0"/>
          <dgm:chPref val="0"/>
          <dgm:bulletEnabled val="1"/>
        </dgm:varLst>
        <dgm:choose name="Name50">
          <dgm:if name="Name51" func="var" arg="dir" op="equ" val="norm">
            <dgm:alg type="tx">
              <dgm:param type="parTxLTRAlign" val="l"/>
              <dgm:param type="lnSpCh" val="15"/>
            </dgm:alg>
          </dgm:if>
          <dgm:else name="Name52">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accent_2" styleLbl="alignNode1">
        <dgm:alg type="sp"/>
        <dgm:shape xmlns:r="http://schemas.openxmlformats.org/officeDocument/2006/relationships" type="donut" r:blip="">
          <dgm:adjLst>
            <dgm:adj idx="1" val="0.0746"/>
          </dgm:adjLst>
        </dgm:shape>
        <dgm:presOf/>
      </dgm:layoutNode>
      <dgm:layoutNode name="accent_3" styleLbl="alignNode1">
        <dgm:alg type="sp"/>
        <dgm:shape xmlns:r="http://schemas.openxmlformats.org/officeDocument/2006/relationships" type="donut" r:blip="">
          <dgm:adjLst>
            <dgm:adj idx="1" val="0.0746"/>
          </dgm:adjLst>
        </dgm:shape>
        <dgm:presOf/>
      </dgm:layoutNode>
    </dgm:forEach>
    <dgm:forEach name="Name53" axis="ch" ptType="sibTrans" hideLastTrans="0" st="3" cnt="1">
      <dgm:layoutNode name="image_3">
        <dgm:alg type="sp"/>
        <dgm:shape xmlns:r="http://schemas.openxmlformats.org/officeDocument/2006/relationships" r:blip="">
          <dgm:adjLst/>
        </dgm:shape>
        <dgm:presOf/>
        <dgm:constrLst/>
        <dgm:forEach name="Name54" ref="imageRepeat"/>
      </dgm:layoutNode>
    </dgm:forEach>
    <dgm:forEach name="Name55" axis="ch" ptType="node" st="4" cnt="1">
      <dgm:layoutNode name="image_accent_4">
        <dgm:alg type="sp"/>
        <dgm:shape xmlns:r="http://schemas.openxmlformats.org/officeDocument/2006/relationships" r:blip="">
          <dgm:adjLst/>
        </dgm:shape>
        <dgm:presOf/>
        <dgm:constrLst/>
        <dgm:forEach name="Name56" ref="imageAccentRepeat"/>
      </dgm:layoutNode>
      <dgm:layoutNode name="parent_text_4" styleLbl="revTx">
        <dgm:varLst>
          <dgm:chMax val="0"/>
          <dgm:chPref val="0"/>
          <dgm:bulletEnabled val="1"/>
        </dgm:varLst>
        <dgm:choose name="Name57">
          <dgm:if name="Name58" func="var" arg="dir" op="equ" val="norm">
            <dgm:alg type="tx">
              <dgm:param type="parTxLTRAlign" val="l"/>
              <dgm:param type="lnSpCh" val="15"/>
            </dgm:alg>
          </dgm:if>
          <dgm:else name="Name59">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accent_4" styleLbl="alignNode1">
        <dgm:alg type="sp"/>
        <dgm:shape xmlns:r="http://schemas.openxmlformats.org/officeDocument/2006/relationships" type="donut" r:blip="">
          <dgm:adjLst>
            <dgm:adj idx="1" val="0.0746"/>
          </dgm:adjLst>
        </dgm:shape>
        <dgm:presOf/>
      </dgm:layoutNode>
    </dgm:forEach>
    <dgm:forEach name="Name60" axis="ch" ptType="sibTrans" hideLastTrans="0" st="4" cnt="1">
      <dgm:layoutNode name="image_4">
        <dgm:alg type="sp"/>
        <dgm:shape xmlns:r="http://schemas.openxmlformats.org/officeDocument/2006/relationships" r:blip="">
          <dgm:adjLst/>
        </dgm:shape>
        <dgm:presOf/>
        <dgm:constrLst/>
        <dgm:forEach name="Name61" ref="imageRepeat"/>
      </dgm:layoutNode>
    </dgm:forEach>
    <dgm:forEach name="Name62" axis="ch" ptType="node" st="5" cnt="1">
      <dgm:layoutNode name="image_accent_5">
        <dgm:alg type="sp"/>
        <dgm:shape xmlns:r="http://schemas.openxmlformats.org/officeDocument/2006/relationships" r:blip="">
          <dgm:adjLst/>
        </dgm:shape>
        <dgm:presOf/>
        <dgm:constrLst/>
        <dgm:forEach name="Name63" ref="imageAccentRepeat"/>
      </dgm:layoutNode>
      <dgm:layoutNode name="parent_text_5" styleLbl="revTx">
        <dgm:varLst>
          <dgm:chMax val="0"/>
          <dgm:chPref val="0"/>
          <dgm:bulletEnabled val="1"/>
        </dgm:varLst>
        <dgm:choose name="Name64">
          <dgm:if name="Name65" func="var" arg="dir" op="equ" val="norm">
            <dgm:alg type="tx">
              <dgm:param type="parTxLTRAlign" val="l"/>
              <dgm:param type="lnSpCh" val="15"/>
            </dgm:alg>
          </dgm:if>
          <dgm:else name="Name66">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sibTrans" hideLastTrans="0" st="5" cnt="1">
      <dgm:layoutNode name="image_5">
        <dgm:alg type="sp"/>
        <dgm:shape xmlns:r="http://schemas.openxmlformats.org/officeDocument/2006/relationships" r:blip="">
          <dgm:adjLst/>
        </dgm:shape>
        <dgm:presOf/>
        <dgm:constrLst/>
        <dgm:forEach name="Name68" ref="imageRepeat"/>
      </dgm:layoutNode>
    </dgm:forEach>
    <dgm:forEach name="Name69" axis="ch" ptType="node" st="6" cnt="1">
      <dgm:layoutNode name="parent_text_6" styleLbl="revTx">
        <dgm:varLst>
          <dgm:chMax val="0"/>
          <dgm:chPref val="0"/>
          <dgm:bulletEnabled val="1"/>
        </dgm:varLst>
        <dgm:choose name="Name70">
          <dgm:if name="Name71" func="var" arg="dir" op="equ" val="norm">
            <dgm:alg type="tx">
              <dgm:param type="parTxLTRAlign" val="r"/>
              <dgm:param type="shpTxLTRAlignCh" val="r"/>
              <dgm:param type="lnSpCh" val="15"/>
            </dgm:alg>
          </dgm:if>
          <dgm:else name="Name72">
            <dgm:alg type="tx">
              <dgm:param type="parTxLTRAlign" val="l"/>
              <dgm:param type="shpTxLTRAlignCh" val="l"/>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6">
        <dgm:alg type="sp"/>
        <dgm:shape xmlns:r="http://schemas.openxmlformats.org/officeDocument/2006/relationships" r:blip="">
          <dgm:adjLst/>
        </dgm:shape>
        <dgm:presOf/>
        <dgm:constrLst/>
        <dgm:forEach name="Name73" ref="imageAccentRepeat"/>
      </dgm:layoutNode>
      <dgm:layoutNode name="accent_5" styleLbl="alignNode1">
        <dgm:alg type="sp"/>
        <dgm:shape xmlns:r="http://schemas.openxmlformats.org/officeDocument/2006/relationships" type="donut" r:blip="">
          <dgm:adjLst>
            <dgm:adj idx="1" val="0.0746"/>
          </dgm:adjLst>
        </dgm:shape>
        <dgm:presOf/>
      </dgm:layoutNode>
    </dgm:forEach>
    <dgm:forEach name="Name74" axis="ch" ptType="sibTrans" hideLastTrans="0" st="6" cnt="1">
      <dgm:layoutNode name="image_6">
        <dgm:alg type="sp"/>
        <dgm:shape xmlns:r="http://schemas.openxmlformats.org/officeDocument/2006/relationships" r:blip="">
          <dgm:adjLst/>
        </dgm:shape>
        <dgm:presOf/>
        <dgm:constrLst/>
        <dgm:forEach name="Name75" ref="imageRepeat"/>
      </dgm:layoutNode>
    </dgm:forEach>
    <dgm:forEach name="Name76" axis="ch" ptType="node" st="7" cnt="1">
      <dgm:layoutNode name="parent_text_7" styleLbl="revTx">
        <dgm:varLst>
          <dgm:chMax val="0"/>
          <dgm:chPref val="0"/>
          <dgm:bulletEnabled val="1"/>
        </dgm:varLst>
        <dgm:choose name="Name77">
          <dgm:if name="Name78" func="var" arg="dir" op="equ" val="norm">
            <dgm:alg type="tx">
              <dgm:param type="parTxLTRAlign" val="r"/>
              <dgm:param type="shpTxLTRAlignCh" val="r"/>
              <dgm:param type="txAnchorVert" val="t"/>
              <dgm:param type="lnSpCh" val="15"/>
            </dgm:alg>
          </dgm:if>
          <dgm:else name="Name79">
            <dgm:alg type="tx">
              <dgm:param type="parTxLTRAlign" val="l"/>
              <dgm:param type="shpTxLTRAlignCh" val="l"/>
              <dgm:param type="txAnchorVert" val="t"/>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7">
        <dgm:alg type="sp"/>
        <dgm:shape xmlns:r="http://schemas.openxmlformats.org/officeDocument/2006/relationships" r:blip="">
          <dgm:adjLst/>
        </dgm:shape>
        <dgm:presOf/>
        <dgm:constrLst/>
        <dgm:forEach name="Name80" ref="imageAccentRepeat"/>
      </dgm:layoutNode>
    </dgm:forEach>
    <dgm:forEach name="Name81" axis="ch" ptType="sibTrans" hideLastTrans="0" st="7" cnt="1">
      <dgm:layoutNode name="image_7">
        <dgm:alg type="sp"/>
        <dgm:shape xmlns:r="http://schemas.openxmlformats.org/officeDocument/2006/relationships" r:blip="">
          <dgm:adjLst/>
        </dgm:shape>
        <dgm:presOf/>
        <dgm:constrLst/>
        <dgm:forEach name="Name82" ref="imageRepeat"/>
      </dgm:layoutNode>
    </dgm:forEach>
    <dgm:forEach name="Name83" axis="ch" ptType="node" st="8" cnt="1">
      <dgm:layoutNode name="parent_text_8" styleLbl="revTx">
        <dgm:varLst>
          <dgm:chMax val="0"/>
          <dgm:chPref val="0"/>
          <dgm:bulletEnabled val="1"/>
        </dgm:varLst>
        <dgm:choose name="Name84">
          <dgm:if name="Name85" func="var" arg="dir" op="equ" val="norm">
            <dgm:alg type="tx">
              <dgm:param type="parTxLTRAlign" val="r"/>
              <dgm:param type="shpTxLTRAlignCh" val="r"/>
              <dgm:param type="txAnchorVert" val="t"/>
              <dgm:param type="lnSpCh" val="15"/>
            </dgm:alg>
          </dgm:if>
          <dgm:else name="Name86">
            <dgm:alg type="tx">
              <dgm:param type="parTxLTRAlign" val="l"/>
              <dgm:param type="shpTxLTRAlignCh" val="l"/>
              <dgm:param type="txAnchorVert" val="t"/>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8">
        <dgm:alg type="sp"/>
        <dgm:shape xmlns:r="http://schemas.openxmlformats.org/officeDocument/2006/relationships" r:blip="">
          <dgm:adjLst/>
        </dgm:shape>
        <dgm:presOf/>
        <dgm:constrLst/>
        <dgm:forEach name="Name87" ref="imageAccentRepeat"/>
      </dgm:layoutNode>
    </dgm:forEach>
    <dgm:forEach name="Name88" axis="ch" ptType="sibTrans" hideLastTrans="0" st="8" cnt="1">
      <dgm:layoutNode name="image_8">
        <dgm:alg type="sp"/>
        <dgm:shape xmlns:r="http://schemas.openxmlformats.org/officeDocument/2006/relationships" r:blip="">
          <dgm:adjLst/>
        </dgm:shape>
        <dgm:presOf/>
        <dgm:constrLst/>
        <dgm:forEach name="Name89" ref="imageRepea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C294E2-5A30-46E9-A103-E576A5F69FE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AB9582E-A92F-4654-925C-F854886C2DE6}"/>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85208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5D6CB-7DA2-4FB8-A745-AE5105231CF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6B64C10-8C7F-4610-BAA7-C0A89C7A3865}"/>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2A5D4B8-6F82-4A69-AD0F-5775D97A841F}"/>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18/09/2024</a:t>
            </a:fld>
            <a:endParaRPr lang="en-GB"/>
          </a:p>
        </p:txBody>
      </p:sp>
      <p:sp>
        <p:nvSpPr>
          <p:cNvPr id="5" name="Footer Placeholder 4">
            <a:extLst>
              <a:ext uri="{FF2B5EF4-FFF2-40B4-BE49-F238E27FC236}">
                <a16:creationId xmlns:a16="http://schemas.microsoft.com/office/drawing/2014/main" id="{142C35D7-77C3-4EBA-AEB1-91EC4B6C58B5}"/>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C52536CA-3B2C-419B-95E9-9C121C59CF8B}"/>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896506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F025B85-D4FA-4E89-BC17-93F6A0D74085}"/>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0FE5855-6521-4252-A3A5-628A3E66B85A}"/>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1394D12-AA74-444D-90B7-E70BF15F0C96}"/>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18/09/2024</a:t>
            </a:fld>
            <a:endParaRPr lang="en-GB"/>
          </a:p>
        </p:txBody>
      </p:sp>
      <p:sp>
        <p:nvSpPr>
          <p:cNvPr id="5" name="Footer Placeholder 4">
            <a:extLst>
              <a:ext uri="{FF2B5EF4-FFF2-40B4-BE49-F238E27FC236}">
                <a16:creationId xmlns:a16="http://schemas.microsoft.com/office/drawing/2014/main" id="{A8F30068-D0F9-4EDF-88A6-65924FBF6C6D}"/>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7F4B5377-AEB5-4A2E-93B3-F9FBE86A844B}"/>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34616449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44DA91EC-0F09-4D72-BF09-B46A04D7882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724" b="35429"/>
          <a:stretch/>
        </p:blipFill>
        <p:spPr>
          <a:xfrm>
            <a:off x="7903" y="3656746"/>
            <a:ext cx="12195495" cy="3241427"/>
          </a:xfrm>
          <a:prstGeom prst="rect">
            <a:avLst/>
          </a:prstGeom>
        </p:spPr>
      </p:pic>
      <p:sp>
        <p:nvSpPr>
          <p:cNvPr id="8" name="Title 1">
            <a:extLst>
              <a:ext uri="{FF2B5EF4-FFF2-40B4-BE49-F238E27FC236}">
                <a16:creationId xmlns:a16="http://schemas.microsoft.com/office/drawing/2014/main" id="{32DB6193-D40E-4DD1-A494-05464FE93CE5}"/>
              </a:ext>
            </a:extLst>
          </p:cNvPr>
          <p:cNvSpPr>
            <a:spLocks noGrp="1"/>
          </p:cNvSpPr>
          <p:nvPr>
            <p:ph type="ctrTitle" hasCustomPrompt="1"/>
          </p:nvPr>
        </p:nvSpPr>
        <p:spPr>
          <a:xfrm>
            <a:off x="748122" y="204096"/>
            <a:ext cx="4295826" cy="2387600"/>
          </a:xfrm>
          <a:prstGeom prst="rect">
            <a:avLst/>
          </a:prstGeom>
        </p:spPr>
        <p:txBody>
          <a:bodyPr anchor="b">
            <a:normAutofit/>
          </a:bodyPr>
          <a:lstStyle>
            <a:lvl1pPr algn="l">
              <a:defRPr sz="4200" b="1">
                <a:solidFill>
                  <a:schemeClr val="bg1"/>
                </a:solidFill>
              </a:defRPr>
            </a:lvl1pPr>
          </a:lstStyle>
          <a:p>
            <a:r>
              <a:rPr lang="en-US"/>
              <a:t>TRAC ENGINEERING</a:t>
            </a:r>
            <a:endParaRPr lang="en-GB"/>
          </a:p>
        </p:txBody>
      </p:sp>
      <p:sp>
        <p:nvSpPr>
          <p:cNvPr id="9" name="Subtitle 2">
            <a:extLst>
              <a:ext uri="{FF2B5EF4-FFF2-40B4-BE49-F238E27FC236}">
                <a16:creationId xmlns:a16="http://schemas.microsoft.com/office/drawing/2014/main" id="{D18A22D8-7D53-4DC0-BD13-5E5606C50812}"/>
              </a:ext>
            </a:extLst>
          </p:cNvPr>
          <p:cNvSpPr>
            <a:spLocks noGrp="1"/>
          </p:cNvSpPr>
          <p:nvPr>
            <p:ph type="subTitle" idx="1" hasCustomPrompt="1"/>
          </p:nvPr>
        </p:nvSpPr>
        <p:spPr>
          <a:xfrm>
            <a:off x="738291" y="2730501"/>
            <a:ext cx="3637156" cy="698499"/>
          </a:xfrm>
          <a:prstGeom prst="rect">
            <a:avLst/>
          </a:prstGeom>
        </p:spPr>
        <p:txBody>
          <a:bodyPr>
            <a:noAutofit/>
          </a:bodyPr>
          <a:lstStyle>
            <a:lvl1pPr marL="0" indent="0" algn="l">
              <a:buNone/>
              <a:defRPr sz="2000" b="1">
                <a:solidFill>
                  <a:srgbClr val="FFC60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FIELD STAFF INDUCTION</a:t>
            </a:r>
            <a:endParaRPr lang="en-GB"/>
          </a:p>
        </p:txBody>
      </p:sp>
      <p:sp>
        <p:nvSpPr>
          <p:cNvPr id="27" name="Rectangle 26">
            <a:extLst>
              <a:ext uri="{FF2B5EF4-FFF2-40B4-BE49-F238E27FC236}">
                <a16:creationId xmlns:a16="http://schemas.microsoft.com/office/drawing/2014/main" id="{87DDA62A-CF0F-4C06-99EF-2FC13E0BCDD3}"/>
              </a:ext>
            </a:extLst>
          </p:cNvPr>
          <p:cNvSpPr/>
          <p:nvPr userDrawn="1"/>
        </p:nvSpPr>
        <p:spPr>
          <a:xfrm>
            <a:off x="-3493" y="0"/>
            <a:ext cx="12195494" cy="30675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3E9C6192-7AB0-47BF-99EA-81C75D633692}"/>
              </a:ext>
            </a:extLst>
          </p:cNvPr>
          <p:cNvSpPr/>
          <p:nvPr userDrawn="1"/>
        </p:nvSpPr>
        <p:spPr>
          <a:xfrm>
            <a:off x="-14895" y="-4159"/>
            <a:ext cx="10989892" cy="4959737"/>
          </a:xfrm>
          <a:custGeom>
            <a:avLst/>
            <a:gdLst>
              <a:gd name="connsiteX0" fmla="*/ 0 w 7397496"/>
              <a:gd name="connsiteY0" fmla="*/ 1216152 h 5541264"/>
              <a:gd name="connsiteX1" fmla="*/ 2240280 w 7397496"/>
              <a:gd name="connsiteY1" fmla="*/ 0 h 5541264"/>
              <a:gd name="connsiteX2" fmla="*/ 7397496 w 7397496"/>
              <a:gd name="connsiteY2" fmla="*/ 2770632 h 5541264"/>
              <a:gd name="connsiteX3" fmla="*/ 2231136 w 7397496"/>
              <a:gd name="connsiteY3" fmla="*/ 5541264 h 5541264"/>
              <a:gd name="connsiteX4" fmla="*/ 18288 w 7397496"/>
              <a:gd name="connsiteY4" fmla="*/ 4178808 h 5541264"/>
              <a:gd name="connsiteX5" fmla="*/ 0 w 7397496"/>
              <a:gd name="connsiteY5" fmla="*/ 1216152 h 5541264"/>
              <a:gd name="connsiteX0" fmla="*/ 185898 w 7379208"/>
              <a:gd name="connsiteY0" fmla="*/ 1358195 h 5541264"/>
              <a:gd name="connsiteX1" fmla="*/ 2221992 w 7379208"/>
              <a:gd name="connsiteY1" fmla="*/ 0 h 5541264"/>
              <a:gd name="connsiteX2" fmla="*/ 7379208 w 7379208"/>
              <a:gd name="connsiteY2" fmla="*/ 2770632 h 5541264"/>
              <a:gd name="connsiteX3" fmla="*/ 2212848 w 7379208"/>
              <a:gd name="connsiteY3" fmla="*/ 5541264 h 5541264"/>
              <a:gd name="connsiteX4" fmla="*/ 0 w 7379208"/>
              <a:gd name="connsiteY4" fmla="*/ 4178808 h 5541264"/>
              <a:gd name="connsiteX5" fmla="*/ 185898 w 7379208"/>
              <a:gd name="connsiteY5" fmla="*/ 1358195 h 5541264"/>
              <a:gd name="connsiteX0" fmla="*/ 0 w 7382701"/>
              <a:gd name="connsiteY0" fmla="*/ 1198397 h 5541264"/>
              <a:gd name="connsiteX1" fmla="*/ 2225485 w 7382701"/>
              <a:gd name="connsiteY1" fmla="*/ 0 h 5541264"/>
              <a:gd name="connsiteX2" fmla="*/ 7382701 w 7382701"/>
              <a:gd name="connsiteY2" fmla="*/ 2770632 h 5541264"/>
              <a:gd name="connsiteX3" fmla="*/ 2216341 w 7382701"/>
              <a:gd name="connsiteY3" fmla="*/ 5541264 h 5541264"/>
              <a:gd name="connsiteX4" fmla="*/ 3493 w 7382701"/>
              <a:gd name="connsiteY4" fmla="*/ 4178808 h 5541264"/>
              <a:gd name="connsiteX5" fmla="*/ 0 w 7382701"/>
              <a:gd name="connsiteY5" fmla="*/ 1198397 h 5541264"/>
              <a:gd name="connsiteX0" fmla="*/ 0 w 7382701"/>
              <a:gd name="connsiteY0" fmla="*/ 949822 h 5292689"/>
              <a:gd name="connsiteX1" fmla="*/ 2234363 w 7382701"/>
              <a:gd name="connsiteY1" fmla="*/ 0 h 5292689"/>
              <a:gd name="connsiteX2" fmla="*/ 7382701 w 7382701"/>
              <a:gd name="connsiteY2" fmla="*/ 2522057 h 5292689"/>
              <a:gd name="connsiteX3" fmla="*/ 2216341 w 7382701"/>
              <a:gd name="connsiteY3" fmla="*/ 5292689 h 5292689"/>
              <a:gd name="connsiteX4" fmla="*/ 3493 w 7382701"/>
              <a:gd name="connsiteY4" fmla="*/ 3930233 h 5292689"/>
              <a:gd name="connsiteX5" fmla="*/ 0 w 7382701"/>
              <a:gd name="connsiteY5" fmla="*/ 949822 h 5292689"/>
              <a:gd name="connsiteX0" fmla="*/ 0 w 7382701"/>
              <a:gd name="connsiteY0" fmla="*/ 1201356 h 5544223"/>
              <a:gd name="connsiteX1" fmla="*/ 2231404 w 7382701"/>
              <a:gd name="connsiteY1" fmla="*/ 0 h 5544223"/>
              <a:gd name="connsiteX2" fmla="*/ 7382701 w 7382701"/>
              <a:gd name="connsiteY2" fmla="*/ 2773591 h 5544223"/>
              <a:gd name="connsiteX3" fmla="*/ 2216341 w 7382701"/>
              <a:gd name="connsiteY3" fmla="*/ 5544223 h 5544223"/>
              <a:gd name="connsiteX4" fmla="*/ 3493 w 7382701"/>
              <a:gd name="connsiteY4" fmla="*/ 4181767 h 5544223"/>
              <a:gd name="connsiteX5" fmla="*/ 0 w 7382701"/>
              <a:gd name="connsiteY5" fmla="*/ 1201356 h 5544223"/>
              <a:gd name="connsiteX0" fmla="*/ 0 w 7125249"/>
              <a:gd name="connsiteY0" fmla="*/ 1201356 h 5544223"/>
              <a:gd name="connsiteX1" fmla="*/ 2231404 w 7125249"/>
              <a:gd name="connsiteY1" fmla="*/ 0 h 5544223"/>
              <a:gd name="connsiteX2" fmla="*/ 7125249 w 7125249"/>
              <a:gd name="connsiteY2" fmla="*/ 2791346 h 5544223"/>
              <a:gd name="connsiteX3" fmla="*/ 2216341 w 7125249"/>
              <a:gd name="connsiteY3" fmla="*/ 5544223 h 5544223"/>
              <a:gd name="connsiteX4" fmla="*/ 3493 w 7125249"/>
              <a:gd name="connsiteY4" fmla="*/ 4181767 h 5544223"/>
              <a:gd name="connsiteX5" fmla="*/ 0 w 7125249"/>
              <a:gd name="connsiteY5" fmla="*/ 1201356 h 5544223"/>
              <a:gd name="connsiteX0" fmla="*/ 0 w 7379742"/>
              <a:gd name="connsiteY0" fmla="*/ 1201356 h 5544223"/>
              <a:gd name="connsiteX1" fmla="*/ 2231404 w 7379742"/>
              <a:gd name="connsiteY1" fmla="*/ 0 h 5544223"/>
              <a:gd name="connsiteX2" fmla="*/ 7379742 w 7379742"/>
              <a:gd name="connsiteY2" fmla="*/ 2776550 h 5544223"/>
              <a:gd name="connsiteX3" fmla="*/ 2216341 w 7379742"/>
              <a:gd name="connsiteY3" fmla="*/ 5544223 h 5544223"/>
              <a:gd name="connsiteX4" fmla="*/ 3493 w 7379742"/>
              <a:gd name="connsiteY4" fmla="*/ 4181767 h 5544223"/>
              <a:gd name="connsiteX5" fmla="*/ 0 w 7379742"/>
              <a:gd name="connsiteY5" fmla="*/ 1201356 h 5544223"/>
              <a:gd name="connsiteX0" fmla="*/ 0 w 7379742"/>
              <a:gd name="connsiteY0" fmla="*/ 1201356 h 5147687"/>
              <a:gd name="connsiteX1" fmla="*/ 2231404 w 7379742"/>
              <a:gd name="connsiteY1" fmla="*/ 0 h 5147687"/>
              <a:gd name="connsiteX2" fmla="*/ 7379742 w 7379742"/>
              <a:gd name="connsiteY2" fmla="*/ 2776550 h 5147687"/>
              <a:gd name="connsiteX3" fmla="*/ 2228178 w 7379742"/>
              <a:gd name="connsiteY3" fmla="*/ 5147687 h 5147687"/>
              <a:gd name="connsiteX4" fmla="*/ 3493 w 7379742"/>
              <a:gd name="connsiteY4" fmla="*/ 4181767 h 5147687"/>
              <a:gd name="connsiteX5" fmla="*/ 0 w 7379742"/>
              <a:gd name="connsiteY5" fmla="*/ 1201356 h 5147687"/>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3 w 7379742"/>
              <a:gd name="connsiteY4" fmla="*/ 4181767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284229 w 7379742"/>
              <a:gd name="connsiteY4" fmla="*/ 4177757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284229 w 7379742"/>
              <a:gd name="connsiteY4" fmla="*/ 4177757 h 5544222"/>
              <a:gd name="connsiteX5" fmla="*/ 0 w 7379742"/>
              <a:gd name="connsiteY5" fmla="*/ 1201356 h 5544222"/>
              <a:gd name="connsiteX0" fmla="*/ 60324 w 7440066"/>
              <a:gd name="connsiteY0" fmla="*/ 1201356 h 5544222"/>
              <a:gd name="connsiteX1" fmla="*/ 2291728 w 7440066"/>
              <a:gd name="connsiteY1" fmla="*/ 0 h 5544222"/>
              <a:gd name="connsiteX2" fmla="*/ 7440066 w 7440066"/>
              <a:gd name="connsiteY2" fmla="*/ 2776550 h 5544222"/>
              <a:gd name="connsiteX3" fmla="*/ 2291461 w 7440066"/>
              <a:gd name="connsiteY3" fmla="*/ 5544222 h 5544222"/>
              <a:gd name="connsiteX4" fmla="*/ 63816 w 7440066"/>
              <a:gd name="connsiteY4" fmla="*/ 4306094 h 5544222"/>
              <a:gd name="connsiteX5" fmla="*/ 60324 w 7440066"/>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79742" h="5544222">
                <a:moveTo>
                  <a:pt x="0" y="1201356"/>
                </a:moveTo>
                <a:lnTo>
                  <a:pt x="2231404" y="0"/>
                </a:lnTo>
                <a:lnTo>
                  <a:pt x="7379742" y="2776550"/>
                </a:lnTo>
                <a:lnTo>
                  <a:pt x="2231137" y="5544222"/>
                </a:lnTo>
                <a:lnTo>
                  <a:pt x="3492" y="4306094"/>
                </a:lnTo>
                <a:cubicBezTo>
                  <a:pt x="2328" y="3676762"/>
                  <a:pt x="1164" y="2236269"/>
                  <a:pt x="0" y="1201356"/>
                </a:cubicBezTo>
                <a:close/>
              </a:path>
            </a:pathLst>
          </a:custGeom>
          <a:solidFill>
            <a:srgbClr val="F9D6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a:extLst>
              <a:ext uri="{FF2B5EF4-FFF2-40B4-BE49-F238E27FC236}">
                <a16:creationId xmlns:a16="http://schemas.microsoft.com/office/drawing/2014/main" id="{A0C8F81D-F139-493E-8967-C22A2F65BE5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76415" y="382716"/>
            <a:ext cx="2625925" cy="1358782"/>
          </a:xfrm>
          <a:prstGeom prst="rect">
            <a:avLst/>
          </a:prstGeom>
        </p:spPr>
      </p:pic>
      <p:sp>
        <p:nvSpPr>
          <p:cNvPr id="33" name="Isosceles Triangle 32">
            <a:extLst>
              <a:ext uri="{FF2B5EF4-FFF2-40B4-BE49-F238E27FC236}">
                <a16:creationId xmlns:a16="http://schemas.microsoft.com/office/drawing/2014/main" id="{8581B526-A6C3-4DDF-8C6D-9D0E00B83FB6}"/>
              </a:ext>
            </a:extLst>
          </p:cNvPr>
          <p:cNvSpPr/>
          <p:nvPr userDrawn="1"/>
        </p:nvSpPr>
        <p:spPr>
          <a:xfrm rot="16200000" flipH="1">
            <a:off x="7848273" y="510182"/>
            <a:ext cx="2830166" cy="5880084"/>
          </a:xfrm>
          <a:prstGeom prst="triangle">
            <a:avLst>
              <a:gd name="adj" fmla="val 68943"/>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Isosceles Triangle 7">
            <a:extLst>
              <a:ext uri="{FF2B5EF4-FFF2-40B4-BE49-F238E27FC236}">
                <a16:creationId xmlns:a16="http://schemas.microsoft.com/office/drawing/2014/main" id="{EEB702F8-EDBC-440C-BA1F-7B7A18532B3A}"/>
              </a:ext>
            </a:extLst>
          </p:cNvPr>
          <p:cNvSpPr/>
          <p:nvPr userDrawn="1"/>
        </p:nvSpPr>
        <p:spPr>
          <a:xfrm rot="5400000">
            <a:off x="1674404" y="3220462"/>
            <a:ext cx="2000871" cy="5349679"/>
          </a:xfrm>
          <a:custGeom>
            <a:avLst/>
            <a:gdLst>
              <a:gd name="connsiteX0" fmla="*/ 0 w 3974316"/>
              <a:gd name="connsiteY0" fmla="*/ 3738719 h 3738719"/>
              <a:gd name="connsiteX1" fmla="*/ 1987158 w 3974316"/>
              <a:gd name="connsiteY1" fmla="*/ 0 h 3738719"/>
              <a:gd name="connsiteX2" fmla="*/ 3974316 w 3974316"/>
              <a:gd name="connsiteY2" fmla="*/ 3738719 h 3738719"/>
              <a:gd name="connsiteX3" fmla="*/ 0 w 3974316"/>
              <a:gd name="connsiteY3" fmla="*/ 3738719 h 3738719"/>
              <a:gd name="connsiteX0" fmla="*/ 0 w 1998036"/>
              <a:gd name="connsiteY0" fmla="*/ 3738719 h 3738722"/>
              <a:gd name="connsiteX1" fmla="*/ 1987158 w 1998036"/>
              <a:gd name="connsiteY1" fmla="*/ 0 h 3738722"/>
              <a:gd name="connsiteX2" fmla="*/ 1998036 w 1998036"/>
              <a:gd name="connsiteY2" fmla="*/ 3738722 h 3738722"/>
              <a:gd name="connsiteX3" fmla="*/ 0 w 1998036"/>
              <a:gd name="connsiteY3" fmla="*/ 3738719 h 3738722"/>
              <a:gd name="connsiteX0" fmla="*/ 0 w 1990662"/>
              <a:gd name="connsiteY0" fmla="*/ 3738719 h 3738722"/>
              <a:gd name="connsiteX1" fmla="*/ 1987158 w 1990662"/>
              <a:gd name="connsiteY1" fmla="*/ 0 h 3738722"/>
              <a:gd name="connsiteX2" fmla="*/ 1990662 w 1990662"/>
              <a:gd name="connsiteY2" fmla="*/ 3738722 h 3738722"/>
              <a:gd name="connsiteX3" fmla="*/ 0 w 1990662"/>
              <a:gd name="connsiteY3" fmla="*/ 3738719 h 3738722"/>
              <a:gd name="connsiteX0" fmla="*/ 0 w 1987158"/>
              <a:gd name="connsiteY0" fmla="*/ 3738719 h 3738722"/>
              <a:gd name="connsiteX1" fmla="*/ 1987158 w 1987158"/>
              <a:gd name="connsiteY1" fmla="*/ 0 h 3738722"/>
              <a:gd name="connsiteX2" fmla="*/ 1975914 w 1987158"/>
              <a:gd name="connsiteY2" fmla="*/ 3738722 h 3738722"/>
              <a:gd name="connsiteX3" fmla="*/ 0 w 1987158"/>
              <a:gd name="connsiteY3" fmla="*/ 3738719 h 3738722"/>
              <a:gd name="connsiteX0" fmla="*/ 0 w 1987158"/>
              <a:gd name="connsiteY0" fmla="*/ 3738719 h 3738722"/>
              <a:gd name="connsiteX1" fmla="*/ 1987158 w 1987158"/>
              <a:gd name="connsiteY1" fmla="*/ 0 h 3738722"/>
              <a:gd name="connsiteX2" fmla="*/ 1983288 w 1987158"/>
              <a:gd name="connsiteY2" fmla="*/ 3738722 h 3738722"/>
              <a:gd name="connsiteX3" fmla="*/ 0 w 1987158"/>
              <a:gd name="connsiteY3" fmla="*/ 3738719 h 3738722"/>
            </a:gdLst>
            <a:ahLst/>
            <a:cxnLst>
              <a:cxn ang="0">
                <a:pos x="connsiteX0" y="connsiteY0"/>
              </a:cxn>
              <a:cxn ang="0">
                <a:pos x="connsiteX1" y="connsiteY1"/>
              </a:cxn>
              <a:cxn ang="0">
                <a:pos x="connsiteX2" y="connsiteY2"/>
              </a:cxn>
              <a:cxn ang="0">
                <a:pos x="connsiteX3" y="connsiteY3"/>
              </a:cxn>
            </a:cxnLst>
            <a:rect l="l" t="t" r="r" b="b"/>
            <a:pathLst>
              <a:path w="1987158" h="3738722">
                <a:moveTo>
                  <a:pt x="0" y="3738719"/>
                </a:moveTo>
                <a:lnTo>
                  <a:pt x="1987158" y="0"/>
                </a:lnTo>
                <a:lnTo>
                  <a:pt x="1983288" y="3738722"/>
                </a:lnTo>
                <a:lnTo>
                  <a:pt x="0" y="373871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Isosceles Triangle 31">
            <a:extLst>
              <a:ext uri="{FF2B5EF4-FFF2-40B4-BE49-F238E27FC236}">
                <a16:creationId xmlns:a16="http://schemas.microsoft.com/office/drawing/2014/main" id="{5C7637A9-5D3E-40DA-BA03-0579D79CA079}"/>
              </a:ext>
            </a:extLst>
          </p:cNvPr>
          <p:cNvSpPr/>
          <p:nvPr userDrawn="1"/>
        </p:nvSpPr>
        <p:spPr>
          <a:xfrm rot="5400000">
            <a:off x="646858" y="2742533"/>
            <a:ext cx="2706823" cy="4000536"/>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itle 1">
            <a:extLst>
              <a:ext uri="{FF2B5EF4-FFF2-40B4-BE49-F238E27FC236}">
                <a16:creationId xmlns:a16="http://schemas.microsoft.com/office/drawing/2014/main" id="{121BA008-43C2-41A3-B7C5-A509F8795445}"/>
              </a:ext>
            </a:extLst>
          </p:cNvPr>
          <p:cNvSpPr txBox="1">
            <a:spLocks/>
          </p:cNvSpPr>
          <p:nvPr userDrawn="1"/>
        </p:nvSpPr>
        <p:spPr>
          <a:xfrm>
            <a:off x="755970" y="1689874"/>
            <a:ext cx="5349680" cy="931001"/>
          </a:xfrm>
          <a:prstGeom prst="rect">
            <a:avLst/>
          </a:prstGeom>
        </p:spPr>
        <p:txBody>
          <a:bodyPr/>
          <a:lstStyle/>
          <a:p>
            <a:pPr eaLnBrk="0" fontAlgn="base" hangingPunct="0">
              <a:spcBef>
                <a:spcPct val="0"/>
              </a:spcBef>
              <a:spcAft>
                <a:spcPct val="0"/>
              </a:spcAft>
              <a:defRPr/>
            </a:pPr>
            <a:r>
              <a:rPr lang="en-GB" sz="3200" b="1" kern="0">
                <a:solidFill>
                  <a:schemeClr val="tx1"/>
                </a:solidFill>
                <a:latin typeface="Lucida Sans" pitchFamily="34" charset="0"/>
              </a:rPr>
              <a:t>TRAC Engineering Ltd</a:t>
            </a:r>
          </a:p>
          <a:p>
            <a:pPr eaLnBrk="0" fontAlgn="base" hangingPunct="0">
              <a:spcBef>
                <a:spcPct val="0"/>
              </a:spcBef>
              <a:spcAft>
                <a:spcPct val="0"/>
              </a:spcAft>
              <a:defRPr/>
            </a:pPr>
            <a:r>
              <a:rPr lang="en-GB" sz="2000" b="1" kern="0">
                <a:solidFill>
                  <a:schemeClr val="bg1"/>
                </a:solidFill>
                <a:latin typeface="Lucida Sans" pitchFamily="34" charset="0"/>
              </a:rPr>
              <a:t>Service </a:t>
            </a:r>
            <a:r>
              <a:rPr lang="en-GB" sz="2000" b="1" i="0">
                <a:solidFill>
                  <a:schemeClr val="bg1"/>
                </a:solidFill>
                <a:effectLst/>
                <a:latin typeface="Lucida Sans" panose="020B0602030504020204" pitchFamily="34" charset="0"/>
              </a:rPr>
              <a:t>• </a:t>
            </a:r>
            <a:r>
              <a:rPr kumimoji="0" lang="en-GB" sz="2000" b="1" i="0" u="none" strike="noStrike" kern="0" cap="none" spc="0" normalizeH="0" baseline="0" noProof="0">
                <a:ln>
                  <a:noFill/>
                </a:ln>
                <a:solidFill>
                  <a:schemeClr val="bg1"/>
                </a:solidFill>
                <a:effectLst/>
                <a:uLnTx/>
                <a:uFillTx/>
                <a:latin typeface="Lucida Sans" pitchFamily="34" charset="0"/>
                <a:ea typeface="+mn-ea"/>
                <a:cs typeface="+mn-cs"/>
              </a:rPr>
              <a:t>Safety </a:t>
            </a:r>
            <a:r>
              <a:rPr lang="en-GB" sz="2000" b="1" i="0">
                <a:solidFill>
                  <a:schemeClr val="bg1"/>
                </a:solidFill>
                <a:effectLst/>
                <a:latin typeface="Lucida Sans" panose="020B0602030504020204" pitchFamily="34" charset="0"/>
              </a:rPr>
              <a:t>• Quality • Innovation</a:t>
            </a:r>
            <a:endParaRPr lang="en-GB" sz="2000" b="1">
              <a:solidFill>
                <a:schemeClr val="bg1"/>
              </a:solidFill>
              <a:latin typeface="Lucida Sans" panose="020B0602030504020204" pitchFamily="34" charset="0"/>
            </a:endParaRPr>
          </a:p>
          <a:p>
            <a:pPr eaLnBrk="0" fontAlgn="base" hangingPunct="0">
              <a:spcBef>
                <a:spcPct val="0"/>
              </a:spcBef>
              <a:spcAft>
                <a:spcPct val="0"/>
              </a:spcAft>
              <a:defRPr/>
            </a:pPr>
            <a:endParaRPr lang="en-GB" sz="3200" b="0" kern="0">
              <a:solidFill>
                <a:srgbClr val="FF0000"/>
              </a:solidFill>
              <a:latin typeface="Lucida Sans" pitchFamily="34" charset="0"/>
            </a:endParaRPr>
          </a:p>
        </p:txBody>
      </p:sp>
    </p:spTree>
    <p:extLst>
      <p:ext uri="{BB962C8B-B14F-4D97-AF65-F5344CB8AC3E}">
        <p14:creationId xmlns:p14="http://schemas.microsoft.com/office/powerpoint/2010/main" val="22432936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AA910B-6CD0-40B5-92D2-13E5B85746C0}"/>
              </a:ext>
            </a:extLst>
          </p:cNvPr>
          <p:cNvSpPr>
            <a:spLocks noGrp="1"/>
          </p:cNvSpPr>
          <p:nvPr>
            <p:ph type="title"/>
          </p:nvPr>
        </p:nvSpPr>
        <p:spPr>
          <a:xfrm>
            <a:off x="838200" y="365125"/>
            <a:ext cx="8832011" cy="1325563"/>
          </a:xfrm>
        </p:spPr>
        <p:txBody>
          <a:bodyPr lIns="0">
            <a:normAutofit/>
          </a:bodyPr>
          <a:lstStyle>
            <a:lvl1pPr>
              <a:defRPr sz="38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0663C9F-6A7B-420E-A21F-2C5065E82A8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F1C44ED3-CAE4-4DD6-A19C-6E9175864B70}"/>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BF254C4C-3313-46E4-B34E-6F190157A7EE}"/>
              </a:ext>
            </a:extLst>
          </p:cNvPr>
          <p:cNvSpPr>
            <a:spLocks noGrp="1"/>
          </p:cNvSpPr>
          <p:nvPr>
            <p:ph type="sldNum" sz="quarter" idx="12"/>
          </p:nvPr>
        </p:nvSpPr>
        <p:spPr>
          <a:xfrm>
            <a:off x="8610600" y="6356350"/>
            <a:ext cx="2743200" cy="365125"/>
          </a:xfrm>
          <a:prstGeom prst="rect">
            <a:avLst/>
          </a:prstGeom>
        </p:spPr>
        <p:txBody>
          <a:bodyPr/>
          <a:lstStyle/>
          <a:p>
            <a:fld id="{76B9688F-3374-4291-A60B-1851D6BA4297}" type="slidenum">
              <a:rPr lang="en-GB" smtClean="0"/>
              <a:t>‹#›</a:t>
            </a:fld>
            <a:endParaRPr lang="en-GB"/>
          </a:p>
        </p:txBody>
      </p:sp>
      <p:pic>
        <p:nvPicPr>
          <p:cNvPr id="7" name="Picture 6" descr="Logo&#10;&#10;Description automatically generated">
            <a:extLst>
              <a:ext uri="{FF2B5EF4-FFF2-40B4-BE49-F238E27FC236}">
                <a16:creationId xmlns:a16="http://schemas.microsoft.com/office/drawing/2014/main" id="{6CED2D1B-3E2A-F852-D114-8169C7C0445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17223"/>
          <a:stretch/>
        </p:blipFill>
        <p:spPr>
          <a:xfrm>
            <a:off x="9982200" y="501847"/>
            <a:ext cx="1773940" cy="1052117"/>
          </a:xfrm>
          <a:prstGeom prst="rect">
            <a:avLst/>
          </a:prstGeom>
        </p:spPr>
      </p:pic>
    </p:spTree>
    <p:extLst>
      <p:ext uri="{BB962C8B-B14F-4D97-AF65-F5344CB8AC3E}">
        <p14:creationId xmlns:p14="http://schemas.microsoft.com/office/powerpoint/2010/main" val="35015424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7A9D4-65D6-4253-B40D-6277E55430E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92F9403-C3AA-4988-AC9E-D5378BCE36C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8273899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B44BA-6F2A-4C45-BF6B-93D9BB9C34E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60EF5FA-F276-42E3-A02B-E96DC9FD64D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A036062-F336-421F-A1EE-088A26BD9A3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1403606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0AA15-7303-4C83-9C01-0F9509E7114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69FB8B2-5E1E-4356-AFA0-423CCCB3B5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18AD3D-AA47-4EA7-8DC3-18B3842F1F7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B588112-38B1-41A4-87C8-2D8EA48BB17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DA3ACDE-81D3-457F-ADCB-D2F3601DC49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9530622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23641F-D62C-4010-95A4-68ABDAAC5440}"/>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4335472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0140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DB899-06BC-4C2B-9AED-B9C8C03C22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EAEA316-AB09-4C95-BDFF-58FEE48E45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4E000F7-E58C-4D63-BE4E-FBEC08FEAA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3745988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D58B28-3D49-4700-B899-07D682716000}"/>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5592DD7-47D7-4EF7-9CCB-9AA43599AC3E}"/>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5D64CCF-35EE-4082-B3FC-02844A53E150}"/>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18/09/2024</a:t>
            </a:fld>
            <a:endParaRPr lang="en-GB"/>
          </a:p>
        </p:txBody>
      </p:sp>
      <p:sp>
        <p:nvSpPr>
          <p:cNvPr id="5" name="Footer Placeholder 4">
            <a:extLst>
              <a:ext uri="{FF2B5EF4-FFF2-40B4-BE49-F238E27FC236}">
                <a16:creationId xmlns:a16="http://schemas.microsoft.com/office/drawing/2014/main" id="{C914A6F5-92D7-49F3-9207-AABA43E91AEF}"/>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264A6F1F-3381-4F65-B6EC-1A674EA74DE9}"/>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17299680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10AFB-5A3A-4DA3-AC67-37D15A1313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24B9B97-DD66-4B04-B4AA-1D49BF8856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BAB1178-02FA-4394-B22C-073FF5CB35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D1D3527-B792-4BDD-B218-0A0485DA6D91}"/>
              </a:ext>
            </a:extLst>
          </p:cNvPr>
          <p:cNvSpPr>
            <a:spLocks noGrp="1"/>
          </p:cNvSpPr>
          <p:nvPr>
            <p:ph type="dt" sz="half" idx="10"/>
          </p:nvPr>
        </p:nvSpPr>
        <p:spPr>
          <a:xfrm>
            <a:off x="838200" y="6356350"/>
            <a:ext cx="2743200" cy="365125"/>
          </a:xfrm>
          <a:prstGeom prst="rect">
            <a:avLst/>
          </a:prstGeom>
        </p:spPr>
        <p:txBody>
          <a:bodyPr/>
          <a:lstStyle/>
          <a:p>
            <a:fld id="{11D1414C-8B32-4BD2-ADE1-E9025317A3D3}" type="datetimeFigureOut">
              <a:rPr lang="en-GB" smtClean="0"/>
              <a:t>18/09/2024</a:t>
            </a:fld>
            <a:endParaRPr lang="en-GB"/>
          </a:p>
        </p:txBody>
      </p:sp>
      <p:sp>
        <p:nvSpPr>
          <p:cNvPr id="6" name="Footer Placeholder 5">
            <a:extLst>
              <a:ext uri="{FF2B5EF4-FFF2-40B4-BE49-F238E27FC236}">
                <a16:creationId xmlns:a16="http://schemas.microsoft.com/office/drawing/2014/main" id="{8FD27CBF-9515-482C-B217-33A8251D11C0}"/>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80FEFE7F-9AFC-470E-98BD-4B5955994E06}"/>
              </a:ext>
            </a:extLst>
          </p:cNvPr>
          <p:cNvSpPr>
            <a:spLocks noGrp="1"/>
          </p:cNvSpPr>
          <p:nvPr>
            <p:ph type="sldNum" sz="quarter" idx="12"/>
          </p:nvPr>
        </p:nvSpPr>
        <p:spPr>
          <a:xfrm>
            <a:off x="8610600" y="6356350"/>
            <a:ext cx="2743200" cy="365125"/>
          </a:xfrm>
          <a:prstGeom prst="rect">
            <a:avLst/>
          </a:prstGeom>
        </p:spPr>
        <p:txBody>
          <a:bodyPr/>
          <a:lstStyle/>
          <a:p>
            <a:fld id="{76B9688F-3374-4291-A60B-1851D6BA4297}" type="slidenum">
              <a:rPr lang="en-GB" smtClean="0"/>
              <a:t>‹#›</a:t>
            </a:fld>
            <a:endParaRPr lang="en-GB"/>
          </a:p>
        </p:txBody>
      </p:sp>
    </p:spTree>
    <p:extLst>
      <p:ext uri="{BB962C8B-B14F-4D97-AF65-F5344CB8AC3E}">
        <p14:creationId xmlns:p14="http://schemas.microsoft.com/office/powerpoint/2010/main" val="7156019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6FA99D-B7D1-43F5-9AAE-147A4E16E84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63CCEDC-ABBD-4DFF-AE82-0E8FD49C097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135389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187A49E-BD4D-4FE6-9B90-3B292B35A22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C36BFB6-156E-49D9-930F-578B0543FC6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947467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EF4532B-1DB4-2101-BA05-0D57B4107C14}"/>
              </a:ext>
            </a:extLst>
          </p:cNvPr>
          <p:cNvPicPr>
            <a:picLocks noChangeAspect="1"/>
          </p:cNvPicPr>
          <p:nvPr userDrawn="1"/>
        </p:nvPicPr>
        <p:blipFill>
          <a:blip r:embed="rId2">
            <a:extLst>
              <a:ext uri="{28A0092B-C50C-407E-A947-70E740481C1C}">
                <a14:useLocalDpi xmlns:a14="http://schemas.microsoft.com/office/drawing/2010/main" val="0"/>
              </a:ext>
            </a:extLst>
          </a:blip>
          <a:srcRect t="23180" b="23180"/>
          <a:stretch/>
        </p:blipFill>
        <p:spPr>
          <a:xfrm>
            <a:off x="1" y="3750882"/>
            <a:ext cx="12184096" cy="3162388"/>
          </a:xfrm>
          <a:prstGeom prst="rect">
            <a:avLst/>
          </a:prstGeom>
        </p:spPr>
      </p:pic>
      <p:sp>
        <p:nvSpPr>
          <p:cNvPr id="8" name="Title 1">
            <a:extLst>
              <a:ext uri="{FF2B5EF4-FFF2-40B4-BE49-F238E27FC236}">
                <a16:creationId xmlns:a16="http://schemas.microsoft.com/office/drawing/2014/main" id="{32DB6193-D40E-4DD1-A494-05464FE93CE5}"/>
              </a:ext>
            </a:extLst>
          </p:cNvPr>
          <p:cNvSpPr>
            <a:spLocks noGrp="1"/>
          </p:cNvSpPr>
          <p:nvPr>
            <p:ph type="ctrTitle" hasCustomPrompt="1"/>
          </p:nvPr>
        </p:nvSpPr>
        <p:spPr>
          <a:xfrm>
            <a:off x="748122" y="204096"/>
            <a:ext cx="4295826" cy="2387600"/>
          </a:xfrm>
          <a:prstGeom prst="rect">
            <a:avLst/>
          </a:prstGeom>
        </p:spPr>
        <p:txBody>
          <a:bodyPr anchor="b">
            <a:normAutofit/>
          </a:bodyPr>
          <a:lstStyle>
            <a:lvl1pPr algn="l">
              <a:defRPr sz="4200" b="1">
                <a:solidFill>
                  <a:schemeClr val="bg1"/>
                </a:solidFill>
              </a:defRPr>
            </a:lvl1pPr>
          </a:lstStyle>
          <a:p>
            <a:r>
              <a:rPr lang="en-US"/>
              <a:t>TRAC ENGINEERING</a:t>
            </a:r>
            <a:endParaRPr lang="en-GB"/>
          </a:p>
        </p:txBody>
      </p:sp>
      <p:sp>
        <p:nvSpPr>
          <p:cNvPr id="9" name="Subtitle 2">
            <a:extLst>
              <a:ext uri="{FF2B5EF4-FFF2-40B4-BE49-F238E27FC236}">
                <a16:creationId xmlns:a16="http://schemas.microsoft.com/office/drawing/2014/main" id="{D18A22D8-7D53-4DC0-BD13-5E5606C50812}"/>
              </a:ext>
            </a:extLst>
          </p:cNvPr>
          <p:cNvSpPr>
            <a:spLocks noGrp="1"/>
          </p:cNvSpPr>
          <p:nvPr>
            <p:ph type="subTitle" idx="1" hasCustomPrompt="1"/>
          </p:nvPr>
        </p:nvSpPr>
        <p:spPr>
          <a:xfrm>
            <a:off x="738291" y="2730501"/>
            <a:ext cx="3637156" cy="698499"/>
          </a:xfrm>
          <a:prstGeom prst="rect">
            <a:avLst/>
          </a:prstGeom>
        </p:spPr>
        <p:txBody>
          <a:bodyPr>
            <a:noAutofit/>
          </a:bodyPr>
          <a:lstStyle>
            <a:lvl1pPr marL="0" indent="0" algn="l">
              <a:buNone/>
              <a:defRPr sz="2000" b="1">
                <a:solidFill>
                  <a:srgbClr val="FFC60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FIELD STAFF INDUCTION</a:t>
            </a:r>
            <a:endParaRPr lang="en-GB"/>
          </a:p>
        </p:txBody>
      </p:sp>
      <p:sp>
        <p:nvSpPr>
          <p:cNvPr id="27" name="Rectangle 26">
            <a:extLst>
              <a:ext uri="{FF2B5EF4-FFF2-40B4-BE49-F238E27FC236}">
                <a16:creationId xmlns:a16="http://schemas.microsoft.com/office/drawing/2014/main" id="{87DDA62A-CF0F-4C06-99EF-2FC13E0BCDD3}"/>
              </a:ext>
            </a:extLst>
          </p:cNvPr>
          <p:cNvSpPr/>
          <p:nvPr userDrawn="1"/>
        </p:nvSpPr>
        <p:spPr>
          <a:xfrm>
            <a:off x="-3493" y="0"/>
            <a:ext cx="12195494" cy="30675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3E9C6192-7AB0-47BF-99EA-81C75D633692}"/>
              </a:ext>
            </a:extLst>
          </p:cNvPr>
          <p:cNvSpPr/>
          <p:nvPr userDrawn="1"/>
        </p:nvSpPr>
        <p:spPr>
          <a:xfrm>
            <a:off x="-14895" y="-4159"/>
            <a:ext cx="10989892" cy="4959737"/>
          </a:xfrm>
          <a:custGeom>
            <a:avLst/>
            <a:gdLst>
              <a:gd name="connsiteX0" fmla="*/ 0 w 7397496"/>
              <a:gd name="connsiteY0" fmla="*/ 1216152 h 5541264"/>
              <a:gd name="connsiteX1" fmla="*/ 2240280 w 7397496"/>
              <a:gd name="connsiteY1" fmla="*/ 0 h 5541264"/>
              <a:gd name="connsiteX2" fmla="*/ 7397496 w 7397496"/>
              <a:gd name="connsiteY2" fmla="*/ 2770632 h 5541264"/>
              <a:gd name="connsiteX3" fmla="*/ 2231136 w 7397496"/>
              <a:gd name="connsiteY3" fmla="*/ 5541264 h 5541264"/>
              <a:gd name="connsiteX4" fmla="*/ 18288 w 7397496"/>
              <a:gd name="connsiteY4" fmla="*/ 4178808 h 5541264"/>
              <a:gd name="connsiteX5" fmla="*/ 0 w 7397496"/>
              <a:gd name="connsiteY5" fmla="*/ 1216152 h 5541264"/>
              <a:gd name="connsiteX0" fmla="*/ 185898 w 7379208"/>
              <a:gd name="connsiteY0" fmla="*/ 1358195 h 5541264"/>
              <a:gd name="connsiteX1" fmla="*/ 2221992 w 7379208"/>
              <a:gd name="connsiteY1" fmla="*/ 0 h 5541264"/>
              <a:gd name="connsiteX2" fmla="*/ 7379208 w 7379208"/>
              <a:gd name="connsiteY2" fmla="*/ 2770632 h 5541264"/>
              <a:gd name="connsiteX3" fmla="*/ 2212848 w 7379208"/>
              <a:gd name="connsiteY3" fmla="*/ 5541264 h 5541264"/>
              <a:gd name="connsiteX4" fmla="*/ 0 w 7379208"/>
              <a:gd name="connsiteY4" fmla="*/ 4178808 h 5541264"/>
              <a:gd name="connsiteX5" fmla="*/ 185898 w 7379208"/>
              <a:gd name="connsiteY5" fmla="*/ 1358195 h 5541264"/>
              <a:gd name="connsiteX0" fmla="*/ 0 w 7382701"/>
              <a:gd name="connsiteY0" fmla="*/ 1198397 h 5541264"/>
              <a:gd name="connsiteX1" fmla="*/ 2225485 w 7382701"/>
              <a:gd name="connsiteY1" fmla="*/ 0 h 5541264"/>
              <a:gd name="connsiteX2" fmla="*/ 7382701 w 7382701"/>
              <a:gd name="connsiteY2" fmla="*/ 2770632 h 5541264"/>
              <a:gd name="connsiteX3" fmla="*/ 2216341 w 7382701"/>
              <a:gd name="connsiteY3" fmla="*/ 5541264 h 5541264"/>
              <a:gd name="connsiteX4" fmla="*/ 3493 w 7382701"/>
              <a:gd name="connsiteY4" fmla="*/ 4178808 h 5541264"/>
              <a:gd name="connsiteX5" fmla="*/ 0 w 7382701"/>
              <a:gd name="connsiteY5" fmla="*/ 1198397 h 5541264"/>
              <a:gd name="connsiteX0" fmla="*/ 0 w 7382701"/>
              <a:gd name="connsiteY0" fmla="*/ 949822 h 5292689"/>
              <a:gd name="connsiteX1" fmla="*/ 2234363 w 7382701"/>
              <a:gd name="connsiteY1" fmla="*/ 0 h 5292689"/>
              <a:gd name="connsiteX2" fmla="*/ 7382701 w 7382701"/>
              <a:gd name="connsiteY2" fmla="*/ 2522057 h 5292689"/>
              <a:gd name="connsiteX3" fmla="*/ 2216341 w 7382701"/>
              <a:gd name="connsiteY3" fmla="*/ 5292689 h 5292689"/>
              <a:gd name="connsiteX4" fmla="*/ 3493 w 7382701"/>
              <a:gd name="connsiteY4" fmla="*/ 3930233 h 5292689"/>
              <a:gd name="connsiteX5" fmla="*/ 0 w 7382701"/>
              <a:gd name="connsiteY5" fmla="*/ 949822 h 5292689"/>
              <a:gd name="connsiteX0" fmla="*/ 0 w 7382701"/>
              <a:gd name="connsiteY0" fmla="*/ 1201356 h 5544223"/>
              <a:gd name="connsiteX1" fmla="*/ 2231404 w 7382701"/>
              <a:gd name="connsiteY1" fmla="*/ 0 h 5544223"/>
              <a:gd name="connsiteX2" fmla="*/ 7382701 w 7382701"/>
              <a:gd name="connsiteY2" fmla="*/ 2773591 h 5544223"/>
              <a:gd name="connsiteX3" fmla="*/ 2216341 w 7382701"/>
              <a:gd name="connsiteY3" fmla="*/ 5544223 h 5544223"/>
              <a:gd name="connsiteX4" fmla="*/ 3493 w 7382701"/>
              <a:gd name="connsiteY4" fmla="*/ 4181767 h 5544223"/>
              <a:gd name="connsiteX5" fmla="*/ 0 w 7382701"/>
              <a:gd name="connsiteY5" fmla="*/ 1201356 h 5544223"/>
              <a:gd name="connsiteX0" fmla="*/ 0 w 7125249"/>
              <a:gd name="connsiteY0" fmla="*/ 1201356 h 5544223"/>
              <a:gd name="connsiteX1" fmla="*/ 2231404 w 7125249"/>
              <a:gd name="connsiteY1" fmla="*/ 0 h 5544223"/>
              <a:gd name="connsiteX2" fmla="*/ 7125249 w 7125249"/>
              <a:gd name="connsiteY2" fmla="*/ 2791346 h 5544223"/>
              <a:gd name="connsiteX3" fmla="*/ 2216341 w 7125249"/>
              <a:gd name="connsiteY3" fmla="*/ 5544223 h 5544223"/>
              <a:gd name="connsiteX4" fmla="*/ 3493 w 7125249"/>
              <a:gd name="connsiteY4" fmla="*/ 4181767 h 5544223"/>
              <a:gd name="connsiteX5" fmla="*/ 0 w 7125249"/>
              <a:gd name="connsiteY5" fmla="*/ 1201356 h 5544223"/>
              <a:gd name="connsiteX0" fmla="*/ 0 w 7379742"/>
              <a:gd name="connsiteY0" fmla="*/ 1201356 h 5544223"/>
              <a:gd name="connsiteX1" fmla="*/ 2231404 w 7379742"/>
              <a:gd name="connsiteY1" fmla="*/ 0 h 5544223"/>
              <a:gd name="connsiteX2" fmla="*/ 7379742 w 7379742"/>
              <a:gd name="connsiteY2" fmla="*/ 2776550 h 5544223"/>
              <a:gd name="connsiteX3" fmla="*/ 2216341 w 7379742"/>
              <a:gd name="connsiteY3" fmla="*/ 5544223 h 5544223"/>
              <a:gd name="connsiteX4" fmla="*/ 3493 w 7379742"/>
              <a:gd name="connsiteY4" fmla="*/ 4181767 h 5544223"/>
              <a:gd name="connsiteX5" fmla="*/ 0 w 7379742"/>
              <a:gd name="connsiteY5" fmla="*/ 1201356 h 5544223"/>
              <a:gd name="connsiteX0" fmla="*/ 0 w 7379742"/>
              <a:gd name="connsiteY0" fmla="*/ 1201356 h 5147687"/>
              <a:gd name="connsiteX1" fmla="*/ 2231404 w 7379742"/>
              <a:gd name="connsiteY1" fmla="*/ 0 h 5147687"/>
              <a:gd name="connsiteX2" fmla="*/ 7379742 w 7379742"/>
              <a:gd name="connsiteY2" fmla="*/ 2776550 h 5147687"/>
              <a:gd name="connsiteX3" fmla="*/ 2228178 w 7379742"/>
              <a:gd name="connsiteY3" fmla="*/ 5147687 h 5147687"/>
              <a:gd name="connsiteX4" fmla="*/ 3493 w 7379742"/>
              <a:gd name="connsiteY4" fmla="*/ 4181767 h 5147687"/>
              <a:gd name="connsiteX5" fmla="*/ 0 w 7379742"/>
              <a:gd name="connsiteY5" fmla="*/ 1201356 h 5147687"/>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3 w 7379742"/>
              <a:gd name="connsiteY4" fmla="*/ 4181767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284229 w 7379742"/>
              <a:gd name="connsiteY4" fmla="*/ 4177757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284229 w 7379742"/>
              <a:gd name="connsiteY4" fmla="*/ 4177757 h 5544222"/>
              <a:gd name="connsiteX5" fmla="*/ 0 w 7379742"/>
              <a:gd name="connsiteY5" fmla="*/ 1201356 h 5544222"/>
              <a:gd name="connsiteX0" fmla="*/ 60324 w 7440066"/>
              <a:gd name="connsiteY0" fmla="*/ 1201356 h 5544222"/>
              <a:gd name="connsiteX1" fmla="*/ 2291728 w 7440066"/>
              <a:gd name="connsiteY1" fmla="*/ 0 h 5544222"/>
              <a:gd name="connsiteX2" fmla="*/ 7440066 w 7440066"/>
              <a:gd name="connsiteY2" fmla="*/ 2776550 h 5544222"/>
              <a:gd name="connsiteX3" fmla="*/ 2291461 w 7440066"/>
              <a:gd name="connsiteY3" fmla="*/ 5544222 h 5544222"/>
              <a:gd name="connsiteX4" fmla="*/ 63816 w 7440066"/>
              <a:gd name="connsiteY4" fmla="*/ 4306094 h 5544222"/>
              <a:gd name="connsiteX5" fmla="*/ 60324 w 7440066"/>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79742" h="5544222">
                <a:moveTo>
                  <a:pt x="0" y="1201356"/>
                </a:moveTo>
                <a:lnTo>
                  <a:pt x="2231404" y="0"/>
                </a:lnTo>
                <a:lnTo>
                  <a:pt x="7379742" y="2776550"/>
                </a:lnTo>
                <a:lnTo>
                  <a:pt x="2231137" y="5544222"/>
                </a:lnTo>
                <a:lnTo>
                  <a:pt x="3492" y="4306094"/>
                </a:lnTo>
                <a:cubicBezTo>
                  <a:pt x="2328" y="3676762"/>
                  <a:pt x="1164" y="2236269"/>
                  <a:pt x="0" y="1201356"/>
                </a:cubicBezTo>
                <a:close/>
              </a:path>
            </a:pathLst>
          </a:custGeom>
          <a:solidFill>
            <a:srgbClr val="F9D6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a:extLst>
              <a:ext uri="{FF2B5EF4-FFF2-40B4-BE49-F238E27FC236}">
                <a16:creationId xmlns:a16="http://schemas.microsoft.com/office/drawing/2014/main" id="{A0C8F81D-F139-493E-8967-C22A2F65BE5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76415" y="382716"/>
            <a:ext cx="2625925" cy="1358782"/>
          </a:xfrm>
          <a:prstGeom prst="rect">
            <a:avLst/>
          </a:prstGeom>
        </p:spPr>
      </p:pic>
      <p:sp>
        <p:nvSpPr>
          <p:cNvPr id="33" name="Isosceles Triangle 32">
            <a:extLst>
              <a:ext uri="{FF2B5EF4-FFF2-40B4-BE49-F238E27FC236}">
                <a16:creationId xmlns:a16="http://schemas.microsoft.com/office/drawing/2014/main" id="{8581B526-A6C3-4DDF-8C6D-9D0E00B83FB6}"/>
              </a:ext>
            </a:extLst>
          </p:cNvPr>
          <p:cNvSpPr/>
          <p:nvPr userDrawn="1"/>
        </p:nvSpPr>
        <p:spPr>
          <a:xfrm rot="16200000" flipH="1">
            <a:off x="7848273" y="510182"/>
            <a:ext cx="2830166" cy="5880084"/>
          </a:xfrm>
          <a:prstGeom prst="triangle">
            <a:avLst>
              <a:gd name="adj" fmla="val 68943"/>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Isosceles Triangle 7">
            <a:extLst>
              <a:ext uri="{FF2B5EF4-FFF2-40B4-BE49-F238E27FC236}">
                <a16:creationId xmlns:a16="http://schemas.microsoft.com/office/drawing/2014/main" id="{EEB702F8-EDBC-440C-BA1F-7B7A18532B3A}"/>
              </a:ext>
            </a:extLst>
          </p:cNvPr>
          <p:cNvSpPr/>
          <p:nvPr userDrawn="1"/>
        </p:nvSpPr>
        <p:spPr>
          <a:xfrm rot="5400000">
            <a:off x="1682307" y="3248280"/>
            <a:ext cx="2000871" cy="5349679"/>
          </a:xfrm>
          <a:custGeom>
            <a:avLst/>
            <a:gdLst>
              <a:gd name="connsiteX0" fmla="*/ 0 w 3974316"/>
              <a:gd name="connsiteY0" fmla="*/ 3738719 h 3738719"/>
              <a:gd name="connsiteX1" fmla="*/ 1987158 w 3974316"/>
              <a:gd name="connsiteY1" fmla="*/ 0 h 3738719"/>
              <a:gd name="connsiteX2" fmla="*/ 3974316 w 3974316"/>
              <a:gd name="connsiteY2" fmla="*/ 3738719 h 3738719"/>
              <a:gd name="connsiteX3" fmla="*/ 0 w 3974316"/>
              <a:gd name="connsiteY3" fmla="*/ 3738719 h 3738719"/>
              <a:gd name="connsiteX0" fmla="*/ 0 w 1998036"/>
              <a:gd name="connsiteY0" fmla="*/ 3738719 h 3738722"/>
              <a:gd name="connsiteX1" fmla="*/ 1987158 w 1998036"/>
              <a:gd name="connsiteY1" fmla="*/ 0 h 3738722"/>
              <a:gd name="connsiteX2" fmla="*/ 1998036 w 1998036"/>
              <a:gd name="connsiteY2" fmla="*/ 3738722 h 3738722"/>
              <a:gd name="connsiteX3" fmla="*/ 0 w 1998036"/>
              <a:gd name="connsiteY3" fmla="*/ 3738719 h 3738722"/>
              <a:gd name="connsiteX0" fmla="*/ 0 w 1990662"/>
              <a:gd name="connsiteY0" fmla="*/ 3738719 h 3738722"/>
              <a:gd name="connsiteX1" fmla="*/ 1987158 w 1990662"/>
              <a:gd name="connsiteY1" fmla="*/ 0 h 3738722"/>
              <a:gd name="connsiteX2" fmla="*/ 1990662 w 1990662"/>
              <a:gd name="connsiteY2" fmla="*/ 3738722 h 3738722"/>
              <a:gd name="connsiteX3" fmla="*/ 0 w 1990662"/>
              <a:gd name="connsiteY3" fmla="*/ 3738719 h 3738722"/>
              <a:gd name="connsiteX0" fmla="*/ 0 w 1987158"/>
              <a:gd name="connsiteY0" fmla="*/ 3738719 h 3738722"/>
              <a:gd name="connsiteX1" fmla="*/ 1987158 w 1987158"/>
              <a:gd name="connsiteY1" fmla="*/ 0 h 3738722"/>
              <a:gd name="connsiteX2" fmla="*/ 1975914 w 1987158"/>
              <a:gd name="connsiteY2" fmla="*/ 3738722 h 3738722"/>
              <a:gd name="connsiteX3" fmla="*/ 0 w 1987158"/>
              <a:gd name="connsiteY3" fmla="*/ 3738719 h 3738722"/>
              <a:gd name="connsiteX0" fmla="*/ 0 w 1987158"/>
              <a:gd name="connsiteY0" fmla="*/ 3738719 h 3738722"/>
              <a:gd name="connsiteX1" fmla="*/ 1987158 w 1987158"/>
              <a:gd name="connsiteY1" fmla="*/ 0 h 3738722"/>
              <a:gd name="connsiteX2" fmla="*/ 1983288 w 1987158"/>
              <a:gd name="connsiteY2" fmla="*/ 3738722 h 3738722"/>
              <a:gd name="connsiteX3" fmla="*/ 0 w 1987158"/>
              <a:gd name="connsiteY3" fmla="*/ 3738719 h 3738722"/>
            </a:gdLst>
            <a:ahLst/>
            <a:cxnLst>
              <a:cxn ang="0">
                <a:pos x="connsiteX0" y="connsiteY0"/>
              </a:cxn>
              <a:cxn ang="0">
                <a:pos x="connsiteX1" y="connsiteY1"/>
              </a:cxn>
              <a:cxn ang="0">
                <a:pos x="connsiteX2" y="connsiteY2"/>
              </a:cxn>
              <a:cxn ang="0">
                <a:pos x="connsiteX3" y="connsiteY3"/>
              </a:cxn>
            </a:cxnLst>
            <a:rect l="l" t="t" r="r" b="b"/>
            <a:pathLst>
              <a:path w="1987158" h="3738722">
                <a:moveTo>
                  <a:pt x="0" y="3738719"/>
                </a:moveTo>
                <a:lnTo>
                  <a:pt x="1987158" y="0"/>
                </a:lnTo>
                <a:lnTo>
                  <a:pt x="1983288" y="3738722"/>
                </a:lnTo>
                <a:lnTo>
                  <a:pt x="0" y="373871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Isosceles Triangle 31">
            <a:extLst>
              <a:ext uri="{FF2B5EF4-FFF2-40B4-BE49-F238E27FC236}">
                <a16:creationId xmlns:a16="http://schemas.microsoft.com/office/drawing/2014/main" id="{5C7637A9-5D3E-40DA-BA03-0579D79CA079}"/>
              </a:ext>
            </a:extLst>
          </p:cNvPr>
          <p:cNvSpPr/>
          <p:nvPr userDrawn="1"/>
        </p:nvSpPr>
        <p:spPr>
          <a:xfrm rot="5400000">
            <a:off x="646858" y="2742533"/>
            <a:ext cx="2706823" cy="4000536"/>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itle 1">
            <a:extLst>
              <a:ext uri="{FF2B5EF4-FFF2-40B4-BE49-F238E27FC236}">
                <a16:creationId xmlns:a16="http://schemas.microsoft.com/office/drawing/2014/main" id="{121BA008-43C2-41A3-B7C5-A509F8795445}"/>
              </a:ext>
            </a:extLst>
          </p:cNvPr>
          <p:cNvSpPr txBox="1">
            <a:spLocks/>
          </p:cNvSpPr>
          <p:nvPr userDrawn="1"/>
        </p:nvSpPr>
        <p:spPr>
          <a:xfrm>
            <a:off x="755970" y="1689874"/>
            <a:ext cx="5349680" cy="931001"/>
          </a:xfrm>
          <a:prstGeom prst="rect">
            <a:avLst/>
          </a:prstGeom>
        </p:spPr>
        <p:txBody>
          <a:bodyPr/>
          <a:lstStyle/>
          <a:p>
            <a:pPr eaLnBrk="0" fontAlgn="base" hangingPunct="0">
              <a:spcBef>
                <a:spcPct val="0"/>
              </a:spcBef>
              <a:spcAft>
                <a:spcPct val="0"/>
              </a:spcAft>
              <a:defRPr/>
            </a:pPr>
            <a:r>
              <a:rPr lang="en-GB" sz="3200" b="1" kern="0">
                <a:solidFill>
                  <a:schemeClr val="tx1"/>
                </a:solidFill>
                <a:latin typeface="Lucida Sans" pitchFamily="34" charset="0"/>
              </a:rPr>
              <a:t>TRAC </a:t>
            </a:r>
          </a:p>
          <a:p>
            <a:pPr eaLnBrk="0" fontAlgn="base" hangingPunct="0">
              <a:spcBef>
                <a:spcPct val="0"/>
              </a:spcBef>
              <a:spcAft>
                <a:spcPct val="0"/>
              </a:spcAft>
              <a:defRPr/>
            </a:pPr>
            <a:r>
              <a:rPr lang="en-GB" sz="2000" b="1" kern="0">
                <a:solidFill>
                  <a:schemeClr val="bg1"/>
                </a:solidFill>
                <a:latin typeface="Lucida Sans" pitchFamily="34" charset="0"/>
              </a:rPr>
              <a:t>Service </a:t>
            </a:r>
            <a:r>
              <a:rPr lang="en-GB" sz="2000" b="1" i="0">
                <a:solidFill>
                  <a:schemeClr val="bg1"/>
                </a:solidFill>
                <a:effectLst/>
                <a:latin typeface="Lucida Sans" panose="020B0602030504020204" pitchFamily="34" charset="0"/>
              </a:rPr>
              <a:t>• </a:t>
            </a:r>
            <a:r>
              <a:rPr kumimoji="0" lang="en-GB" sz="2000" b="1" i="0" u="none" strike="noStrike" kern="0" cap="none" spc="0" normalizeH="0" baseline="0" noProof="0">
                <a:ln>
                  <a:noFill/>
                </a:ln>
                <a:solidFill>
                  <a:schemeClr val="bg1"/>
                </a:solidFill>
                <a:effectLst/>
                <a:uLnTx/>
                <a:uFillTx/>
                <a:latin typeface="Lucida Sans" pitchFamily="34" charset="0"/>
                <a:ea typeface="+mn-ea"/>
                <a:cs typeface="+mn-cs"/>
              </a:rPr>
              <a:t>Safety </a:t>
            </a:r>
            <a:r>
              <a:rPr lang="en-GB" sz="2000" b="1" i="0">
                <a:solidFill>
                  <a:schemeClr val="bg1"/>
                </a:solidFill>
                <a:effectLst/>
                <a:latin typeface="Lucida Sans" panose="020B0602030504020204" pitchFamily="34" charset="0"/>
              </a:rPr>
              <a:t>• Quality • Innovation</a:t>
            </a:r>
            <a:endParaRPr lang="en-GB" sz="2000" b="1">
              <a:solidFill>
                <a:schemeClr val="bg1"/>
              </a:solidFill>
              <a:latin typeface="Lucida Sans" panose="020B0602030504020204" pitchFamily="34" charset="0"/>
            </a:endParaRPr>
          </a:p>
          <a:p>
            <a:pPr eaLnBrk="0" fontAlgn="base" hangingPunct="0">
              <a:spcBef>
                <a:spcPct val="0"/>
              </a:spcBef>
              <a:spcAft>
                <a:spcPct val="0"/>
              </a:spcAft>
              <a:defRPr/>
            </a:pPr>
            <a:endParaRPr lang="en-GB" sz="3200" b="0" kern="0">
              <a:solidFill>
                <a:srgbClr val="FF0000"/>
              </a:solidFill>
              <a:latin typeface="Lucida Sans" pitchFamily="34" charset="0"/>
            </a:endParaRPr>
          </a:p>
        </p:txBody>
      </p:sp>
    </p:spTree>
    <p:extLst>
      <p:ext uri="{BB962C8B-B14F-4D97-AF65-F5344CB8AC3E}">
        <p14:creationId xmlns:p14="http://schemas.microsoft.com/office/powerpoint/2010/main" val="30626219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6" name="Picture 5" descr="A picture containing chart&#10;&#10;Description automatically generated">
            <a:extLst>
              <a:ext uri="{FF2B5EF4-FFF2-40B4-BE49-F238E27FC236}">
                <a16:creationId xmlns:a16="http://schemas.microsoft.com/office/drawing/2014/main" id="{F6897F59-CD43-4824-B268-EA1A6493AC2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84" y="0"/>
            <a:ext cx="12189631" cy="6858000"/>
          </a:xfrm>
          <a:prstGeom prst="rect">
            <a:avLst/>
          </a:prstGeom>
        </p:spPr>
      </p:pic>
      <p:sp>
        <p:nvSpPr>
          <p:cNvPr id="2" name="Title 1">
            <a:extLst>
              <a:ext uri="{FF2B5EF4-FFF2-40B4-BE49-F238E27FC236}">
                <a16:creationId xmlns:a16="http://schemas.microsoft.com/office/drawing/2014/main" id="{B407F915-88FF-4C0E-9C5E-800659DDCA88}"/>
              </a:ext>
            </a:extLst>
          </p:cNvPr>
          <p:cNvSpPr>
            <a:spLocks noGrp="1"/>
          </p:cNvSpPr>
          <p:nvPr>
            <p:ph type="ctrTitle"/>
          </p:nvPr>
        </p:nvSpPr>
        <p:spPr>
          <a:xfrm>
            <a:off x="748122" y="204096"/>
            <a:ext cx="4295826" cy="2387600"/>
          </a:xfrm>
        </p:spPr>
        <p:txBody>
          <a:bodyPr anchor="b">
            <a:normAutofit/>
          </a:bodyPr>
          <a:lstStyle>
            <a:lvl1pPr algn="l">
              <a:defRPr sz="42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CDB3444D-4905-420D-BE9F-52734628DB93}"/>
              </a:ext>
            </a:extLst>
          </p:cNvPr>
          <p:cNvSpPr>
            <a:spLocks noGrp="1"/>
          </p:cNvSpPr>
          <p:nvPr>
            <p:ph type="subTitle" idx="1"/>
          </p:nvPr>
        </p:nvSpPr>
        <p:spPr>
          <a:xfrm>
            <a:off x="738291" y="2730501"/>
            <a:ext cx="2349039" cy="698499"/>
          </a:xfrm>
        </p:spPr>
        <p:txBody>
          <a:bodyPr>
            <a:normAutofit/>
          </a:bodyPr>
          <a:lstStyle>
            <a:lvl1pPr marL="0" indent="0" algn="l">
              <a:buNone/>
              <a:defRPr sz="1800">
                <a:solidFill>
                  <a:srgbClr val="FFC60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24954337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AA910B-6CD0-40B5-92D2-13E5B85746C0}"/>
              </a:ext>
            </a:extLst>
          </p:cNvPr>
          <p:cNvSpPr>
            <a:spLocks noGrp="1"/>
          </p:cNvSpPr>
          <p:nvPr>
            <p:ph type="title"/>
          </p:nvPr>
        </p:nvSpPr>
        <p:spPr>
          <a:xfrm>
            <a:off x="838200" y="365125"/>
            <a:ext cx="8832011" cy="1325563"/>
          </a:xfrm>
        </p:spPr>
        <p:txBody>
          <a:bodyPr lIns="0">
            <a:normAutofit/>
          </a:bodyPr>
          <a:lstStyle>
            <a:lvl1pPr>
              <a:defRPr sz="38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0663C9F-6A7B-420E-A21F-2C5065E82A8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F1C44ED3-CAE4-4DD6-A19C-6E9175864B70}"/>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BF254C4C-3313-46E4-B34E-6F190157A7EE}"/>
              </a:ext>
            </a:extLst>
          </p:cNvPr>
          <p:cNvSpPr>
            <a:spLocks noGrp="1"/>
          </p:cNvSpPr>
          <p:nvPr>
            <p:ph type="sldNum" sz="quarter" idx="12"/>
          </p:nvPr>
        </p:nvSpPr>
        <p:spPr>
          <a:xfrm>
            <a:off x="8610600" y="6356350"/>
            <a:ext cx="2743200" cy="365125"/>
          </a:xfrm>
          <a:prstGeom prst="rect">
            <a:avLst/>
          </a:prstGeom>
        </p:spPr>
        <p:txBody>
          <a:bodyPr/>
          <a:lstStyle/>
          <a:p>
            <a:fld id="{76B9688F-3374-4291-A60B-1851D6BA4297}" type="slidenum">
              <a:rPr lang="en-GB" smtClean="0"/>
              <a:t>‹#›</a:t>
            </a:fld>
            <a:endParaRPr lang="en-GB"/>
          </a:p>
        </p:txBody>
      </p:sp>
    </p:spTree>
    <p:extLst>
      <p:ext uri="{BB962C8B-B14F-4D97-AF65-F5344CB8AC3E}">
        <p14:creationId xmlns:p14="http://schemas.microsoft.com/office/powerpoint/2010/main" val="15969824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7A9D4-65D6-4253-B40D-6277E55430E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92F9403-C3AA-4988-AC9E-D5378BCE36C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4306588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B44BA-6F2A-4C45-BF6B-93D9BB9C34E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60EF5FA-F276-42E3-A02B-E96DC9FD64D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A036062-F336-421F-A1EE-088A26BD9A3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933496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0AA15-7303-4C83-9C01-0F9509E7114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69FB8B2-5E1E-4356-AFA0-423CCCB3B5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18AD3D-AA47-4EA7-8DC3-18B3842F1F7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B588112-38B1-41A4-87C8-2D8EA48BB17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DA3ACDE-81D3-457F-ADCB-D2F3601DC49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52349911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23641F-D62C-4010-95A4-68ABDAAC5440}"/>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4787876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453D1-1753-43DE-8405-B95DD1E184B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AA5DDA2-7B3E-4DFD-B57D-706D6DD96CA1}"/>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67A62B6-08AB-46A9-AB56-6AE06EB2B69E}"/>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1CED91A-55D4-4D2D-971B-EEF156F1FDD9}"/>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18/09/2024</a:t>
            </a:fld>
            <a:endParaRPr lang="en-GB"/>
          </a:p>
        </p:txBody>
      </p:sp>
      <p:sp>
        <p:nvSpPr>
          <p:cNvPr id="6" name="Footer Placeholder 5">
            <a:extLst>
              <a:ext uri="{FF2B5EF4-FFF2-40B4-BE49-F238E27FC236}">
                <a16:creationId xmlns:a16="http://schemas.microsoft.com/office/drawing/2014/main" id="{5CA31946-7C5F-412D-9640-08AE73BD657D}"/>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F25E657F-273C-4BEF-B484-F38D11CC2546}"/>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368412128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29386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DB899-06BC-4C2B-9AED-B9C8C03C22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EAEA316-AB09-4C95-BDFF-58FEE48E45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4E000F7-E58C-4D63-BE4E-FBEC08FEAA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84094905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10AFB-5A3A-4DA3-AC67-37D15A1313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24B9B97-DD66-4B04-B4AA-1D49BF8856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BAB1178-02FA-4394-B22C-073FF5CB35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D1D3527-B792-4BDD-B218-0A0485DA6D91}"/>
              </a:ext>
            </a:extLst>
          </p:cNvPr>
          <p:cNvSpPr>
            <a:spLocks noGrp="1"/>
          </p:cNvSpPr>
          <p:nvPr>
            <p:ph type="dt" sz="half" idx="10"/>
          </p:nvPr>
        </p:nvSpPr>
        <p:spPr>
          <a:xfrm>
            <a:off x="838200" y="6356350"/>
            <a:ext cx="2743200" cy="365125"/>
          </a:xfrm>
          <a:prstGeom prst="rect">
            <a:avLst/>
          </a:prstGeom>
        </p:spPr>
        <p:txBody>
          <a:bodyPr/>
          <a:lstStyle/>
          <a:p>
            <a:fld id="{11D1414C-8B32-4BD2-ADE1-E9025317A3D3}" type="datetimeFigureOut">
              <a:rPr lang="en-GB" smtClean="0"/>
              <a:t>18/09/2024</a:t>
            </a:fld>
            <a:endParaRPr lang="en-GB"/>
          </a:p>
        </p:txBody>
      </p:sp>
      <p:sp>
        <p:nvSpPr>
          <p:cNvPr id="6" name="Footer Placeholder 5">
            <a:extLst>
              <a:ext uri="{FF2B5EF4-FFF2-40B4-BE49-F238E27FC236}">
                <a16:creationId xmlns:a16="http://schemas.microsoft.com/office/drawing/2014/main" id="{8FD27CBF-9515-482C-B217-33A8251D11C0}"/>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80FEFE7F-9AFC-470E-98BD-4B5955994E06}"/>
              </a:ext>
            </a:extLst>
          </p:cNvPr>
          <p:cNvSpPr>
            <a:spLocks noGrp="1"/>
          </p:cNvSpPr>
          <p:nvPr>
            <p:ph type="sldNum" sz="quarter" idx="12"/>
          </p:nvPr>
        </p:nvSpPr>
        <p:spPr>
          <a:xfrm>
            <a:off x="8610600" y="6356350"/>
            <a:ext cx="2743200" cy="365125"/>
          </a:xfrm>
          <a:prstGeom prst="rect">
            <a:avLst/>
          </a:prstGeom>
        </p:spPr>
        <p:txBody>
          <a:bodyPr/>
          <a:lstStyle/>
          <a:p>
            <a:fld id="{76B9688F-3374-4291-A60B-1851D6BA4297}" type="slidenum">
              <a:rPr lang="en-GB" smtClean="0"/>
              <a:t>‹#›</a:t>
            </a:fld>
            <a:endParaRPr lang="en-GB"/>
          </a:p>
        </p:txBody>
      </p:sp>
    </p:spTree>
    <p:extLst>
      <p:ext uri="{BB962C8B-B14F-4D97-AF65-F5344CB8AC3E}">
        <p14:creationId xmlns:p14="http://schemas.microsoft.com/office/powerpoint/2010/main" val="31984034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6FA99D-B7D1-43F5-9AAE-147A4E16E84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63CCEDC-ABBD-4DFF-AE82-0E8FD49C097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7718683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187A49E-BD4D-4FE6-9B90-3B292B35A22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C36BFB6-156E-49D9-930F-578B0543FC6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637772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41DF1-39DB-48D7-A3B2-A651A0371944}"/>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B46F8CD-493F-46EC-A63F-D2DAE45C7570}"/>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F317CD4-B67C-40DA-B4A2-85A88CD2C8A7}"/>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5EC18BC-2CD0-4D33-845F-A7E0798846AD}"/>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3ABABE8-D2B4-4B74-B214-A79B717B9CE9}"/>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553B1E7-0160-4E86-8E77-3A4371DC4B18}"/>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18/09/2024</a:t>
            </a:fld>
            <a:endParaRPr lang="en-GB"/>
          </a:p>
        </p:txBody>
      </p:sp>
      <p:sp>
        <p:nvSpPr>
          <p:cNvPr id="8" name="Footer Placeholder 7">
            <a:extLst>
              <a:ext uri="{FF2B5EF4-FFF2-40B4-BE49-F238E27FC236}">
                <a16:creationId xmlns:a16="http://schemas.microsoft.com/office/drawing/2014/main" id="{65CB67EC-9105-48AE-B012-9CF0741D456C}"/>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Slide Number Placeholder 8">
            <a:extLst>
              <a:ext uri="{FF2B5EF4-FFF2-40B4-BE49-F238E27FC236}">
                <a16:creationId xmlns:a16="http://schemas.microsoft.com/office/drawing/2014/main" id="{1CA616BE-1917-46F0-83DF-D4EEB24660D9}"/>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35784868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93573-B616-4B74-BAC1-F3E59EB7E91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0739983-6C76-49C9-AE98-AE5317705BA3}"/>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18/09/2024</a:t>
            </a:fld>
            <a:endParaRPr lang="en-GB"/>
          </a:p>
        </p:txBody>
      </p:sp>
      <p:sp>
        <p:nvSpPr>
          <p:cNvPr id="4" name="Footer Placeholder 3">
            <a:extLst>
              <a:ext uri="{FF2B5EF4-FFF2-40B4-BE49-F238E27FC236}">
                <a16:creationId xmlns:a16="http://schemas.microsoft.com/office/drawing/2014/main" id="{8CD03936-0803-4C43-BB6F-B55C60CD2643}"/>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83C5254E-BF70-40F3-BBA7-49B074137468}"/>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35083781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ACB798E-A594-40D2-ACDF-B474E361BFBA}"/>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18/09/2024</a:t>
            </a:fld>
            <a:endParaRPr lang="en-GB"/>
          </a:p>
        </p:txBody>
      </p:sp>
      <p:sp>
        <p:nvSpPr>
          <p:cNvPr id="3" name="Footer Placeholder 2">
            <a:extLst>
              <a:ext uri="{FF2B5EF4-FFF2-40B4-BE49-F238E27FC236}">
                <a16:creationId xmlns:a16="http://schemas.microsoft.com/office/drawing/2014/main" id="{A119136F-99E7-443D-9673-6771AF5286C1}"/>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155F77FD-F632-407B-9885-CFB7A6F00128}"/>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9593119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F2AAB-839E-4ACB-9CFF-76FE2F94DFFC}"/>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AB9F631-8630-45C2-9CB9-B33EB2F6DDDC}"/>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563D4C3-FBEF-4EFA-B515-1F8A63E80C02}"/>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4D2FC15-0B22-460E-A9A5-C66FA2E29551}"/>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18/09/2024</a:t>
            </a:fld>
            <a:endParaRPr lang="en-GB"/>
          </a:p>
        </p:txBody>
      </p:sp>
      <p:sp>
        <p:nvSpPr>
          <p:cNvPr id="6" name="Footer Placeholder 5">
            <a:extLst>
              <a:ext uri="{FF2B5EF4-FFF2-40B4-BE49-F238E27FC236}">
                <a16:creationId xmlns:a16="http://schemas.microsoft.com/office/drawing/2014/main" id="{C5C39493-0E65-44D2-9502-2929D35E20C3}"/>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4F48626D-8EEF-455C-86E9-21F189522860}"/>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34775876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E632D-DF50-41D5-9439-82327D9F524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B90BB2F-B8B7-46DD-92B5-05400345C90B}"/>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EF3C69A-65D4-4DA6-A231-A1C64B6278C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F6C856D-7CC1-4C3B-AD5E-85D4573AB494}"/>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18/09/2024</a:t>
            </a:fld>
            <a:endParaRPr lang="en-GB"/>
          </a:p>
        </p:txBody>
      </p:sp>
      <p:sp>
        <p:nvSpPr>
          <p:cNvPr id="6" name="Footer Placeholder 5">
            <a:extLst>
              <a:ext uri="{FF2B5EF4-FFF2-40B4-BE49-F238E27FC236}">
                <a16:creationId xmlns:a16="http://schemas.microsoft.com/office/drawing/2014/main" id="{A23CC455-4B20-4B64-8ED6-A490479E5FC2}"/>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A679E2C7-8749-4E53-B593-16129E1E8241}"/>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2127165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6" name="Picture 5" descr="A picture containing chart&#10;&#10;Description automatically generated">
            <a:extLst>
              <a:ext uri="{FF2B5EF4-FFF2-40B4-BE49-F238E27FC236}">
                <a16:creationId xmlns:a16="http://schemas.microsoft.com/office/drawing/2014/main" id="{F6897F59-CD43-4824-B268-EA1A6493AC2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84" y="0"/>
            <a:ext cx="12189631" cy="6858000"/>
          </a:xfrm>
          <a:prstGeom prst="rect">
            <a:avLst/>
          </a:prstGeom>
        </p:spPr>
      </p:pic>
      <p:sp>
        <p:nvSpPr>
          <p:cNvPr id="2" name="Title 1">
            <a:extLst>
              <a:ext uri="{FF2B5EF4-FFF2-40B4-BE49-F238E27FC236}">
                <a16:creationId xmlns:a16="http://schemas.microsoft.com/office/drawing/2014/main" id="{B407F915-88FF-4C0E-9C5E-800659DDCA88}"/>
              </a:ext>
            </a:extLst>
          </p:cNvPr>
          <p:cNvSpPr>
            <a:spLocks noGrp="1"/>
          </p:cNvSpPr>
          <p:nvPr>
            <p:ph type="ctrTitle"/>
          </p:nvPr>
        </p:nvSpPr>
        <p:spPr>
          <a:xfrm>
            <a:off x="748122" y="204096"/>
            <a:ext cx="4295826" cy="2387600"/>
          </a:xfrm>
        </p:spPr>
        <p:txBody>
          <a:bodyPr anchor="b">
            <a:normAutofit/>
          </a:bodyPr>
          <a:lstStyle>
            <a:lvl1pPr algn="l">
              <a:defRPr sz="42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CDB3444D-4905-420D-BE9F-52734628DB93}"/>
              </a:ext>
            </a:extLst>
          </p:cNvPr>
          <p:cNvSpPr>
            <a:spLocks noGrp="1"/>
          </p:cNvSpPr>
          <p:nvPr>
            <p:ph type="subTitle" idx="1"/>
          </p:nvPr>
        </p:nvSpPr>
        <p:spPr>
          <a:xfrm>
            <a:off x="738291" y="2730501"/>
            <a:ext cx="2349039" cy="698499"/>
          </a:xfrm>
        </p:spPr>
        <p:txBody>
          <a:bodyPr>
            <a:normAutofit/>
          </a:bodyPr>
          <a:lstStyle>
            <a:lvl1pPr marL="0" indent="0" algn="l">
              <a:buNone/>
              <a:defRPr sz="1800">
                <a:solidFill>
                  <a:srgbClr val="FFC60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12633913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4.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7.png"/><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9C2FB91D-6423-4D18-B577-BF954E3C727F}"/>
              </a:ext>
            </a:extLst>
          </p:cNvPr>
          <p:cNvPicPr>
            <a:picLocks noChangeAspect="1"/>
          </p:cNvPicPr>
          <p:nvPr userDrawn="1"/>
        </p:nvPicPr>
        <p:blipFill rotWithShape="1">
          <a:blip r:embed="rId13">
            <a:extLst>
              <a:ext uri="{28A0092B-C50C-407E-A947-70E740481C1C}">
                <a14:useLocalDpi xmlns:a14="http://schemas.microsoft.com/office/drawing/2010/main" val="0"/>
              </a:ext>
            </a:extLst>
          </a:blip>
          <a:srcRect b="2053"/>
          <a:stretch/>
        </p:blipFill>
        <p:spPr>
          <a:xfrm>
            <a:off x="0" y="5914528"/>
            <a:ext cx="10486029" cy="943472"/>
          </a:xfrm>
          <a:prstGeom prst="rect">
            <a:avLst/>
          </a:prstGeom>
        </p:spPr>
      </p:pic>
      <p:sp>
        <p:nvSpPr>
          <p:cNvPr id="12" name="TextBox 11">
            <a:extLst>
              <a:ext uri="{FF2B5EF4-FFF2-40B4-BE49-F238E27FC236}">
                <a16:creationId xmlns:a16="http://schemas.microsoft.com/office/drawing/2014/main" id="{CF33DA37-FAE2-4697-8C0C-F85C4BC530A4}"/>
              </a:ext>
            </a:extLst>
          </p:cNvPr>
          <p:cNvSpPr txBox="1">
            <a:spLocks noChangeAspect="1"/>
          </p:cNvSpPr>
          <p:nvPr userDrawn="1"/>
        </p:nvSpPr>
        <p:spPr>
          <a:xfrm>
            <a:off x="349642" y="6119336"/>
            <a:ext cx="5659271" cy="738664"/>
          </a:xfrm>
          <a:prstGeom prst="rect">
            <a:avLst/>
          </a:prstGeom>
          <a:noFill/>
        </p:spPr>
        <p:txBody>
          <a:bodyPr wrap="square" lIns="0" tIns="0" rIns="0" bIns="0" rtlCol="0">
            <a:spAutoFit/>
          </a:bodyPr>
          <a:lstStyle/>
          <a:p>
            <a:r>
              <a:rPr lang="en-GB" sz="1600" b="1">
                <a:latin typeface="Lucida Sans" panose="020B0602030504020204" pitchFamily="34" charset="0"/>
              </a:rPr>
              <a:t>TRAC ENGINEERING</a:t>
            </a:r>
            <a:endParaRPr lang="en-US" sz="1400" b="1" baseline="0">
              <a:solidFill>
                <a:schemeClr val="bg1"/>
              </a:solidFill>
              <a:latin typeface="Lucida Sans" panose="020B0602030504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600" b="1" i="0" u="none" strike="noStrike" kern="0" cap="none" spc="0" normalizeH="0" baseline="0" noProof="0">
                <a:ln>
                  <a:noFill/>
                </a:ln>
                <a:solidFill>
                  <a:prstClr val="white"/>
                </a:solidFill>
                <a:effectLst/>
                <a:uLnTx/>
                <a:uFillTx/>
                <a:latin typeface="Lucida Sans" pitchFamily="34" charset="0"/>
                <a:ea typeface="+mn-ea"/>
                <a:cs typeface="+mn-cs"/>
              </a:rPr>
              <a:t>Service </a:t>
            </a:r>
            <a:r>
              <a:rPr kumimoji="0" lang="en-GB" sz="1600" b="1" i="0" u="none" strike="noStrike" kern="1200" cap="none" spc="0" normalizeH="0" baseline="0" noProof="0">
                <a:ln>
                  <a:noFill/>
                </a:ln>
                <a:solidFill>
                  <a:prstClr val="white"/>
                </a:solidFill>
                <a:effectLst/>
                <a:uLnTx/>
                <a:uFillTx/>
                <a:latin typeface="Lucida Sans" panose="020B0602030504020204" pitchFamily="34" charset="0"/>
                <a:ea typeface="+mn-ea"/>
                <a:cs typeface="+mn-cs"/>
              </a:rPr>
              <a:t>• </a:t>
            </a:r>
            <a:r>
              <a:rPr kumimoji="0" lang="en-GB" sz="1600" b="1" i="0" u="none" strike="noStrike" kern="0" cap="none" spc="0" normalizeH="0" baseline="0" noProof="0">
                <a:ln>
                  <a:noFill/>
                </a:ln>
                <a:solidFill>
                  <a:prstClr val="white"/>
                </a:solidFill>
                <a:effectLst/>
                <a:uLnTx/>
                <a:uFillTx/>
                <a:latin typeface="Lucida Sans" pitchFamily="34" charset="0"/>
                <a:ea typeface="+mn-ea"/>
                <a:cs typeface="+mn-cs"/>
              </a:rPr>
              <a:t>Safety </a:t>
            </a:r>
            <a:r>
              <a:rPr kumimoji="0" lang="en-GB" sz="1600" b="1" i="0" u="none" strike="noStrike" kern="1200" cap="none" spc="0" normalizeH="0" baseline="0" noProof="0">
                <a:ln>
                  <a:noFill/>
                </a:ln>
                <a:solidFill>
                  <a:prstClr val="white"/>
                </a:solidFill>
                <a:effectLst/>
                <a:uLnTx/>
                <a:uFillTx/>
                <a:latin typeface="Lucida Sans" panose="020B0602030504020204" pitchFamily="34" charset="0"/>
                <a:ea typeface="+mn-ea"/>
                <a:cs typeface="+mn-cs"/>
              </a:rPr>
              <a:t>• Quality • Innovation</a:t>
            </a:r>
          </a:p>
          <a:p>
            <a:endParaRPr lang="en-GB" sz="1600" b="1">
              <a:latin typeface="Lucida Sans" panose="020B0602030504020204" pitchFamily="34" charset="0"/>
            </a:endParaRPr>
          </a:p>
        </p:txBody>
      </p:sp>
      <p:pic>
        <p:nvPicPr>
          <p:cNvPr id="13" name="Picture 12">
            <a:extLst>
              <a:ext uri="{FF2B5EF4-FFF2-40B4-BE49-F238E27FC236}">
                <a16:creationId xmlns:a16="http://schemas.microsoft.com/office/drawing/2014/main" id="{15484206-DC23-45CF-84B7-F235689A9E4C}"/>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9868882" y="5894751"/>
            <a:ext cx="1973476" cy="798659"/>
          </a:xfrm>
          <a:prstGeom prst="rect">
            <a:avLst/>
          </a:prstGeom>
        </p:spPr>
      </p:pic>
    </p:spTree>
    <p:extLst>
      <p:ext uri="{BB962C8B-B14F-4D97-AF65-F5344CB8AC3E}">
        <p14:creationId xmlns:p14="http://schemas.microsoft.com/office/powerpoint/2010/main" val="381298149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3"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C34AAEC-F51A-483E-886B-E2D61AC753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29202E0-B4B6-452C-839F-713AB6F244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2" name="Picture 11">
            <a:extLst>
              <a:ext uri="{FF2B5EF4-FFF2-40B4-BE49-F238E27FC236}">
                <a16:creationId xmlns:a16="http://schemas.microsoft.com/office/drawing/2014/main" id="{A1231B3E-7119-451D-A760-B099A43D75CC}"/>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4169648" y="6352683"/>
            <a:ext cx="8022352" cy="249937"/>
          </a:xfrm>
          <a:prstGeom prst="rect">
            <a:avLst/>
          </a:prstGeom>
        </p:spPr>
      </p:pic>
      <p:sp>
        <p:nvSpPr>
          <p:cNvPr id="13" name="TextBox 12">
            <a:extLst>
              <a:ext uri="{FF2B5EF4-FFF2-40B4-BE49-F238E27FC236}">
                <a16:creationId xmlns:a16="http://schemas.microsoft.com/office/drawing/2014/main" id="{96B58472-4E2C-4A60-A0C1-061D881AFC45}"/>
              </a:ext>
            </a:extLst>
          </p:cNvPr>
          <p:cNvSpPr txBox="1"/>
          <p:nvPr userDrawn="1"/>
        </p:nvSpPr>
        <p:spPr>
          <a:xfrm>
            <a:off x="838200" y="6271403"/>
            <a:ext cx="3331448" cy="215444"/>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GB" sz="800" dirty="0">
                <a:latin typeface="Lucida Sans" panose="020B0602030504020204" pitchFamily="34" charset="0"/>
              </a:rPr>
              <a:t>TRAC International – Office Fire Safety</a:t>
            </a:r>
          </a:p>
        </p:txBody>
      </p:sp>
    </p:spTree>
    <p:extLst>
      <p:ext uri="{BB962C8B-B14F-4D97-AF65-F5344CB8AC3E}">
        <p14:creationId xmlns:p14="http://schemas.microsoft.com/office/powerpoint/2010/main" val="4041011504"/>
      </p:ext>
    </p:extLst>
  </p:cSld>
  <p:clrMap bg1="lt1" tx1="dk1" bg2="lt2" tx2="dk2" accent1="accent1" accent2="accent2" accent3="accent3" accent4="accent4" accent5="accent5" accent6="accent6" hlink="hlink" folHlink="folHlink"/>
  <p:sldLayoutIdLst>
    <p:sldLayoutId id="2147483661"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Lucida Sans" panose="020B0602030504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ucida Sans" panose="020B06020305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ucida Sans" panose="020B06020305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ucida Sans" panose="020B06020305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41">
          <p15:clr>
            <a:srgbClr val="F26B43"/>
          </p15:clr>
        </p15:guide>
        <p15:guide id="2" pos="527">
          <p15:clr>
            <a:srgbClr val="F26B43"/>
          </p15:clr>
        </p15:guide>
        <p15:guide id="3" pos="7162">
          <p15:clr>
            <a:srgbClr val="F26B43"/>
          </p15:clr>
        </p15:guide>
        <p15:guide id="4" orient="horz" pos="3907">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C34AAEC-F51A-483E-886B-E2D61AC753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29202E0-B4B6-452C-839F-713AB6F244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2" name="Picture 11">
            <a:extLst>
              <a:ext uri="{FF2B5EF4-FFF2-40B4-BE49-F238E27FC236}">
                <a16:creationId xmlns:a16="http://schemas.microsoft.com/office/drawing/2014/main" id="{A1231B3E-7119-451D-A760-B099A43D75CC}"/>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4169648" y="6352683"/>
            <a:ext cx="8022352" cy="249937"/>
          </a:xfrm>
          <a:prstGeom prst="rect">
            <a:avLst/>
          </a:prstGeom>
        </p:spPr>
      </p:pic>
      <p:sp>
        <p:nvSpPr>
          <p:cNvPr id="13" name="TextBox 12">
            <a:extLst>
              <a:ext uri="{FF2B5EF4-FFF2-40B4-BE49-F238E27FC236}">
                <a16:creationId xmlns:a16="http://schemas.microsoft.com/office/drawing/2014/main" id="{96B58472-4E2C-4A60-A0C1-061D881AFC45}"/>
              </a:ext>
            </a:extLst>
          </p:cNvPr>
          <p:cNvSpPr txBox="1"/>
          <p:nvPr userDrawn="1"/>
        </p:nvSpPr>
        <p:spPr>
          <a:xfrm>
            <a:off x="838200" y="6271403"/>
            <a:ext cx="3331448" cy="215444"/>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GB" sz="800">
                <a:latin typeface="Lucida Sans" panose="020B0602030504020204" pitchFamily="34" charset="0"/>
              </a:rPr>
              <a:t>TRAC INT – FIRE SAFETY</a:t>
            </a:r>
          </a:p>
        </p:txBody>
      </p:sp>
      <p:pic>
        <p:nvPicPr>
          <p:cNvPr id="5" name="Picture 4" descr="Logo&#10;&#10;Description automatically generated">
            <a:extLst>
              <a:ext uri="{FF2B5EF4-FFF2-40B4-BE49-F238E27FC236}">
                <a16:creationId xmlns:a16="http://schemas.microsoft.com/office/drawing/2014/main" id="{A68804D0-2158-D5BC-A837-D7B2490E3388}"/>
              </a:ext>
            </a:extLst>
          </p:cNvPr>
          <p:cNvPicPr>
            <a:picLocks noChangeAspect="1"/>
          </p:cNvPicPr>
          <p:nvPr userDrawn="1"/>
        </p:nvPicPr>
        <p:blipFill rotWithShape="1">
          <a:blip r:embed="rId15">
            <a:extLst>
              <a:ext uri="{28A0092B-C50C-407E-A947-70E740481C1C}">
                <a14:useLocalDpi xmlns:a14="http://schemas.microsoft.com/office/drawing/2010/main" val="0"/>
              </a:ext>
            </a:extLst>
          </a:blip>
          <a:srcRect b="15205"/>
          <a:stretch/>
        </p:blipFill>
        <p:spPr>
          <a:xfrm>
            <a:off x="9977584" y="489028"/>
            <a:ext cx="1773940" cy="1077755"/>
          </a:xfrm>
          <a:prstGeom prst="rect">
            <a:avLst/>
          </a:prstGeom>
        </p:spPr>
      </p:pic>
    </p:spTree>
    <p:extLst>
      <p:ext uri="{BB962C8B-B14F-4D97-AF65-F5344CB8AC3E}">
        <p14:creationId xmlns:p14="http://schemas.microsoft.com/office/powerpoint/2010/main" val="121096913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txStyles>
    <p:titleStyle>
      <a:lvl1pPr algn="l" defTabSz="914400" rtl="0" eaLnBrk="1" latinLnBrk="0" hangingPunct="1">
        <a:lnSpc>
          <a:spcPct val="90000"/>
        </a:lnSpc>
        <a:spcBef>
          <a:spcPct val="0"/>
        </a:spcBef>
        <a:buNone/>
        <a:defRPr sz="4400" kern="1200">
          <a:solidFill>
            <a:schemeClr val="tx1"/>
          </a:solidFill>
          <a:latin typeface="Lucida Sans" panose="020B0602030504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ucida Sans" panose="020B06020305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ucida Sans" panose="020B06020305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ucida Sans" panose="020B06020305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41">
          <p15:clr>
            <a:srgbClr val="F26B43"/>
          </p15:clr>
        </p15:guide>
        <p15:guide id="2" pos="527">
          <p15:clr>
            <a:srgbClr val="F26B43"/>
          </p15:clr>
        </p15:guide>
        <p15:guide id="3" pos="7162">
          <p15:clr>
            <a:srgbClr val="F26B43"/>
          </p15:clr>
        </p15:guide>
        <p15:guide id="4" orient="horz" pos="3907">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3" Type="http://schemas.openxmlformats.org/officeDocument/2006/relationships/hyperlink" Target="https://www.gov.uk/government/publications/make-your-home-safe-from-fire/fire-safety-in-the-home-accessible-version" TargetMode="External"/><Relationship Id="rId2" Type="http://schemas.openxmlformats.org/officeDocument/2006/relationships/hyperlink" Target="https://www.london-fire.gov.uk/home-fire-safety-checker/" TargetMode="External"/><Relationship Id="rId1" Type="http://schemas.openxmlformats.org/officeDocument/2006/relationships/slideLayout" Target="../slideLayouts/slideLayout13.xml"/><Relationship Id="rId5" Type="http://schemas.openxmlformats.org/officeDocument/2006/relationships/image" Target="../media/image19.png"/><Relationship Id="rId4" Type="http://schemas.openxmlformats.org/officeDocument/2006/relationships/hyperlink" Target="https://www.gov.uk/guidance/building-safety-fund-process-guide-for-residents#:~:text=The%20Building%20Safety%20Fund%20(BSF,buildings%20over%2018%20metres%20high."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hyperlink" Target="https://tracint.sharepoint.com/:w:/r/_layouts/15/Doc.aspx?sourcedoc=%7B7FD0B831-0497-40E7-B02A-7E53FE84918F%7D&amp;file=TRACINFO%20C10.07.docx&amp;action=default&amp;mobileredirect=true&amp;DefaultItemOpen=1" TargetMode="External"/><Relationship Id="rId2" Type="http://schemas.openxmlformats.org/officeDocument/2006/relationships/image" Target="../media/image11.jpeg"/><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8.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613FF41-BC1C-6E19-342D-316795568B8E}"/>
              </a:ext>
            </a:extLst>
          </p:cNvPr>
          <p:cNvSpPr>
            <a:spLocks noGrp="1"/>
          </p:cNvSpPr>
          <p:nvPr>
            <p:ph type="subTitle" idx="1"/>
          </p:nvPr>
        </p:nvSpPr>
        <p:spPr>
          <a:xfrm>
            <a:off x="755383" y="2730501"/>
            <a:ext cx="6679457" cy="698499"/>
          </a:xfrm>
        </p:spPr>
        <p:txBody>
          <a:bodyPr/>
          <a:lstStyle/>
          <a:p>
            <a:r>
              <a:rPr lang="en-GB" sz="2400">
                <a:solidFill>
                  <a:schemeClr val="tx1"/>
                </a:solidFill>
              </a:rPr>
              <a:t>Office Fire Safety</a:t>
            </a:r>
          </a:p>
          <a:p>
            <a:r>
              <a:rPr lang="en-GB" sz="1800">
                <a:solidFill>
                  <a:schemeClr val="tx1"/>
                </a:solidFill>
              </a:rPr>
              <a:t>HSEQ Campaign </a:t>
            </a:r>
            <a:endParaRPr lang="en-GB"/>
          </a:p>
        </p:txBody>
      </p:sp>
    </p:spTree>
    <p:extLst>
      <p:ext uri="{BB962C8B-B14F-4D97-AF65-F5344CB8AC3E}">
        <p14:creationId xmlns:p14="http://schemas.microsoft.com/office/powerpoint/2010/main" val="39969342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44C630-48E5-C817-D19A-1D28A755D301}"/>
              </a:ext>
            </a:extLst>
          </p:cNvPr>
          <p:cNvSpPr>
            <a:spLocks noGrp="1"/>
          </p:cNvSpPr>
          <p:nvPr>
            <p:ph type="title"/>
          </p:nvPr>
        </p:nvSpPr>
        <p:spPr/>
        <p:txBody>
          <a:bodyPr/>
          <a:lstStyle/>
          <a:p>
            <a:r>
              <a:rPr lang="en-GB"/>
              <a:t>Fire Safety at Home: Useful Links</a:t>
            </a:r>
          </a:p>
        </p:txBody>
      </p:sp>
      <p:sp>
        <p:nvSpPr>
          <p:cNvPr id="3" name="Content Placeholder 2">
            <a:extLst>
              <a:ext uri="{FF2B5EF4-FFF2-40B4-BE49-F238E27FC236}">
                <a16:creationId xmlns:a16="http://schemas.microsoft.com/office/drawing/2014/main" id="{ED7EBBE5-D19A-22F1-AE15-7477B069482B}"/>
              </a:ext>
            </a:extLst>
          </p:cNvPr>
          <p:cNvSpPr>
            <a:spLocks noGrp="1"/>
          </p:cNvSpPr>
          <p:nvPr>
            <p:ph idx="1"/>
          </p:nvPr>
        </p:nvSpPr>
        <p:spPr>
          <a:xfrm>
            <a:off x="838200" y="1825625"/>
            <a:ext cx="7204415" cy="4351338"/>
          </a:xfrm>
        </p:spPr>
        <p:txBody>
          <a:bodyPr>
            <a:normAutofit/>
          </a:bodyPr>
          <a:lstStyle/>
          <a:p>
            <a:pPr algn="just" fontAlgn="base">
              <a:lnSpc>
                <a:spcPct val="100000"/>
              </a:lnSpc>
              <a:spcBef>
                <a:spcPts val="0"/>
              </a:spcBef>
            </a:pPr>
            <a:r>
              <a:rPr lang="en-GB" sz="1400" dirty="0">
                <a:latin typeface="+mn-lt"/>
              </a:rPr>
              <a:t>Tools such as the </a:t>
            </a:r>
            <a:r>
              <a:rPr lang="en-GB" sz="1400" dirty="0">
                <a:latin typeface="+mn-lt"/>
                <a:hlinkClick r:id="rId2"/>
              </a:rPr>
              <a:t>London Fire Brigade’s Home Fire Safety checker</a:t>
            </a:r>
            <a:r>
              <a:rPr lang="en-GB" sz="1400" dirty="0">
                <a:latin typeface="+mn-lt"/>
              </a:rPr>
              <a:t> can help provide guidance on home fire safety.</a:t>
            </a:r>
          </a:p>
          <a:p>
            <a:pPr algn="just" fontAlgn="base">
              <a:lnSpc>
                <a:spcPct val="100000"/>
              </a:lnSpc>
              <a:spcBef>
                <a:spcPts val="0"/>
              </a:spcBef>
            </a:pPr>
            <a:r>
              <a:rPr lang="en-GB" sz="1400" dirty="0">
                <a:latin typeface="+mn-lt"/>
              </a:rPr>
              <a:t>Most regional fire services offer free fire safety home checks. They will also assist you in creating an at home fire safety plan.</a:t>
            </a:r>
          </a:p>
          <a:p>
            <a:pPr algn="just" fontAlgn="base">
              <a:lnSpc>
                <a:spcPct val="100000"/>
              </a:lnSpc>
              <a:spcBef>
                <a:spcPts val="0"/>
              </a:spcBef>
            </a:pPr>
            <a:r>
              <a:rPr lang="en-GB" sz="1400" dirty="0">
                <a:latin typeface="+mn-lt"/>
              </a:rPr>
              <a:t>The UK Government’s </a:t>
            </a:r>
            <a:r>
              <a:rPr lang="en-GB" sz="1400" dirty="0">
                <a:latin typeface="+mn-lt"/>
                <a:hlinkClick r:id="rId3"/>
              </a:rPr>
              <a:t>Fire Safety In the Home Guide</a:t>
            </a:r>
            <a:r>
              <a:rPr lang="en-GB" sz="1400" dirty="0">
                <a:latin typeface="+mn-lt"/>
              </a:rPr>
              <a:t> contains lots of useful, practical information.</a:t>
            </a:r>
          </a:p>
          <a:p>
            <a:pPr algn="just" fontAlgn="base">
              <a:lnSpc>
                <a:spcPct val="100000"/>
              </a:lnSpc>
              <a:spcBef>
                <a:spcPts val="0"/>
              </a:spcBef>
            </a:pPr>
            <a:r>
              <a:rPr lang="en-GB" sz="1400" dirty="0">
                <a:solidFill>
                  <a:srgbClr val="040C28"/>
                </a:solidFill>
                <a:latin typeface="+mn-lt"/>
              </a:rPr>
              <a:t>If you are worried about the risk associated with building cladding</a:t>
            </a:r>
            <a:r>
              <a:rPr lang="en-GB" sz="1400" b="0" i="0" dirty="0">
                <a:solidFill>
                  <a:srgbClr val="040C28"/>
                </a:solidFill>
                <a:effectLst/>
                <a:latin typeface="+mn-lt"/>
              </a:rPr>
              <a:t> </a:t>
            </a:r>
            <a:r>
              <a:rPr lang="en-GB" sz="1400" dirty="0">
                <a:latin typeface="+mn-lt"/>
                <a:hlinkClick r:id="rId4"/>
              </a:rPr>
              <a:t>The UK Government’s Building Safety Fund </a:t>
            </a:r>
            <a:r>
              <a:rPr lang="en-GB" sz="1400" b="0" i="0" dirty="0">
                <a:solidFill>
                  <a:srgbClr val="040C28"/>
                </a:solidFill>
                <a:effectLst/>
                <a:latin typeface="+mn-lt"/>
              </a:rPr>
              <a:t>provides funding to fix safety fire risks associated with cladding in buildings over 18 metres high.</a:t>
            </a:r>
          </a:p>
          <a:p>
            <a:pPr marL="0" indent="0" algn="just" fontAlgn="base">
              <a:lnSpc>
                <a:spcPct val="120000"/>
              </a:lnSpc>
              <a:spcBef>
                <a:spcPts val="0"/>
              </a:spcBef>
              <a:buNone/>
            </a:pPr>
            <a:endParaRPr lang="en-GB" dirty="0"/>
          </a:p>
          <a:p>
            <a:endParaRPr lang="en-GB" dirty="0"/>
          </a:p>
          <a:p>
            <a:endParaRPr lang="en-GB" sz="2800" dirty="0"/>
          </a:p>
          <a:p>
            <a:endParaRPr lang="en-GB" sz="2800" dirty="0"/>
          </a:p>
          <a:p>
            <a:pPr marL="0" indent="0">
              <a:buNone/>
            </a:pPr>
            <a:endParaRPr lang="en-GB" dirty="0"/>
          </a:p>
          <a:p>
            <a:pPr marL="0" indent="0">
              <a:buNone/>
            </a:pPr>
            <a:endParaRPr lang="en-GB" dirty="0"/>
          </a:p>
          <a:p>
            <a:pPr marL="0" indent="0">
              <a:buNone/>
            </a:pPr>
            <a:endParaRPr lang="en-GB" dirty="0"/>
          </a:p>
        </p:txBody>
      </p:sp>
      <p:pic>
        <p:nvPicPr>
          <p:cNvPr id="7" name="Picture 6">
            <a:extLst>
              <a:ext uri="{FF2B5EF4-FFF2-40B4-BE49-F238E27FC236}">
                <a16:creationId xmlns:a16="http://schemas.microsoft.com/office/drawing/2014/main" id="{CEA0A5A1-70A4-24DD-7575-177044486696}"/>
              </a:ext>
            </a:extLst>
          </p:cNvPr>
          <p:cNvPicPr>
            <a:picLocks noChangeAspect="1"/>
          </p:cNvPicPr>
          <p:nvPr/>
        </p:nvPicPr>
        <p:blipFill>
          <a:blip r:embed="rId5"/>
          <a:stretch>
            <a:fillRect/>
          </a:stretch>
        </p:blipFill>
        <p:spPr>
          <a:xfrm>
            <a:off x="8750938" y="1825625"/>
            <a:ext cx="2719506" cy="3824463"/>
          </a:xfrm>
          <a:prstGeom prst="rect">
            <a:avLst/>
          </a:prstGeom>
          <a:effectLst>
            <a:outerShdw blurRad="50800" dist="50800" dir="5400000" algn="ctr" rotWithShape="0">
              <a:srgbClr val="000000"/>
            </a:outerShdw>
          </a:effectLst>
        </p:spPr>
      </p:pic>
    </p:spTree>
    <p:extLst>
      <p:ext uri="{BB962C8B-B14F-4D97-AF65-F5344CB8AC3E}">
        <p14:creationId xmlns:p14="http://schemas.microsoft.com/office/powerpoint/2010/main" val="36079440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A716233D-0F96-4A98-AAAB-3C041D3C7E4C}"/>
              </a:ext>
            </a:extLst>
          </p:cNvPr>
          <p:cNvSpPr txBox="1">
            <a:spLocks/>
          </p:cNvSpPr>
          <p:nvPr/>
        </p:nvSpPr>
        <p:spPr>
          <a:xfrm>
            <a:off x="854075" y="2281381"/>
            <a:ext cx="7948180" cy="3075710"/>
          </a:xfrm>
          <a:prstGeom prst="rect">
            <a:avLst/>
          </a:prstGeom>
        </p:spPr>
        <p:txBody>
          <a:bodyPr vert="horz" lIns="91440" tIns="45720" rIns="91440" bIns="45720" numCol="2"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ucida Sans" panose="020B06020305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ucida Sans" panose="020B06020305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ucida Sans" panose="020B06020305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endParaRPr kumimoji="0" lang="en-GB" altLang="en-US" sz="1800" b="0" i="0" u="none" strike="noStrike" kern="1200" cap="all" spc="0" normalizeH="0" baseline="0" noProof="0">
              <a:ln>
                <a:noFill/>
              </a:ln>
              <a:solidFill>
                <a:prstClr val="black"/>
              </a:solidFill>
              <a:effectLst/>
              <a:uLnTx/>
              <a:uFillTx/>
              <a:latin typeface="Lucida Sans" panose="020B0602030504020204" pitchFamily="34" charset="0"/>
              <a:ea typeface="+mn-ea"/>
              <a:cs typeface="+mn-cs"/>
            </a:endParaRPr>
          </a:p>
        </p:txBody>
      </p:sp>
      <p:sp>
        <p:nvSpPr>
          <p:cNvPr id="5" name="Text Placeholder 1">
            <a:extLst>
              <a:ext uri="{FF2B5EF4-FFF2-40B4-BE49-F238E27FC236}">
                <a16:creationId xmlns:a16="http://schemas.microsoft.com/office/drawing/2014/main" id="{316F8CF5-45F3-AC5D-921C-083CF2417F2E}"/>
              </a:ext>
            </a:extLst>
          </p:cNvPr>
          <p:cNvSpPr txBox="1">
            <a:spLocks/>
          </p:cNvSpPr>
          <p:nvPr/>
        </p:nvSpPr>
        <p:spPr>
          <a:xfrm>
            <a:off x="250825" y="960674"/>
            <a:ext cx="7670800" cy="4857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a:latin typeface="Lucida Sans" panose="020B0602030504020204" pitchFamily="34" charset="0"/>
              </a:rPr>
              <a:t>How are we doing?</a:t>
            </a:r>
          </a:p>
        </p:txBody>
      </p:sp>
      <p:grpSp>
        <p:nvGrpSpPr>
          <p:cNvPr id="7" name="Group 6">
            <a:extLst>
              <a:ext uri="{FF2B5EF4-FFF2-40B4-BE49-F238E27FC236}">
                <a16:creationId xmlns:a16="http://schemas.microsoft.com/office/drawing/2014/main" id="{868F4CA0-32DD-018A-FE7F-4596A099F0FC}"/>
              </a:ext>
            </a:extLst>
          </p:cNvPr>
          <p:cNvGrpSpPr/>
          <p:nvPr/>
        </p:nvGrpSpPr>
        <p:grpSpPr>
          <a:xfrm>
            <a:off x="3528290" y="380206"/>
            <a:ext cx="5929746" cy="4920277"/>
            <a:chOff x="1439652" y="1481900"/>
            <a:chExt cx="6264696" cy="3718964"/>
          </a:xfrm>
        </p:grpSpPr>
        <p:sp>
          <p:nvSpPr>
            <p:cNvPr id="8" name="Freeform: Shape 7">
              <a:extLst>
                <a:ext uri="{FF2B5EF4-FFF2-40B4-BE49-F238E27FC236}">
                  <a16:creationId xmlns:a16="http://schemas.microsoft.com/office/drawing/2014/main" id="{91E8E7DF-F147-B02E-453D-CD66F7E864B0}"/>
                </a:ext>
              </a:extLst>
            </p:cNvPr>
            <p:cNvSpPr/>
            <p:nvPr/>
          </p:nvSpPr>
          <p:spPr>
            <a:xfrm>
              <a:off x="3945530" y="1481900"/>
              <a:ext cx="1252939" cy="748803"/>
            </a:xfrm>
            <a:custGeom>
              <a:avLst/>
              <a:gdLst>
                <a:gd name="connsiteX0" fmla="*/ 0 w 1252939"/>
                <a:gd name="connsiteY0" fmla="*/ 748803 h 748803"/>
                <a:gd name="connsiteX1" fmla="*/ 626470 w 1252939"/>
                <a:gd name="connsiteY1" fmla="*/ 0 h 748803"/>
                <a:gd name="connsiteX2" fmla="*/ 626470 w 1252939"/>
                <a:gd name="connsiteY2" fmla="*/ 0 h 748803"/>
                <a:gd name="connsiteX3" fmla="*/ 1252939 w 1252939"/>
                <a:gd name="connsiteY3" fmla="*/ 748803 h 748803"/>
                <a:gd name="connsiteX4" fmla="*/ 0 w 1252939"/>
                <a:gd name="connsiteY4" fmla="*/ 748803 h 748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2939" h="748803">
                  <a:moveTo>
                    <a:pt x="0" y="748803"/>
                  </a:moveTo>
                  <a:lnTo>
                    <a:pt x="626470" y="0"/>
                  </a:lnTo>
                  <a:lnTo>
                    <a:pt x="626470" y="0"/>
                  </a:lnTo>
                  <a:lnTo>
                    <a:pt x="1252939" y="748803"/>
                  </a:lnTo>
                  <a:lnTo>
                    <a:pt x="0" y="748803"/>
                  </a:lnTo>
                  <a:close/>
                </a:path>
              </a:pathLst>
            </a:custGeom>
            <a:solidFill>
              <a:schemeClr val="tx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endParaRPr lang="en-GB" sz="1200" b="1" kern="1200">
                <a:solidFill>
                  <a:srgbClr val="FF0000"/>
                </a:solidFill>
                <a:latin typeface="Lucida Sans" pitchFamily="34" charset="0"/>
              </a:endParaRPr>
            </a:p>
            <a:p>
              <a:pPr marL="0" lvl="0" indent="0" algn="ctr" defTabSz="533400">
                <a:lnSpc>
                  <a:spcPct val="90000"/>
                </a:lnSpc>
                <a:spcBef>
                  <a:spcPct val="0"/>
                </a:spcBef>
                <a:spcAft>
                  <a:spcPct val="35000"/>
                </a:spcAft>
                <a:buNone/>
              </a:pPr>
              <a:r>
                <a:rPr lang="en-GB" sz="1200" b="1" kern="1200">
                  <a:solidFill>
                    <a:srgbClr val="FF0000"/>
                  </a:solidFill>
                  <a:latin typeface="Lucida Sans" pitchFamily="34" charset="0"/>
                </a:rPr>
                <a:t>0</a:t>
              </a:r>
            </a:p>
            <a:p>
              <a:pPr marL="0" lvl="0" indent="0" algn="ctr" defTabSz="533400">
                <a:lnSpc>
                  <a:spcPct val="90000"/>
                </a:lnSpc>
                <a:spcBef>
                  <a:spcPct val="0"/>
                </a:spcBef>
                <a:spcAft>
                  <a:spcPct val="35000"/>
                </a:spcAft>
                <a:buNone/>
              </a:pPr>
              <a:r>
                <a:rPr lang="en-GB" sz="1400" b="1" kern="1200">
                  <a:solidFill>
                    <a:srgbClr val="FF0000"/>
                  </a:solidFill>
                  <a:latin typeface="Lucida Sans" pitchFamily="34" charset="0"/>
                </a:rPr>
                <a:t> </a:t>
              </a:r>
              <a:r>
                <a:rPr lang="en-GB" sz="1200" b="1" kern="1200">
                  <a:solidFill>
                    <a:srgbClr val="FF0000"/>
                  </a:solidFill>
                  <a:latin typeface="Lucida Sans" pitchFamily="34" charset="0"/>
                </a:rPr>
                <a:t>Fatalities</a:t>
              </a:r>
              <a:endParaRPr lang="en-GB" sz="1400" b="1" kern="1200">
                <a:solidFill>
                  <a:srgbClr val="FF0000"/>
                </a:solidFill>
                <a:latin typeface="Lucida Sans" pitchFamily="34" charset="0"/>
              </a:endParaRPr>
            </a:p>
          </p:txBody>
        </p:sp>
        <p:sp>
          <p:nvSpPr>
            <p:cNvPr id="9" name="Freeform: Shape 8">
              <a:extLst>
                <a:ext uri="{FF2B5EF4-FFF2-40B4-BE49-F238E27FC236}">
                  <a16:creationId xmlns:a16="http://schemas.microsoft.com/office/drawing/2014/main" id="{B1DB309B-3E58-7A38-285D-CE118AA9A665}"/>
                </a:ext>
              </a:extLst>
            </p:cNvPr>
            <p:cNvSpPr/>
            <p:nvPr/>
          </p:nvSpPr>
          <p:spPr>
            <a:xfrm>
              <a:off x="3319060" y="2205649"/>
              <a:ext cx="2505878" cy="748803"/>
            </a:xfrm>
            <a:custGeom>
              <a:avLst/>
              <a:gdLst>
                <a:gd name="connsiteX0" fmla="*/ 0 w 2505878"/>
                <a:gd name="connsiteY0" fmla="*/ 748803 h 748803"/>
                <a:gd name="connsiteX1" fmla="*/ 626471 w 2505878"/>
                <a:gd name="connsiteY1" fmla="*/ 0 h 748803"/>
                <a:gd name="connsiteX2" fmla="*/ 1879407 w 2505878"/>
                <a:gd name="connsiteY2" fmla="*/ 0 h 748803"/>
                <a:gd name="connsiteX3" fmla="*/ 2505878 w 2505878"/>
                <a:gd name="connsiteY3" fmla="*/ 748803 h 748803"/>
                <a:gd name="connsiteX4" fmla="*/ 0 w 2505878"/>
                <a:gd name="connsiteY4" fmla="*/ 748803 h 748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5878" h="748803">
                  <a:moveTo>
                    <a:pt x="0" y="748803"/>
                  </a:moveTo>
                  <a:lnTo>
                    <a:pt x="626471" y="0"/>
                  </a:lnTo>
                  <a:lnTo>
                    <a:pt x="1879407" y="0"/>
                  </a:lnTo>
                  <a:lnTo>
                    <a:pt x="2505878" y="748803"/>
                  </a:lnTo>
                  <a:lnTo>
                    <a:pt x="0" y="748803"/>
                  </a:lnTo>
                  <a:close/>
                </a:path>
              </a:pathLst>
            </a:custGeom>
            <a:solidFill>
              <a:srgbClr val="C0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56309" tIns="17780" rIns="456309" bIns="17780" numCol="1" spcCol="1270" anchor="ctr" anchorCtr="0">
              <a:noAutofit/>
            </a:bodyPr>
            <a:lstStyle/>
            <a:p>
              <a:pPr marL="0" lvl="0" indent="0" algn="ctr" defTabSz="622300">
                <a:lnSpc>
                  <a:spcPct val="90000"/>
                </a:lnSpc>
                <a:spcBef>
                  <a:spcPct val="0"/>
                </a:spcBef>
                <a:spcAft>
                  <a:spcPct val="35000"/>
                </a:spcAft>
                <a:buNone/>
              </a:pPr>
              <a:r>
                <a:rPr lang="en-GB" sz="1400" kern="1200">
                  <a:solidFill>
                    <a:schemeClr val="bg1"/>
                  </a:solidFill>
                  <a:latin typeface="Lucida Sans" pitchFamily="34" charset="0"/>
                </a:rPr>
                <a:t>0</a:t>
              </a:r>
            </a:p>
            <a:p>
              <a:pPr marL="0" lvl="0" indent="0" algn="ctr" defTabSz="622300">
                <a:lnSpc>
                  <a:spcPct val="90000"/>
                </a:lnSpc>
                <a:spcBef>
                  <a:spcPct val="0"/>
                </a:spcBef>
                <a:spcAft>
                  <a:spcPct val="35000"/>
                </a:spcAft>
                <a:buNone/>
              </a:pPr>
              <a:r>
                <a:rPr lang="en-GB" sz="1400" kern="1200">
                  <a:solidFill>
                    <a:schemeClr val="bg1"/>
                  </a:solidFill>
                  <a:latin typeface="Lucida Sans" pitchFamily="34" charset="0"/>
                </a:rPr>
                <a:t>LTI </a:t>
              </a:r>
            </a:p>
          </p:txBody>
        </p:sp>
        <p:sp>
          <p:nvSpPr>
            <p:cNvPr id="10" name="Freeform: Shape 9">
              <a:extLst>
                <a:ext uri="{FF2B5EF4-FFF2-40B4-BE49-F238E27FC236}">
                  <a16:creationId xmlns:a16="http://schemas.microsoft.com/office/drawing/2014/main" id="{5BAF6505-CD8F-877A-6B15-A00A0832AA17}"/>
                </a:ext>
              </a:extLst>
            </p:cNvPr>
            <p:cNvSpPr/>
            <p:nvPr/>
          </p:nvSpPr>
          <p:spPr>
            <a:xfrm>
              <a:off x="2692591" y="2954453"/>
              <a:ext cx="3758817" cy="748803"/>
            </a:xfrm>
            <a:custGeom>
              <a:avLst/>
              <a:gdLst>
                <a:gd name="connsiteX0" fmla="*/ 0 w 3758817"/>
                <a:gd name="connsiteY0" fmla="*/ 748803 h 748803"/>
                <a:gd name="connsiteX1" fmla="*/ 626471 w 3758817"/>
                <a:gd name="connsiteY1" fmla="*/ 0 h 748803"/>
                <a:gd name="connsiteX2" fmla="*/ 3132346 w 3758817"/>
                <a:gd name="connsiteY2" fmla="*/ 0 h 748803"/>
                <a:gd name="connsiteX3" fmla="*/ 3758817 w 3758817"/>
                <a:gd name="connsiteY3" fmla="*/ 748803 h 748803"/>
                <a:gd name="connsiteX4" fmla="*/ 0 w 3758817"/>
                <a:gd name="connsiteY4" fmla="*/ 748803 h 748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8817" h="748803">
                  <a:moveTo>
                    <a:pt x="0" y="748803"/>
                  </a:moveTo>
                  <a:lnTo>
                    <a:pt x="626471" y="0"/>
                  </a:lnTo>
                  <a:lnTo>
                    <a:pt x="3132346" y="0"/>
                  </a:lnTo>
                  <a:lnTo>
                    <a:pt x="3758817" y="748803"/>
                  </a:lnTo>
                  <a:lnTo>
                    <a:pt x="0" y="748803"/>
                  </a:lnTo>
                  <a:close/>
                </a:path>
              </a:pathLst>
            </a:custGeom>
            <a:solidFill>
              <a:srgbClr val="FF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678113" tIns="20320" rIns="678113" bIns="20320" numCol="1" spcCol="1270" anchor="ctr" anchorCtr="0">
              <a:noAutofit/>
            </a:bodyPr>
            <a:lstStyle/>
            <a:p>
              <a:pPr marL="0" lvl="0" indent="0" algn="ctr" defTabSz="711200">
                <a:lnSpc>
                  <a:spcPct val="90000"/>
                </a:lnSpc>
                <a:spcBef>
                  <a:spcPct val="0"/>
                </a:spcBef>
                <a:spcAft>
                  <a:spcPct val="35000"/>
                </a:spcAft>
                <a:buNone/>
              </a:pPr>
              <a:r>
                <a:rPr lang="en-GB" sz="1600" kern="1200">
                  <a:latin typeface="Lucida Sans" pitchFamily="34" charset="0"/>
                </a:rPr>
                <a:t>0</a:t>
              </a:r>
            </a:p>
            <a:p>
              <a:pPr marL="0" lvl="0" indent="0" algn="ctr" defTabSz="711200">
                <a:lnSpc>
                  <a:spcPct val="90000"/>
                </a:lnSpc>
                <a:spcBef>
                  <a:spcPct val="0"/>
                </a:spcBef>
                <a:spcAft>
                  <a:spcPct val="35000"/>
                </a:spcAft>
                <a:buNone/>
              </a:pPr>
              <a:r>
                <a:rPr lang="en-GB" sz="1600" kern="1200">
                  <a:latin typeface="Lucida Sans" pitchFamily="34" charset="0"/>
                </a:rPr>
                <a:t>RWD/MTC</a:t>
              </a:r>
            </a:p>
          </p:txBody>
        </p:sp>
        <p:sp>
          <p:nvSpPr>
            <p:cNvPr id="11" name="Freeform: Shape 10">
              <a:extLst>
                <a:ext uri="{FF2B5EF4-FFF2-40B4-BE49-F238E27FC236}">
                  <a16:creationId xmlns:a16="http://schemas.microsoft.com/office/drawing/2014/main" id="{BAA07AB7-4C88-DFCA-05FD-EDC3B8BD9658}"/>
                </a:ext>
              </a:extLst>
            </p:cNvPr>
            <p:cNvSpPr/>
            <p:nvPr/>
          </p:nvSpPr>
          <p:spPr>
            <a:xfrm>
              <a:off x="2055847" y="3692377"/>
              <a:ext cx="5011756" cy="748803"/>
            </a:xfrm>
            <a:custGeom>
              <a:avLst/>
              <a:gdLst>
                <a:gd name="connsiteX0" fmla="*/ 0 w 5011756"/>
                <a:gd name="connsiteY0" fmla="*/ 748803 h 748803"/>
                <a:gd name="connsiteX1" fmla="*/ 626471 w 5011756"/>
                <a:gd name="connsiteY1" fmla="*/ 0 h 748803"/>
                <a:gd name="connsiteX2" fmla="*/ 4385285 w 5011756"/>
                <a:gd name="connsiteY2" fmla="*/ 0 h 748803"/>
                <a:gd name="connsiteX3" fmla="*/ 5011756 w 5011756"/>
                <a:gd name="connsiteY3" fmla="*/ 748803 h 748803"/>
                <a:gd name="connsiteX4" fmla="*/ 0 w 5011756"/>
                <a:gd name="connsiteY4" fmla="*/ 748803 h 748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11756" h="748803">
                  <a:moveTo>
                    <a:pt x="0" y="748803"/>
                  </a:moveTo>
                  <a:lnTo>
                    <a:pt x="626471" y="0"/>
                  </a:lnTo>
                  <a:lnTo>
                    <a:pt x="4385285" y="0"/>
                  </a:lnTo>
                  <a:lnTo>
                    <a:pt x="5011756" y="748803"/>
                  </a:lnTo>
                  <a:lnTo>
                    <a:pt x="0" y="748803"/>
                  </a:lnTo>
                  <a:close/>
                </a:path>
              </a:pathLst>
            </a:custGeom>
            <a:solidFill>
              <a:srgbClr val="FFAE1D"/>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99917" tIns="22860" rIns="899918" bIns="22860" numCol="1" spcCol="1270" anchor="ctr" anchorCtr="0">
              <a:noAutofit/>
            </a:bodyPr>
            <a:lstStyle/>
            <a:p>
              <a:pPr marL="0" lvl="0" indent="0" algn="ctr" defTabSz="800100">
                <a:lnSpc>
                  <a:spcPct val="90000"/>
                </a:lnSpc>
                <a:spcBef>
                  <a:spcPct val="0"/>
                </a:spcBef>
                <a:spcAft>
                  <a:spcPct val="35000"/>
                </a:spcAft>
                <a:buNone/>
              </a:pPr>
              <a:r>
                <a:rPr lang="en-GB" sz="1800" kern="1200">
                  <a:latin typeface="Lucida Sans" pitchFamily="34" charset="0"/>
                </a:rPr>
                <a:t>0</a:t>
              </a:r>
            </a:p>
            <a:p>
              <a:pPr marL="0" lvl="0" indent="0" algn="ctr" defTabSz="800100">
                <a:lnSpc>
                  <a:spcPct val="90000"/>
                </a:lnSpc>
                <a:spcBef>
                  <a:spcPct val="0"/>
                </a:spcBef>
                <a:spcAft>
                  <a:spcPct val="35000"/>
                </a:spcAft>
                <a:buNone/>
              </a:pPr>
              <a:r>
                <a:rPr lang="en-GB" sz="1800" kern="1200">
                  <a:latin typeface="Lucida Sans" pitchFamily="34" charset="0"/>
                </a:rPr>
                <a:t>First Aid</a:t>
              </a:r>
            </a:p>
          </p:txBody>
        </p:sp>
        <p:sp>
          <p:nvSpPr>
            <p:cNvPr id="12" name="Freeform: Shape 11">
              <a:extLst>
                <a:ext uri="{FF2B5EF4-FFF2-40B4-BE49-F238E27FC236}">
                  <a16:creationId xmlns:a16="http://schemas.microsoft.com/office/drawing/2014/main" id="{1C6AC92F-7EB0-E398-F7FA-025F9A1C0414}"/>
                </a:ext>
              </a:extLst>
            </p:cNvPr>
            <p:cNvSpPr/>
            <p:nvPr/>
          </p:nvSpPr>
          <p:spPr>
            <a:xfrm>
              <a:off x="1439652" y="4452061"/>
              <a:ext cx="6264696" cy="748803"/>
            </a:xfrm>
            <a:custGeom>
              <a:avLst/>
              <a:gdLst>
                <a:gd name="connsiteX0" fmla="*/ 0 w 6264696"/>
                <a:gd name="connsiteY0" fmla="*/ 748803 h 748803"/>
                <a:gd name="connsiteX1" fmla="*/ 626471 w 6264696"/>
                <a:gd name="connsiteY1" fmla="*/ 0 h 748803"/>
                <a:gd name="connsiteX2" fmla="*/ 5638225 w 6264696"/>
                <a:gd name="connsiteY2" fmla="*/ 0 h 748803"/>
                <a:gd name="connsiteX3" fmla="*/ 6264696 w 6264696"/>
                <a:gd name="connsiteY3" fmla="*/ 748803 h 748803"/>
                <a:gd name="connsiteX4" fmla="*/ 0 w 6264696"/>
                <a:gd name="connsiteY4" fmla="*/ 748803 h 748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64696" h="748803">
                  <a:moveTo>
                    <a:pt x="0" y="748803"/>
                  </a:moveTo>
                  <a:lnTo>
                    <a:pt x="626471" y="0"/>
                  </a:lnTo>
                  <a:lnTo>
                    <a:pt x="5638225" y="0"/>
                  </a:lnTo>
                  <a:lnTo>
                    <a:pt x="6264696" y="748803"/>
                  </a:lnTo>
                  <a:lnTo>
                    <a:pt x="0" y="748803"/>
                  </a:lnTo>
                  <a:close/>
                </a:path>
              </a:pathLst>
            </a:custGeom>
            <a:solidFill>
              <a:srgbClr val="FFCE75"/>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119181" tIns="22860" rIns="1119183" bIns="22860" numCol="1" spcCol="1270" anchor="ctr" anchorCtr="0">
              <a:noAutofit/>
            </a:bodyPr>
            <a:lstStyle/>
            <a:p>
              <a:pPr marL="0" lvl="0" indent="0" algn="ctr" defTabSz="800100">
                <a:lnSpc>
                  <a:spcPct val="90000"/>
                </a:lnSpc>
                <a:spcBef>
                  <a:spcPct val="0"/>
                </a:spcBef>
                <a:spcAft>
                  <a:spcPct val="35000"/>
                </a:spcAft>
                <a:buNone/>
              </a:pPr>
              <a:r>
                <a:rPr lang="en-GB">
                  <a:latin typeface="Lucida Sans"/>
                </a:rPr>
                <a:t>0</a:t>
              </a:r>
              <a:endParaRPr lang="en-GB" sz="1800" kern="1200" dirty="0">
                <a:latin typeface="Lucida Sans" pitchFamily="34" charset="0"/>
              </a:endParaRPr>
            </a:p>
            <a:p>
              <a:pPr marL="0" lvl="0" indent="0" algn="ctr" defTabSz="800100">
                <a:lnSpc>
                  <a:spcPct val="90000"/>
                </a:lnSpc>
                <a:spcBef>
                  <a:spcPct val="0"/>
                </a:spcBef>
                <a:spcAft>
                  <a:spcPct val="35000"/>
                </a:spcAft>
                <a:buNone/>
              </a:pPr>
              <a:r>
                <a:rPr lang="en-GB" sz="1800" kern="1200" dirty="0">
                  <a:latin typeface="Lucida Sans"/>
                </a:rPr>
                <a:t>Near Miss</a:t>
              </a:r>
            </a:p>
          </p:txBody>
        </p:sp>
      </p:grpSp>
      <p:sp>
        <p:nvSpPr>
          <p:cNvPr id="13" name="Rectangle 12">
            <a:extLst>
              <a:ext uri="{FF2B5EF4-FFF2-40B4-BE49-F238E27FC236}">
                <a16:creationId xmlns:a16="http://schemas.microsoft.com/office/drawing/2014/main" id="{BDF4B642-239E-9B68-54F7-D3059E0900F0}"/>
              </a:ext>
            </a:extLst>
          </p:cNvPr>
          <p:cNvSpPr/>
          <p:nvPr/>
        </p:nvSpPr>
        <p:spPr>
          <a:xfrm>
            <a:off x="211730" y="5653196"/>
            <a:ext cx="7050088" cy="276999"/>
          </a:xfrm>
          <a:prstGeom prst="rect">
            <a:avLst/>
          </a:prstGeom>
        </p:spPr>
        <p:txBody>
          <a:bodyPr wrap="square">
            <a:spAutoFit/>
          </a:bodyPr>
          <a:lstStyle/>
          <a:p>
            <a:pPr lvl="0"/>
            <a:r>
              <a:rPr lang="en-GB" sz="1200">
                <a:latin typeface="Lucida Sans" panose="020B0602030504020204" pitchFamily="34" charset="0"/>
              </a:rPr>
              <a:t>* RWD = Restricted Work Day, MTC = Medical Treatment Case</a:t>
            </a:r>
          </a:p>
        </p:txBody>
      </p:sp>
      <p:sp>
        <p:nvSpPr>
          <p:cNvPr id="14" name="Rectangle 13">
            <a:extLst>
              <a:ext uri="{FF2B5EF4-FFF2-40B4-BE49-F238E27FC236}">
                <a16:creationId xmlns:a16="http://schemas.microsoft.com/office/drawing/2014/main" id="{C4357BEE-F521-7A82-D416-E3AC46C89D5E}"/>
              </a:ext>
            </a:extLst>
          </p:cNvPr>
          <p:cNvSpPr/>
          <p:nvPr/>
        </p:nvSpPr>
        <p:spPr>
          <a:xfrm>
            <a:off x="296863" y="1557520"/>
            <a:ext cx="4572000" cy="646331"/>
          </a:xfrm>
          <a:prstGeom prst="rect">
            <a:avLst/>
          </a:prstGeom>
        </p:spPr>
        <p:txBody>
          <a:bodyPr lIns="91440" tIns="45720" rIns="91440" bIns="45720" anchor="t">
            <a:spAutoFit/>
          </a:bodyPr>
          <a:lstStyle/>
          <a:p>
            <a:pPr>
              <a:buNone/>
            </a:pPr>
            <a:r>
              <a:rPr lang="en-GB">
                <a:latin typeface="Lucida Sans"/>
              </a:rPr>
              <a:t>Summary of Incidents 2024:</a:t>
            </a:r>
          </a:p>
          <a:p>
            <a:r>
              <a:rPr lang="en-GB">
                <a:latin typeface="Lucida Sans"/>
              </a:rPr>
              <a:t>January – Present </a:t>
            </a:r>
          </a:p>
        </p:txBody>
      </p:sp>
      <p:sp>
        <p:nvSpPr>
          <p:cNvPr id="15" name="Title 2">
            <a:extLst>
              <a:ext uri="{FF2B5EF4-FFF2-40B4-BE49-F238E27FC236}">
                <a16:creationId xmlns:a16="http://schemas.microsoft.com/office/drawing/2014/main" id="{3BD31FB0-624E-9580-E058-45D72F33399F}"/>
              </a:ext>
            </a:extLst>
          </p:cNvPr>
          <p:cNvSpPr>
            <a:spLocks noGrp="1"/>
          </p:cNvSpPr>
          <p:nvPr>
            <p:ph type="title"/>
          </p:nvPr>
        </p:nvSpPr>
        <p:spPr>
          <a:xfrm>
            <a:off x="250825" y="73493"/>
            <a:ext cx="10515600" cy="1325563"/>
          </a:xfrm>
        </p:spPr>
        <p:txBody>
          <a:bodyPr/>
          <a:lstStyle/>
          <a:p>
            <a:r>
              <a:rPr lang="en-GB">
                <a:latin typeface="Lucida Sans" panose="020B0602030504020204" pitchFamily="34" charset="0"/>
              </a:rPr>
              <a:t>THINK SAFETY!</a:t>
            </a:r>
            <a:r>
              <a:rPr lang="en-GB">
                <a:solidFill>
                  <a:schemeClr val="bg1"/>
                </a:solidFill>
                <a:latin typeface="Lucida Sans" panose="020B0602030504020204" pitchFamily="34" charset="0"/>
              </a:rPr>
              <a:t>!</a:t>
            </a:r>
          </a:p>
        </p:txBody>
      </p:sp>
    </p:spTree>
    <p:extLst>
      <p:ext uri="{BB962C8B-B14F-4D97-AF65-F5344CB8AC3E}">
        <p14:creationId xmlns:p14="http://schemas.microsoft.com/office/powerpoint/2010/main" val="7738599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264D464-898B-4908-88FD-33A83D6ED6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Freeform: Shape 12">
            <a:extLst>
              <a:ext uri="{FF2B5EF4-FFF2-40B4-BE49-F238E27FC236}">
                <a16:creationId xmlns:a16="http://schemas.microsoft.com/office/drawing/2014/main" id="{F0BC1D9E-4401-4EC0-88FD-ED103CB570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00670" y="2"/>
            <a:ext cx="1191330" cy="1511301"/>
          </a:xfrm>
          <a:custGeom>
            <a:avLst/>
            <a:gdLst>
              <a:gd name="connsiteX0" fmla="*/ 697617 w 1191330"/>
              <a:gd name="connsiteY0" fmla="*/ 0 h 1511301"/>
              <a:gd name="connsiteX1" fmla="*/ 1191330 w 1191330"/>
              <a:gd name="connsiteY1" fmla="*/ 0 h 1511301"/>
              <a:gd name="connsiteX2" fmla="*/ 1191330 w 1191330"/>
              <a:gd name="connsiteY2" fmla="*/ 1511301 h 1511301"/>
              <a:gd name="connsiteX3" fmla="*/ 0 w 1191330"/>
              <a:gd name="connsiteY3" fmla="*/ 1511301 h 1511301"/>
            </a:gdLst>
            <a:ahLst/>
            <a:cxnLst>
              <a:cxn ang="0">
                <a:pos x="connsiteX0" y="connsiteY0"/>
              </a:cxn>
              <a:cxn ang="0">
                <a:pos x="connsiteX1" y="connsiteY1"/>
              </a:cxn>
              <a:cxn ang="0">
                <a:pos x="connsiteX2" y="connsiteY2"/>
              </a:cxn>
              <a:cxn ang="0">
                <a:pos x="connsiteX3" y="connsiteY3"/>
              </a:cxn>
            </a:cxnLst>
            <a:rect l="l" t="t" r="r" b="b"/>
            <a:pathLst>
              <a:path w="1191330" h="1511301">
                <a:moveTo>
                  <a:pt x="697617" y="0"/>
                </a:moveTo>
                <a:lnTo>
                  <a:pt x="1191330" y="0"/>
                </a:lnTo>
                <a:lnTo>
                  <a:pt x="1191330" y="1511301"/>
                </a:lnTo>
                <a:lnTo>
                  <a:pt x="0" y="1511301"/>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5" name="Freeform: Shape 14">
            <a:extLst>
              <a:ext uri="{FF2B5EF4-FFF2-40B4-BE49-F238E27FC236}">
                <a16:creationId xmlns:a16="http://schemas.microsoft.com/office/drawing/2014/main" id="{B0AAF7C9-094E-400C-A428-F6C2262F6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0688"/>
            <a:ext cx="10753320" cy="5167312"/>
          </a:xfrm>
          <a:custGeom>
            <a:avLst/>
            <a:gdLst>
              <a:gd name="connsiteX0" fmla="*/ 0 w 10753320"/>
              <a:gd name="connsiteY0" fmla="*/ 0 h 5167312"/>
              <a:gd name="connsiteX1" fmla="*/ 9680943 w 10753320"/>
              <a:gd name="connsiteY1" fmla="*/ 0 h 5167312"/>
              <a:gd name="connsiteX2" fmla="*/ 9680223 w 10753320"/>
              <a:gd name="connsiteY2" fmla="*/ 952 h 5167312"/>
              <a:gd name="connsiteX3" fmla="*/ 10753320 w 10753320"/>
              <a:gd name="connsiteY3" fmla="*/ 952 h 5167312"/>
              <a:gd name="connsiteX4" fmla="*/ 8359441 w 10753320"/>
              <a:gd name="connsiteY4" fmla="*/ 5167312 h 5167312"/>
              <a:gd name="connsiteX5" fmla="*/ 4821866 w 10753320"/>
              <a:gd name="connsiteY5" fmla="*/ 5167312 h 5167312"/>
              <a:gd name="connsiteX6" fmla="*/ 4821866 w 10753320"/>
              <a:gd name="connsiteY6" fmla="*/ 5166360 h 5167312"/>
              <a:gd name="connsiteX7" fmla="*/ 0 w 10753320"/>
              <a:gd name="connsiteY7" fmla="*/ 5166360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53320" h="5167312">
                <a:moveTo>
                  <a:pt x="0" y="0"/>
                </a:moveTo>
                <a:lnTo>
                  <a:pt x="9680943" y="0"/>
                </a:lnTo>
                <a:lnTo>
                  <a:pt x="9680223" y="952"/>
                </a:lnTo>
                <a:lnTo>
                  <a:pt x="10753320" y="952"/>
                </a:lnTo>
                <a:lnTo>
                  <a:pt x="8359441" y="5167312"/>
                </a:lnTo>
                <a:lnTo>
                  <a:pt x="4821866" y="5167312"/>
                </a:lnTo>
                <a:lnTo>
                  <a:pt x="4821866" y="5166360"/>
                </a:lnTo>
                <a:lnTo>
                  <a:pt x="0" y="516636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6200B311-3585-4069-AAC6-CD443FA5B8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23986" y="1690688"/>
            <a:ext cx="3668014" cy="5167312"/>
          </a:xfrm>
          <a:custGeom>
            <a:avLst/>
            <a:gdLst>
              <a:gd name="connsiteX0" fmla="*/ 2391664 w 3668014"/>
              <a:gd name="connsiteY0" fmla="*/ 0 h 5167312"/>
              <a:gd name="connsiteX1" fmla="*/ 3668014 w 3668014"/>
              <a:gd name="connsiteY1" fmla="*/ 0 h 5167312"/>
              <a:gd name="connsiteX2" fmla="*/ 3668014 w 3668014"/>
              <a:gd name="connsiteY2" fmla="*/ 5167312 h 5167312"/>
              <a:gd name="connsiteX3" fmla="*/ 0 w 3668014"/>
              <a:gd name="connsiteY3" fmla="*/ 5167312 h 5167312"/>
              <a:gd name="connsiteX4" fmla="*/ 2393879 w 3668014"/>
              <a:gd name="connsiteY4" fmla="*/ 952 h 5167312"/>
              <a:gd name="connsiteX5" fmla="*/ 2391664 w 3668014"/>
              <a:gd name="connsiteY5" fmla="*/ 952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68014" h="5167312">
                <a:moveTo>
                  <a:pt x="2391664" y="0"/>
                </a:moveTo>
                <a:lnTo>
                  <a:pt x="3668014" y="0"/>
                </a:lnTo>
                <a:lnTo>
                  <a:pt x="3668014" y="5167312"/>
                </a:lnTo>
                <a:lnTo>
                  <a:pt x="0" y="5167312"/>
                </a:lnTo>
                <a:lnTo>
                  <a:pt x="2393879" y="952"/>
                </a:lnTo>
                <a:lnTo>
                  <a:pt x="2391664" y="952"/>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Content Placeholder 2">
            <a:extLst>
              <a:ext uri="{FF2B5EF4-FFF2-40B4-BE49-F238E27FC236}">
                <a16:creationId xmlns:a16="http://schemas.microsoft.com/office/drawing/2014/main" id="{B287C633-0ACC-490A-8390-77A58AA76557}"/>
              </a:ext>
            </a:extLst>
          </p:cNvPr>
          <p:cNvSpPr txBox="1">
            <a:spLocks/>
          </p:cNvSpPr>
          <p:nvPr/>
        </p:nvSpPr>
        <p:spPr>
          <a:xfrm>
            <a:off x="7620000" y="4018870"/>
            <a:ext cx="4189639" cy="385739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0"/>
              </a:spcBef>
              <a:spcAft>
                <a:spcPts val="600"/>
              </a:spcAft>
              <a:buFont typeface="Arial" panose="020B0604020202020204" pitchFamily="34" charset="0"/>
              <a:buChar char="•"/>
              <a:defRPr sz="1800" kern="1200">
                <a:solidFill>
                  <a:schemeClr val="tx1"/>
                </a:solidFill>
                <a:latin typeface="Lucida Sans" panose="020B0602030504020204" pitchFamily="34" charset="0"/>
                <a:ea typeface="+mn-ea"/>
                <a:cs typeface="+mn-cs"/>
              </a:defRPr>
            </a:lvl1pPr>
            <a:lvl2pPr marL="685800" indent="-228600" algn="l" defTabSz="914400" rtl="0" eaLnBrk="1" latinLnBrk="0" hangingPunct="1">
              <a:lnSpc>
                <a:spcPct val="90000"/>
              </a:lnSpc>
              <a:spcBef>
                <a:spcPts val="0"/>
              </a:spcBef>
              <a:spcAft>
                <a:spcPts val="600"/>
              </a:spcAft>
              <a:buFont typeface="Arial" panose="020B0604020202020204" pitchFamily="34" charset="0"/>
              <a:buChar char="•"/>
              <a:defRPr sz="1600" kern="1200">
                <a:solidFill>
                  <a:schemeClr val="tx1"/>
                </a:solidFill>
                <a:latin typeface="Lucida Sans" panose="020B0602030504020204" pitchFamily="34" charset="0"/>
                <a:ea typeface="+mn-ea"/>
                <a:cs typeface="+mn-cs"/>
              </a:defRPr>
            </a:lvl2pPr>
            <a:lvl3pPr marL="1143000" indent="-228600" algn="l" defTabSz="914400" rtl="0" eaLnBrk="1" latinLnBrk="0" hangingPunct="1">
              <a:lnSpc>
                <a:spcPct val="90000"/>
              </a:lnSpc>
              <a:spcBef>
                <a:spcPts val="0"/>
              </a:spcBef>
              <a:spcAft>
                <a:spcPts val="600"/>
              </a:spcAft>
              <a:buFont typeface="Arial" panose="020B0604020202020204" pitchFamily="34" charset="0"/>
              <a:buChar char="•"/>
              <a:defRPr sz="1400" kern="1200">
                <a:solidFill>
                  <a:schemeClr val="tx1"/>
                </a:solidFill>
                <a:latin typeface="Lucida Sans" panose="020B06020305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endParaRPr kumimoji="0" lang="en-GB" sz="1600" b="0" i="0" u="none" strike="noStrike" kern="1200" cap="none" spc="0" normalizeH="0" baseline="0" noProof="0">
              <a:ln>
                <a:noFill/>
              </a:ln>
              <a:solidFill>
                <a:prstClr val="white"/>
              </a:solidFill>
              <a:effectLst/>
              <a:uLnTx/>
              <a:uFillTx/>
              <a:latin typeface="Lucida Sans" panose="020B0602030504020204" pitchFamily="34" charset="0"/>
              <a:ea typeface="+mn-ea"/>
              <a:cs typeface="+mn-cs"/>
            </a:endParaRPr>
          </a:p>
          <a:p>
            <a:pPr marL="0" marR="0" lvl="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endParaRPr kumimoji="0" lang="en-GB" sz="1600" b="0" i="0" u="none" strike="noStrike" kern="1200" cap="none" spc="0" normalizeH="0" baseline="0" noProof="0">
              <a:ln>
                <a:noFill/>
              </a:ln>
              <a:solidFill>
                <a:prstClr val="white"/>
              </a:solidFill>
              <a:effectLst/>
              <a:uLnTx/>
              <a:uFillTx/>
              <a:latin typeface="Lucida Sans" panose="020B0602030504020204" pitchFamily="34" charset="0"/>
              <a:ea typeface="+mn-ea"/>
              <a:cs typeface="+mn-cs"/>
            </a:endParaRPr>
          </a:p>
        </p:txBody>
      </p:sp>
      <p:sp>
        <p:nvSpPr>
          <p:cNvPr id="3" name="Title 2">
            <a:extLst>
              <a:ext uri="{FF2B5EF4-FFF2-40B4-BE49-F238E27FC236}">
                <a16:creationId xmlns:a16="http://schemas.microsoft.com/office/drawing/2014/main" id="{DDE68B3A-AF6E-19A6-A90B-11732C0C1A39}"/>
              </a:ext>
            </a:extLst>
          </p:cNvPr>
          <p:cNvSpPr>
            <a:spLocks noGrp="1"/>
          </p:cNvSpPr>
          <p:nvPr>
            <p:ph type="title"/>
          </p:nvPr>
        </p:nvSpPr>
        <p:spPr>
          <a:xfrm>
            <a:off x="351090" y="848521"/>
            <a:ext cx="10515600" cy="1325563"/>
          </a:xfrm>
        </p:spPr>
        <p:txBody>
          <a:bodyPr/>
          <a:lstStyle/>
          <a:p>
            <a:r>
              <a:rPr lang="en-GB">
                <a:solidFill>
                  <a:schemeClr val="bg1"/>
                </a:solidFill>
                <a:latin typeface="Lucida Sans" panose="020B0602030504020204" pitchFamily="34" charset="0"/>
              </a:rPr>
              <a:t>THINK SAFETY!</a:t>
            </a:r>
          </a:p>
        </p:txBody>
      </p:sp>
      <p:graphicFrame>
        <p:nvGraphicFramePr>
          <p:cNvPr id="16" name="Diagram 15">
            <a:extLst>
              <a:ext uri="{FF2B5EF4-FFF2-40B4-BE49-F238E27FC236}">
                <a16:creationId xmlns:a16="http://schemas.microsoft.com/office/drawing/2014/main" id="{E219FDE2-7961-5977-9449-C13EA50EBCF0}"/>
              </a:ext>
            </a:extLst>
          </p:cNvPr>
          <p:cNvGraphicFramePr/>
          <p:nvPr>
            <p:extLst>
              <p:ext uri="{D42A27DB-BD31-4B8C-83A1-F6EECF244321}">
                <p14:modId xmlns:p14="http://schemas.microsoft.com/office/powerpoint/2010/main" val="2306482815"/>
              </p:ext>
            </p:extLst>
          </p:nvPr>
        </p:nvGraphicFramePr>
        <p:xfrm>
          <a:off x="-382361" y="1785144"/>
          <a:ext cx="9979836" cy="4978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8" name="Circle: Hollow 17">
            <a:extLst>
              <a:ext uri="{FF2B5EF4-FFF2-40B4-BE49-F238E27FC236}">
                <a16:creationId xmlns:a16="http://schemas.microsoft.com/office/drawing/2014/main" id="{04E113D5-36F7-88EB-93CB-8DEC008E6005}"/>
              </a:ext>
            </a:extLst>
          </p:cNvPr>
          <p:cNvSpPr/>
          <p:nvPr/>
        </p:nvSpPr>
        <p:spPr>
          <a:xfrm>
            <a:off x="1729215" y="5527871"/>
            <a:ext cx="328478" cy="328076"/>
          </a:xfrm>
          <a:prstGeom prst="donut">
            <a:avLst>
              <a:gd name="adj" fmla="val 7460"/>
            </a:avLst>
          </a:prstGeom>
        </p:spPr>
        <p:style>
          <a:lnRef idx="1">
            <a:schemeClr val="accent4">
              <a:shade val="80000"/>
              <a:hueOff val="0"/>
              <a:satOff val="0"/>
              <a:lumOff val="0"/>
              <a:alphaOff val="0"/>
            </a:schemeClr>
          </a:lnRef>
          <a:fillRef idx="2">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Tree>
    <p:extLst>
      <p:ext uri="{BB962C8B-B14F-4D97-AF65-F5344CB8AC3E}">
        <p14:creationId xmlns:p14="http://schemas.microsoft.com/office/powerpoint/2010/main" val="3899979872"/>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146BA-69C7-3980-5A8C-066AA2291FD9}"/>
              </a:ext>
            </a:extLst>
          </p:cNvPr>
          <p:cNvSpPr>
            <a:spLocks noGrp="1"/>
          </p:cNvSpPr>
          <p:nvPr>
            <p:ph type="title"/>
          </p:nvPr>
        </p:nvSpPr>
        <p:spPr/>
        <p:txBody>
          <a:bodyPr/>
          <a:lstStyle/>
          <a:p>
            <a:r>
              <a:rPr lang="en-GB"/>
              <a:t>Back to Basics: The Fire Triangle</a:t>
            </a:r>
          </a:p>
        </p:txBody>
      </p:sp>
      <p:pic>
        <p:nvPicPr>
          <p:cNvPr id="3" name="Content Placeholder 4">
            <a:extLst>
              <a:ext uri="{FF2B5EF4-FFF2-40B4-BE49-F238E27FC236}">
                <a16:creationId xmlns:a16="http://schemas.microsoft.com/office/drawing/2014/main" id="{AA0A20D4-BA1F-ED74-3317-7891AA8FA844}"/>
              </a:ext>
            </a:extLst>
          </p:cNvPr>
          <p:cNvPicPr>
            <a:picLocks noChangeAspect="1"/>
          </p:cNvPicPr>
          <p:nvPr/>
        </p:nvPicPr>
        <p:blipFill>
          <a:blip r:embed="rId2"/>
          <a:stretch>
            <a:fillRect/>
          </a:stretch>
        </p:blipFill>
        <p:spPr>
          <a:xfrm>
            <a:off x="7487828" y="1690688"/>
            <a:ext cx="4591050" cy="4276725"/>
          </a:xfrm>
          <a:prstGeom prst="rect">
            <a:avLst/>
          </a:prstGeom>
        </p:spPr>
      </p:pic>
      <p:sp>
        <p:nvSpPr>
          <p:cNvPr id="4" name="Title 1">
            <a:extLst>
              <a:ext uri="{FF2B5EF4-FFF2-40B4-BE49-F238E27FC236}">
                <a16:creationId xmlns:a16="http://schemas.microsoft.com/office/drawing/2014/main" id="{698CB5B9-16E7-0C65-9FB5-95923D27AD92}"/>
              </a:ext>
            </a:extLst>
          </p:cNvPr>
          <p:cNvSpPr txBox="1">
            <a:spLocks/>
          </p:cNvSpPr>
          <p:nvPr/>
        </p:nvSpPr>
        <p:spPr>
          <a:xfrm>
            <a:off x="838200" y="365125"/>
            <a:ext cx="8832011"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Lucida Sans" panose="020B0602030504020204" pitchFamily="34" charset="0"/>
                <a:ea typeface="+mj-ea"/>
                <a:cs typeface="+mj-cs"/>
              </a:defRPr>
            </a:lvl1pPr>
          </a:lstStyle>
          <a:p>
            <a:endParaRPr lang="en-GB"/>
          </a:p>
        </p:txBody>
      </p:sp>
      <p:sp>
        <p:nvSpPr>
          <p:cNvPr id="5" name="Content Placeholder 2">
            <a:extLst>
              <a:ext uri="{FF2B5EF4-FFF2-40B4-BE49-F238E27FC236}">
                <a16:creationId xmlns:a16="http://schemas.microsoft.com/office/drawing/2014/main" id="{59974AE4-7D4B-3F1A-A425-8D5627B566FF}"/>
              </a:ext>
            </a:extLst>
          </p:cNvPr>
          <p:cNvSpPr txBox="1">
            <a:spLocks/>
          </p:cNvSpPr>
          <p:nvPr/>
        </p:nvSpPr>
        <p:spPr>
          <a:xfrm>
            <a:off x="838200" y="1825625"/>
            <a:ext cx="7325412"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ucida Sans" panose="020B06020305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ucida Sans" panose="020B06020305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ucida Sans" panose="020B06020305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GB" sz="1400" dirty="0"/>
              <a:t>The fire triangle is a simple model for understanding the necessary components for a fire to ignite and sustain itself. It consists of three things:</a:t>
            </a:r>
          </a:p>
          <a:p>
            <a:pPr marL="0" indent="0">
              <a:lnSpc>
                <a:spcPct val="100000"/>
              </a:lnSpc>
              <a:spcBef>
                <a:spcPts val="0"/>
              </a:spcBef>
              <a:buFont typeface="Arial" panose="020B0604020202020204" pitchFamily="34" charset="0"/>
              <a:buNone/>
            </a:pPr>
            <a:endParaRPr lang="en-GB" sz="1400" dirty="0"/>
          </a:p>
          <a:p>
            <a:pPr>
              <a:lnSpc>
                <a:spcPct val="100000"/>
              </a:lnSpc>
              <a:spcBef>
                <a:spcPts val="0"/>
              </a:spcBef>
            </a:pPr>
            <a:r>
              <a:rPr lang="en-GB" sz="1400" b="1" dirty="0"/>
              <a:t>Heat</a:t>
            </a:r>
            <a:r>
              <a:rPr lang="en-GB" sz="1400" dirty="0"/>
              <a:t>: This is the energy source that raises the temperature of the fuel to ignition point. There are a number of sources heat can come from on a worksite such as a match, a lighter, a spark, or friction.</a:t>
            </a:r>
          </a:p>
          <a:p>
            <a:pPr>
              <a:lnSpc>
                <a:spcPct val="100000"/>
              </a:lnSpc>
              <a:spcBef>
                <a:spcPts val="0"/>
              </a:spcBef>
            </a:pPr>
            <a:r>
              <a:rPr lang="en-GB" sz="1400" b="1" dirty="0"/>
              <a:t>Fuel</a:t>
            </a:r>
            <a:r>
              <a:rPr lang="en-GB" sz="1400" dirty="0"/>
              <a:t>: This is any combustible material that can burn. Common fuels include wood, paper, gasoline and flammable gases. The fuel must be in a form that allows it to combine with oxygen and reach its ignition temperature.</a:t>
            </a:r>
          </a:p>
          <a:p>
            <a:pPr>
              <a:lnSpc>
                <a:spcPct val="100000"/>
              </a:lnSpc>
              <a:spcBef>
                <a:spcPts val="0"/>
              </a:spcBef>
            </a:pPr>
            <a:r>
              <a:rPr lang="en-GB" sz="1400" b="1" dirty="0"/>
              <a:t>Oxygen</a:t>
            </a:r>
            <a:r>
              <a:rPr lang="en-GB" sz="1400" dirty="0"/>
              <a:t>: Fire needs oxygen to sustain combustion. It’s typically found in the air we breathe, but in some cases, it can come from other sources, like pure oxygen tanks.</a:t>
            </a:r>
          </a:p>
          <a:p>
            <a:pPr marL="0" indent="0">
              <a:lnSpc>
                <a:spcPct val="100000"/>
              </a:lnSpc>
              <a:spcBef>
                <a:spcPts val="0"/>
              </a:spcBef>
              <a:buFont typeface="Arial" panose="020B0604020202020204" pitchFamily="34" charset="0"/>
              <a:buNone/>
            </a:pPr>
            <a:endParaRPr lang="en-GB" sz="1400" dirty="0"/>
          </a:p>
          <a:p>
            <a:pPr marL="0" indent="0">
              <a:lnSpc>
                <a:spcPct val="100000"/>
              </a:lnSpc>
              <a:spcBef>
                <a:spcPts val="0"/>
              </a:spcBef>
              <a:buFont typeface="Arial" panose="020B0604020202020204" pitchFamily="34" charset="0"/>
              <a:buNone/>
            </a:pPr>
            <a:r>
              <a:rPr lang="en-GB" sz="1400" dirty="0"/>
              <a:t>If you remove one of them, the fire will be extinguished. Understanding the fire triangle is essential for understanding the risks and prevention of fire.</a:t>
            </a:r>
          </a:p>
          <a:p>
            <a:endParaRPr lang="en-GB" dirty="0"/>
          </a:p>
        </p:txBody>
      </p:sp>
    </p:spTree>
    <p:extLst>
      <p:ext uri="{BB962C8B-B14F-4D97-AF65-F5344CB8AC3E}">
        <p14:creationId xmlns:p14="http://schemas.microsoft.com/office/powerpoint/2010/main" val="20719753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B41FB55-C321-8BBF-77C8-2BC4B61BEF24}"/>
              </a:ext>
            </a:extLst>
          </p:cNvPr>
          <p:cNvSpPr txBox="1">
            <a:spLocks/>
          </p:cNvSpPr>
          <p:nvPr/>
        </p:nvSpPr>
        <p:spPr>
          <a:xfrm>
            <a:off x="838200" y="365125"/>
            <a:ext cx="8832011"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Lucida Sans" panose="020B0602030504020204" pitchFamily="34" charset="0"/>
                <a:ea typeface="+mj-ea"/>
                <a:cs typeface="+mj-cs"/>
              </a:defRPr>
            </a:lvl1pPr>
          </a:lstStyle>
          <a:p>
            <a:r>
              <a:rPr lang="en-GB"/>
              <a:t>Office Fire Risk Arrangements</a:t>
            </a:r>
          </a:p>
        </p:txBody>
      </p:sp>
      <p:sp>
        <p:nvSpPr>
          <p:cNvPr id="4" name="Content Placeholder 2">
            <a:extLst>
              <a:ext uri="{FF2B5EF4-FFF2-40B4-BE49-F238E27FC236}">
                <a16:creationId xmlns:a16="http://schemas.microsoft.com/office/drawing/2014/main" id="{7D6A762B-7AEB-C57E-4DA8-343D63F98730}"/>
              </a:ext>
            </a:extLst>
          </p:cNvPr>
          <p:cNvSpPr txBox="1">
            <a:spLocks/>
          </p:cNvSpPr>
          <p:nvPr/>
        </p:nvSpPr>
        <p:spPr>
          <a:xfrm>
            <a:off x="838200" y="1825625"/>
            <a:ext cx="7146303" cy="4351338"/>
          </a:xfrm>
          <a:prstGeom prst="rect">
            <a:avLst/>
          </a:prstGeom>
        </p:spPr>
        <p:txBody>
          <a:bodyPr lIns="91440" tIns="45720" rIns="91440" bIns="4572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ucida Sans" panose="020B06020305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ucida Sans" panose="020B06020305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ucida Sans" panose="020B06020305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spcBef>
                <a:spcPts val="0"/>
              </a:spcBef>
              <a:buFont typeface="Arial" panose="020B0604020202020204" pitchFamily="34" charset="0"/>
              <a:buNone/>
            </a:pPr>
            <a:r>
              <a:rPr lang="en-GB" sz="1400" dirty="0">
                <a:cs typeface="Times New Roman" panose="02020603050405020304" pitchFamily="18" charset="0"/>
              </a:rPr>
              <a:t>Dedicated fire risk assessments are carried out for every premises and reviewed every 2 years or when there is a significant physical or legislative change. </a:t>
            </a:r>
            <a:r>
              <a:rPr lang="en-GB" sz="1400" dirty="0">
                <a:ea typeface="Times New Roman" panose="02020603050405020304" pitchFamily="18" charset="0"/>
                <a:cs typeface="Times New Roman" panose="02020603050405020304" pitchFamily="18" charset="0"/>
              </a:rPr>
              <a:t>The purpose of these is to:</a:t>
            </a:r>
          </a:p>
          <a:p>
            <a:pPr marL="0" indent="0" algn="just">
              <a:lnSpc>
                <a:spcPct val="100000"/>
              </a:lnSpc>
              <a:spcBef>
                <a:spcPts val="0"/>
              </a:spcBef>
              <a:buFont typeface="Arial" panose="020B0604020202020204" pitchFamily="34" charset="0"/>
              <a:buNone/>
            </a:pPr>
            <a:endParaRPr lang="en-GB" sz="1400" dirty="0">
              <a:ea typeface="Times New Roman" panose="02020603050405020304" pitchFamily="18" charset="0"/>
              <a:cs typeface="Times New Roman" panose="02020603050405020304" pitchFamily="18" charset="0"/>
            </a:endParaRPr>
          </a:p>
          <a:p>
            <a:pPr algn="just">
              <a:lnSpc>
                <a:spcPct val="100000"/>
              </a:lnSpc>
              <a:spcBef>
                <a:spcPts val="0"/>
              </a:spcBef>
            </a:pPr>
            <a:r>
              <a:rPr lang="en-GB" sz="1400" dirty="0">
                <a:ea typeface="Times New Roman" panose="02020603050405020304" pitchFamily="18" charset="0"/>
                <a:cs typeface="Times New Roman" panose="02020603050405020304" pitchFamily="18" charset="0"/>
              </a:rPr>
              <a:t>Identify all fire hazards and assess their potential to cause a fire.</a:t>
            </a:r>
          </a:p>
          <a:p>
            <a:pPr algn="just">
              <a:lnSpc>
                <a:spcPct val="100000"/>
              </a:lnSpc>
              <a:spcBef>
                <a:spcPts val="0"/>
              </a:spcBef>
            </a:pPr>
            <a:r>
              <a:rPr lang="en-GB" sz="1400" dirty="0">
                <a:ea typeface="Times New Roman" panose="02020603050405020304" pitchFamily="18" charset="0"/>
                <a:cs typeface="Times New Roman" panose="02020603050405020304" pitchFamily="18" charset="0"/>
              </a:rPr>
              <a:t>Document what current preventative measures are being taken and if they are adequate. This includes fire alarm arrangements, emergency lighting, fire extinguishers and fire exits.</a:t>
            </a:r>
          </a:p>
          <a:p>
            <a:pPr algn="just">
              <a:lnSpc>
                <a:spcPct val="100000"/>
              </a:lnSpc>
              <a:spcBef>
                <a:spcPts val="0"/>
              </a:spcBef>
            </a:pPr>
            <a:r>
              <a:rPr lang="en-GB" sz="1400" dirty="0">
                <a:latin typeface="Lucida Sans"/>
                <a:ea typeface="Times New Roman" panose="02020603050405020304" pitchFamily="18" charset="0"/>
                <a:cs typeface="Times New Roman"/>
              </a:rPr>
              <a:t>Give details of people present or likely to be on-site and makes an assessment of the likely consequences to people in the event of a fire.</a:t>
            </a:r>
          </a:p>
          <a:p>
            <a:pPr>
              <a:lnSpc>
                <a:spcPct val="100000"/>
              </a:lnSpc>
              <a:spcBef>
                <a:spcPts val="0"/>
              </a:spcBef>
            </a:pPr>
            <a:endParaRPr lang="en-GB" sz="1400" dirty="0">
              <a:ea typeface="Times New Roman" panose="02020603050405020304" pitchFamily="18" charset="0"/>
              <a:cs typeface="Times New Roman" panose="02020603050405020304" pitchFamily="18" charset="0"/>
            </a:endParaRPr>
          </a:p>
          <a:p>
            <a:pPr marL="0" indent="0">
              <a:lnSpc>
                <a:spcPct val="100000"/>
              </a:lnSpc>
              <a:spcBef>
                <a:spcPts val="0"/>
              </a:spcBef>
              <a:buNone/>
            </a:pPr>
            <a:r>
              <a:rPr lang="en-GB" sz="1400" dirty="0">
                <a:latin typeface="Lucida Sans"/>
                <a:cs typeface="Times New Roman"/>
              </a:rPr>
              <a:t>Fire </a:t>
            </a:r>
            <a:r>
              <a:rPr lang="en-GB" sz="1400" dirty="0">
                <a:latin typeface="Lucida Sans"/>
              </a:rPr>
              <a:t>specific emergency arrangements are documented in  Emergency Fire Action Plans. These </a:t>
            </a:r>
            <a:r>
              <a:rPr lang="en-GB" sz="1400" dirty="0">
                <a:effectLst/>
                <a:latin typeface="Lucida Sans"/>
                <a:ea typeface="Aptos" panose="020B0004020202020204" pitchFamily="34" charset="0"/>
                <a:cs typeface="Times New Roman"/>
              </a:rPr>
              <a:t>outline the procedures for fire prevention, detection</a:t>
            </a:r>
            <a:r>
              <a:rPr lang="en-GB" sz="1400" dirty="0">
                <a:latin typeface="Lucida Sans"/>
                <a:ea typeface="Aptos" panose="020B0004020202020204" pitchFamily="34" charset="0"/>
                <a:cs typeface="Times New Roman"/>
              </a:rPr>
              <a:t> and</a:t>
            </a:r>
            <a:r>
              <a:rPr lang="en-GB" sz="1400" dirty="0">
                <a:effectLst/>
                <a:latin typeface="Lucida Sans"/>
                <a:ea typeface="Aptos" panose="020B0004020202020204" pitchFamily="34" charset="0"/>
                <a:cs typeface="Times New Roman"/>
              </a:rPr>
              <a:t> emergency evacuation arrangements. </a:t>
            </a:r>
            <a:r>
              <a:rPr lang="en-GB" sz="1400" dirty="0">
                <a:latin typeface="Lucida Sans"/>
                <a:ea typeface="Aptos" panose="020B0004020202020204" pitchFamily="34" charset="0"/>
                <a:cs typeface="Times New Roman"/>
              </a:rPr>
              <a:t>A </a:t>
            </a:r>
            <a:r>
              <a:rPr lang="en-GB" sz="1400" dirty="0">
                <a:effectLst/>
                <a:latin typeface="Lucida Sans"/>
                <a:ea typeface="Aptos" panose="020B0004020202020204" pitchFamily="34" charset="0"/>
                <a:cs typeface="Times New Roman"/>
              </a:rPr>
              <a:t>Fire Exit Map is displayed at various points around each site and show the location of firefighting equipment, evacuation routes and muster points.</a:t>
            </a:r>
            <a:r>
              <a:rPr lang="en-GB" sz="1400" dirty="0">
                <a:latin typeface="Lucida Sans"/>
                <a:ea typeface="Aptos" panose="020B0004020202020204" pitchFamily="34" charset="0"/>
                <a:cs typeface="Times New Roman"/>
              </a:rPr>
              <a:t> </a:t>
            </a:r>
          </a:p>
          <a:p>
            <a:pPr marL="0" indent="0">
              <a:lnSpc>
                <a:spcPct val="100000"/>
              </a:lnSpc>
              <a:spcBef>
                <a:spcPts val="0"/>
              </a:spcBef>
              <a:buNone/>
            </a:pPr>
            <a:endParaRPr lang="en-GB" sz="1400" dirty="0">
              <a:ea typeface="Times New Roman" panose="02020603050405020304" pitchFamily="18" charset="0"/>
              <a:cs typeface="Times New Roman" panose="02020603050405020304" pitchFamily="18" charset="0"/>
            </a:endParaRPr>
          </a:p>
          <a:p>
            <a:pPr marL="0" indent="0">
              <a:lnSpc>
                <a:spcPct val="100000"/>
              </a:lnSpc>
              <a:spcBef>
                <a:spcPts val="0"/>
              </a:spcBef>
              <a:buNone/>
            </a:pPr>
            <a:r>
              <a:rPr lang="en-GB" sz="1400" dirty="0">
                <a:ea typeface="Times New Roman" panose="02020603050405020304" pitchFamily="18" charset="0"/>
                <a:cs typeface="Times New Roman" panose="02020603050405020304" pitchFamily="18" charset="0"/>
              </a:rPr>
              <a:t>Fire arrangements are </a:t>
            </a:r>
            <a:r>
              <a:rPr lang="en-GB" sz="1400" dirty="0">
                <a:effectLst/>
                <a:ea typeface="Times New Roman" panose="02020603050405020304" pitchFamily="18" charset="0"/>
                <a:cs typeface="Times New Roman" panose="02020603050405020304" pitchFamily="18" charset="0"/>
              </a:rPr>
              <a:t>communicated to all employees and visitors during their mandatory site induction</a:t>
            </a:r>
            <a:r>
              <a:rPr lang="en-GB" sz="1400" dirty="0">
                <a:ea typeface="Times New Roman" panose="02020603050405020304" pitchFamily="18" charset="0"/>
                <a:cs typeface="Times New Roman" panose="02020603050405020304" pitchFamily="18" charset="0"/>
              </a:rPr>
              <a:t>. Hard copies of the Fire Action Plans are also available at all reception areas.</a:t>
            </a:r>
          </a:p>
          <a:p>
            <a:pPr marL="0" indent="0">
              <a:buFont typeface="Arial" panose="020B0604020202020204" pitchFamily="34" charset="0"/>
              <a:buNone/>
            </a:pPr>
            <a:endParaRPr lang="en-GB" sz="1400" dirty="0">
              <a:cs typeface="Times New Roman" panose="02020603050405020304" pitchFamily="18" charset="0"/>
            </a:endParaRPr>
          </a:p>
        </p:txBody>
      </p:sp>
      <p:pic>
        <p:nvPicPr>
          <p:cNvPr id="8" name="Picture 7">
            <a:extLst>
              <a:ext uri="{FF2B5EF4-FFF2-40B4-BE49-F238E27FC236}">
                <a16:creationId xmlns:a16="http://schemas.microsoft.com/office/drawing/2014/main" id="{EFAE7BB6-D40D-EF5F-5A6D-7C8C58F84799}"/>
              </a:ext>
            </a:extLst>
          </p:cNvPr>
          <p:cNvPicPr>
            <a:picLocks noChangeAspect="1"/>
          </p:cNvPicPr>
          <p:nvPr/>
        </p:nvPicPr>
        <p:blipFill>
          <a:blip r:embed="rId2"/>
          <a:stretch>
            <a:fillRect/>
          </a:stretch>
        </p:blipFill>
        <p:spPr>
          <a:xfrm>
            <a:off x="8264225" y="2027164"/>
            <a:ext cx="3846671" cy="3813222"/>
          </a:xfrm>
          <a:prstGeom prst="rect">
            <a:avLst/>
          </a:prstGeom>
        </p:spPr>
      </p:pic>
    </p:spTree>
    <p:extLst>
      <p:ext uri="{BB962C8B-B14F-4D97-AF65-F5344CB8AC3E}">
        <p14:creationId xmlns:p14="http://schemas.microsoft.com/office/powerpoint/2010/main" val="24624192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urning House Icon Design 12960664 Vector Art at Vecteezy">
            <a:extLst>
              <a:ext uri="{FF2B5EF4-FFF2-40B4-BE49-F238E27FC236}">
                <a16:creationId xmlns:a16="http://schemas.microsoft.com/office/drawing/2014/main" id="{F91730FF-2514-598A-A230-3FD799E901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85097" y="3667876"/>
            <a:ext cx="2692676" cy="269267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EEA0F70-0B9B-2ABB-7F96-EF0ACA52E229}"/>
              </a:ext>
            </a:extLst>
          </p:cNvPr>
          <p:cNvSpPr>
            <a:spLocks noGrp="1"/>
          </p:cNvSpPr>
          <p:nvPr>
            <p:ph type="title"/>
          </p:nvPr>
        </p:nvSpPr>
        <p:spPr/>
        <p:txBody>
          <a:bodyPr/>
          <a:lstStyle/>
          <a:p>
            <a:r>
              <a:rPr lang="en-GB"/>
              <a:t>Aberdeen Fire Arrangements</a:t>
            </a:r>
          </a:p>
        </p:txBody>
      </p:sp>
      <p:sp>
        <p:nvSpPr>
          <p:cNvPr id="5" name="Content Placeholder 2">
            <a:extLst>
              <a:ext uri="{FF2B5EF4-FFF2-40B4-BE49-F238E27FC236}">
                <a16:creationId xmlns:a16="http://schemas.microsoft.com/office/drawing/2014/main" id="{71EBC776-4F52-D90B-63B3-754B5475B7B8}"/>
              </a:ext>
            </a:extLst>
          </p:cNvPr>
          <p:cNvSpPr txBox="1">
            <a:spLocks/>
          </p:cNvSpPr>
          <p:nvPr/>
        </p:nvSpPr>
        <p:spPr>
          <a:xfrm>
            <a:off x="838200" y="1825625"/>
            <a:ext cx="9399309" cy="4351338"/>
          </a:xfrm>
          <a:prstGeom prst="rect">
            <a:avLst/>
          </a:prstGeom>
        </p:spPr>
        <p:txBody>
          <a:bodyPr>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ucida Sans" panose="020B06020305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ucida Sans" panose="020B06020305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ucida Sans" panose="020B06020305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20000"/>
              </a:lnSpc>
              <a:spcBef>
                <a:spcPts val="0"/>
              </a:spcBef>
              <a:buNone/>
            </a:pPr>
            <a:r>
              <a:rPr lang="en-GB" sz="5600" dirty="0">
                <a:effectLst/>
                <a:latin typeface="Lucida Sans" panose="020B0602030504020204" pitchFamily="34" charset="0"/>
                <a:ea typeface="Times New Roman" panose="02020603050405020304" pitchFamily="18" charset="0"/>
                <a:cs typeface="Times New Roman" panose="02020603050405020304" pitchFamily="18" charset="0"/>
              </a:rPr>
              <a:t>On discovery of a fire, personnel should make their way to the nearest exit and activate the fire alarm using the break glass point prior to exiting the building. The break glass points are located at the fire exit in the Business Support office, at the main door in Reception, at the fire exit in the staff canteen and at the roller doors in the Stores area.</a:t>
            </a:r>
          </a:p>
          <a:p>
            <a:pPr marL="0" indent="0" algn="just">
              <a:lnSpc>
                <a:spcPct val="120000"/>
              </a:lnSpc>
              <a:spcBef>
                <a:spcPts val="0"/>
              </a:spcBef>
              <a:buNone/>
            </a:pPr>
            <a:r>
              <a:rPr lang="en-GB" sz="5600" dirty="0">
                <a:effectLst/>
                <a:latin typeface="Lucida Sans" panose="020B0602030504020204" pitchFamily="34" charset="0"/>
                <a:ea typeface="Times New Roman" panose="02020603050405020304" pitchFamily="18" charset="0"/>
                <a:cs typeface="Times New Roman" panose="02020603050405020304" pitchFamily="18" charset="0"/>
              </a:rPr>
              <a:t> </a:t>
            </a:r>
          </a:p>
          <a:p>
            <a:pPr marL="0" indent="0" algn="just">
              <a:lnSpc>
                <a:spcPct val="120000"/>
              </a:lnSpc>
              <a:spcBef>
                <a:spcPts val="0"/>
              </a:spcBef>
              <a:buNone/>
            </a:pPr>
            <a:r>
              <a:rPr lang="en-GB" sz="5600" dirty="0">
                <a:effectLst/>
                <a:latin typeface="Lucida Sans" panose="020B0602030504020204" pitchFamily="34" charset="0"/>
                <a:ea typeface="Times New Roman" panose="02020603050405020304" pitchFamily="18" charset="0"/>
                <a:cs typeface="Times New Roman" panose="02020603050405020304" pitchFamily="18" charset="0"/>
              </a:rPr>
              <a:t>On hearing the alarm, all staff should immediately evacuate via the nearest available exit: </a:t>
            </a:r>
          </a:p>
          <a:p>
            <a:pPr marL="342900" lvl="0" indent="-342900" algn="just">
              <a:lnSpc>
                <a:spcPct val="120000"/>
              </a:lnSpc>
              <a:spcBef>
                <a:spcPts val="0"/>
              </a:spcBef>
              <a:buFont typeface="Symbol" panose="05050102010706020507" pitchFamily="18" charset="2"/>
              <a:buChar char=""/>
              <a:tabLst>
                <a:tab pos="914400" algn="l"/>
              </a:tabLst>
            </a:pPr>
            <a:r>
              <a:rPr lang="en-GB" sz="5200" dirty="0">
                <a:effectLst/>
                <a:latin typeface="Lucida Sans" panose="020B0602030504020204" pitchFamily="34" charset="0"/>
                <a:ea typeface="Times New Roman" panose="02020603050405020304" pitchFamily="18" charset="0"/>
                <a:cs typeface="Times New Roman" panose="02020603050405020304" pitchFamily="18" charset="0"/>
              </a:rPr>
              <a:t>The main door at the front of the building</a:t>
            </a:r>
          </a:p>
          <a:p>
            <a:pPr marL="342900" lvl="0" indent="-342900" algn="just">
              <a:lnSpc>
                <a:spcPct val="120000"/>
              </a:lnSpc>
              <a:spcBef>
                <a:spcPts val="0"/>
              </a:spcBef>
              <a:buFont typeface="Symbol" panose="05050102010706020507" pitchFamily="18" charset="2"/>
              <a:buChar char=""/>
              <a:tabLst>
                <a:tab pos="914400" algn="l"/>
              </a:tabLst>
            </a:pPr>
            <a:r>
              <a:rPr lang="en-GB" sz="5200" dirty="0">
                <a:effectLst/>
                <a:latin typeface="Lucida Sans" panose="020B0602030504020204" pitchFamily="34" charset="0"/>
                <a:ea typeface="Times New Roman" panose="02020603050405020304" pitchFamily="18" charset="0"/>
                <a:cs typeface="Times New Roman" panose="02020603050405020304" pitchFamily="18" charset="0"/>
              </a:rPr>
              <a:t>The fire exit at the back of the canteen at the rear of the building</a:t>
            </a:r>
          </a:p>
          <a:p>
            <a:pPr marL="342900" lvl="0" indent="-342900" algn="just">
              <a:lnSpc>
                <a:spcPct val="120000"/>
              </a:lnSpc>
              <a:spcBef>
                <a:spcPts val="0"/>
              </a:spcBef>
              <a:buFont typeface="Symbol" panose="05050102010706020507" pitchFamily="18" charset="2"/>
              <a:buChar char=""/>
              <a:tabLst>
                <a:tab pos="914400" algn="l"/>
              </a:tabLst>
            </a:pPr>
            <a:r>
              <a:rPr lang="en-GB" sz="5200" dirty="0">
                <a:effectLst/>
                <a:latin typeface="Lucida Sans" panose="020B0602030504020204" pitchFamily="34" charset="0"/>
                <a:ea typeface="Times New Roman" panose="02020603050405020304" pitchFamily="18" charset="0"/>
                <a:cs typeface="Times New Roman" panose="02020603050405020304" pitchFamily="18" charset="0"/>
              </a:rPr>
              <a:t>The fire exit next to roller door within the stores area</a:t>
            </a:r>
          </a:p>
          <a:p>
            <a:pPr marL="342900" lvl="0" indent="-342900" algn="just">
              <a:lnSpc>
                <a:spcPct val="120000"/>
              </a:lnSpc>
              <a:spcBef>
                <a:spcPts val="0"/>
              </a:spcBef>
              <a:buFont typeface="Symbol" panose="05050102010706020507" pitchFamily="18" charset="2"/>
              <a:buChar char=""/>
              <a:tabLst>
                <a:tab pos="914400" algn="l"/>
              </a:tabLst>
            </a:pPr>
            <a:r>
              <a:rPr lang="en-GB" sz="5200" dirty="0">
                <a:effectLst/>
                <a:latin typeface="Lucida Sans" panose="020B0602030504020204" pitchFamily="34" charset="0"/>
                <a:ea typeface="Times New Roman" panose="02020603050405020304" pitchFamily="18" charset="0"/>
                <a:cs typeface="Times New Roman" panose="02020603050405020304" pitchFamily="18" charset="0"/>
              </a:rPr>
              <a:t>The fire exit in the Business Support office at the front of the building</a:t>
            </a:r>
          </a:p>
          <a:p>
            <a:pPr marL="342900" lvl="0" indent="-342900" algn="just">
              <a:lnSpc>
                <a:spcPct val="120000"/>
              </a:lnSpc>
              <a:spcBef>
                <a:spcPts val="0"/>
              </a:spcBef>
              <a:buFont typeface="Symbol" panose="05050102010706020507" pitchFamily="18" charset="2"/>
              <a:buChar char=""/>
              <a:tabLst>
                <a:tab pos="914400" algn="l"/>
              </a:tabLst>
            </a:pPr>
            <a:r>
              <a:rPr lang="en-GB" sz="5200" dirty="0">
                <a:effectLst/>
                <a:latin typeface="Lucida Sans" panose="020B0602030504020204" pitchFamily="34" charset="0"/>
                <a:ea typeface="Times New Roman" panose="02020603050405020304" pitchFamily="18" charset="0"/>
                <a:cs typeface="Times New Roman" panose="02020603050405020304" pitchFamily="18" charset="0"/>
              </a:rPr>
              <a:t>The fire exit in the training area</a:t>
            </a:r>
          </a:p>
          <a:p>
            <a:pPr marL="0" indent="0" algn="just">
              <a:lnSpc>
                <a:spcPct val="120000"/>
              </a:lnSpc>
              <a:spcBef>
                <a:spcPts val="0"/>
              </a:spcBef>
              <a:buNone/>
            </a:pPr>
            <a:endParaRPr lang="en-GB" sz="5600" dirty="0">
              <a:ea typeface="Times New Roman" panose="02020603050405020304" pitchFamily="18" charset="0"/>
              <a:cs typeface="Times New Roman" panose="02020603050405020304" pitchFamily="18" charset="0"/>
            </a:endParaRPr>
          </a:p>
          <a:p>
            <a:pPr marL="0" indent="0" algn="just">
              <a:lnSpc>
                <a:spcPct val="120000"/>
              </a:lnSpc>
              <a:spcBef>
                <a:spcPts val="0"/>
              </a:spcBef>
              <a:buNone/>
            </a:pPr>
            <a:r>
              <a:rPr lang="en-GB" sz="5600" dirty="0">
                <a:effectLst/>
                <a:latin typeface="Lucida Sans" panose="020B0602030504020204" pitchFamily="34" charset="0"/>
                <a:ea typeface="Times New Roman" panose="02020603050405020304" pitchFamily="18" charset="0"/>
                <a:cs typeface="Times New Roman" panose="02020603050405020304" pitchFamily="18" charset="0"/>
              </a:rPr>
              <a:t>Those competent in the use of fire extinguishers may attempt to control the fire as long as they</a:t>
            </a:r>
          </a:p>
          <a:p>
            <a:pPr marL="0" indent="0" algn="just">
              <a:lnSpc>
                <a:spcPct val="120000"/>
              </a:lnSpc>
              <a:spcBef>
                <a:spcPts val="0"/>
              </a:spcBef>
              <a:buNone/>
            </a:pPr>
            <a:r>
              <a:rPr lang="en-GB" sz="5600" dirty="0">
                <a:effectLst/>
                <a:latin typeface="Lucida Sans" panose="020B0602030504020204" pitchFamily="34" charset="0"/>
                <a:ea typeface="Times New Roman" panose="02020603050405020304" pitchFamily="18" charset="0"/>
                <a:cs typeface="Times New Roman" panose="02020603050405020304" pitchFamily="18" charset="0"/>
              </a:rPr>
              <a:t>do not put themselves in unnecessary danger. Locations of fire extinguishers:</a:t>
            </a:r>
          </a:p>
          <a:p>
            <a:pPr marL="0" indent="0">
              <a:buFont typeface="Arial" panose="020B0604020202020204" pitchFamily="34" charset="0"/>
              <a:buNone/>
            </a:pPr>
            <a:endParaRPr lang="en-GB" sz="1400" dirty="0">
              <a:cs typeface="Times New Roman" panose="02020603050405020304" pitchFamily="18" charset="0"/>
            </a:endParaRPr>
          </a:p>
        </p:txBody>
      </p:sp>
      <p:sp>
        <p:nvSpPr>
          <p:cNvPr id="6" name="TextBox 5">
            <a:extLst>
              <a:ext uri="{FF2B5EF4-FFF2-40B4-BE49-F238E27FC236}">
                <a16:creationId xmlns:a16="http://schemas.microsoft.com/office/drawing/2014/main" id="{09181705-610D-923B-D5DD-6137CFED43F5}"/>
              </a:ext>
            </a:extLst>
          </p:cNvPr>
          <p:cNvSpPr txBox="1"/>
          <p:nvPr/>
        </p:nvSpPr>
        <p:spPr>
          <a:xfrm>
            <a:off x="753359" y="4788816"/>
            <a:ext cx="8927969" cy="2092881"/>
          </a:xfrm>
          <a:prstGeom prst="rect">
            <a:avLst/>
          </a:prstGeom>
          <a:noFill/>
        </p:spPr>
        <p:txBody>
          <a:bodyPr wrap="square" numCol="2" rtlCol="0">
            <a:spAutoFit/>
          </a:bodyPr>
          <a:lstStyle/>
          <a:p>
            <a:pPr marL="342900" lvl="0" indent="-342900" algn="just">
              <a:spcBef>
                <a:spcPts val="0"/>
              </a:spcBef>
              <a:buFont typeface="Symbol" panose="05050102010706020507" pitchFamily="18" charset="2"/>
              <a:buChar char=""/>
              <a:tabLst>
                <a:tab pos="914400" algn="l"/>
              </a:tabLst>
            </a:pPr>
            <a:r>
              <a:rPr lang="en-GB" sz="1300" dirty="0">
                <a:effectLst/>
                <a:latin typeface="Lucida Sans" panose="020B0602030504020204" pitchFamily="34" charset="0"/>
                <a:ea typeface="Times New Roman" panose="02020603050405020304" pitchFamily="18" charset="0"/>
                <a:cs typeface="Times New Roman" panose="02020603050405020304" pitchFamily="18" charset="0"/>
              </a:rPr>
              <a:t>Reception (foam &amp; CO2)</a:t>
            </a:r>
          </a:p>
          <a:p>
            <a:pPr marL="342900" lvl="0" indent="-342900" algn="just">
              <a:spcBef>
                <a:spcPts val="0"/>
              </a:spcBef>
              <a:buFont typeface="Symbol" panose="05050102010706020507" pitchFamily="18" charset="2"/>
              <a:buChar char=""/>
              <a:tabLst>
                <a:tab pos="914400" algn="l"/>
              </a:tabLst>
            </a:pPr>
            <a:r>
              <a:rPr lang="en-GB" sz="1300" dirty="0">
                <a:effectLst/>
                <a:latin typeface="Lucida Sans" panose="020B0602030504020204" pitchFamily="34" charset="0"/>
                <a:ea typeface="Times New Roman" panose="02020603050405020304" pitchFamily="18" charset="0"/>
                <a:cs typeface="Times New Roman" panose="02020603050405020304" pitchFamily="18" charset="0"/>
              </a:rPr>
              <a:t>TRAC Energy open plan office (foam &amp; CO2)</a:t>
            </a:r>
          </a:p>
          <a:p>
            <a:pPr marL="342900" lvl="0" indent="-342900" algn="just">
              <a:spcBef>
                <a:spcPts val="0"/>
              </a:spcBef>
              <a:buFont typeface="Symbol" panose="05050102010706020507" pitchFamily="18" charset="2"/>
              <a:buChar char=""/>
              <a:tabLst>
                <a:tab pos="914400" algn="l"/>
              </a:tabLst>
            </a:pPr>
            <a:r>
              <a:rPr lang="en-GB" sz="1300" dirty="0">
                <a:effectLst/>
                <a:latin typeface="Lucida Sans" panose="020B0602030504020204" pitchFamily="34" charset="0"/>
                <a:ea typeface="Times New Roman" panose="02020603050405020304" pitchFamily="18" charset="0"/>
                <a:cs typeface="Times New Roman" panose="02020603050405020304" pitchFamily="18" charset="0"/>
              </a:rPr>
              <a:t>Canteen (CO2)</a:t>
            </a:r>
          </a:p>
          <a:p>
            <a:pPr marL="342900" lvl="0" indent="-342900" algn="just">
              <a:spcBef>
                <a:spcPts val="0"/>
              </a:spcBef>
              <a:buFont typeface="Symbol" panose="05050102010706020507" pitchFamily="18" charset="2"/>
              <a:buChar char=""/>
              <a:tabLst>
                <a:tab pos="914400" algn="l"/>
              </a:tabLst>
            </a:pPr>
            <a:r>
              <a:rPr lang="en-GB" sz="1300" dirty="0">
                <a:effectLst/>
                <a:latin typeface="Lucida Sans" panose="020B0602030504020204" pitchFamily="34" charset="0"/>
                <a:ea typeface="Times New Roman" panose="02020603050405020304" pitchFamily="18" charset="0"/>
                <a:cs typeface="Times New Roman" panose="02020603050405020304" pitchFamily="18" charset="0"/>
              </a:rPr>
              <a:t>Stores (foam &amp; CO2)</a:t>
            </a:r>
          </a:p>
          <a:p>
            <a:pPr marL="342900" lvl="0" indent="-342900" algn="just">
              <a:spcBef>
                <a:spcPts val="0"/>
              </a:spcBef>
              <a:buFont typeface="Symbol" panose="05050102010706020507" pitchFamily="18" charset="2"/>
              <a:buChar char=""/>
              <a:tabLst>
                <a:tab pos="914400" algn="l"/>
              </a:tabLst>
            </a:pPr>
            <a:endParaRPr lang="en-GB" sz="1300" dirty="0">
              <a:latin typeface="Lucida Sans" panose="020B0602030504020204" pitchFamily="34" charset="0"/>
              <a:ea typeface="Times New Roman" panose="02020603050405020304" pitchFamily="18" charset="0"/>
              <a:cs typeface="Times New Roman" panose="02020603050405020304" pitchFamily="18" charset="0"/>
            </a:endParaRPr>
          </a:p>
          <a:p>
            <a:pPr marL="342900" lvl="0" indent="-342900" algn="just">
              <a:spcBef>
                <a:spcPts val="0"/>
              </a:spcBef>
              <a:buFont typeface="Symbol" panose="05050102010706020507" pitchFamily="18" charset="2"/>
              <a:buChar char=""/>
              <a:tabLst>
                <a:tab pos="914400" algn="l"/>
              </a:tabLst>
            </a:pPr>
            <a:endParaRPr lang="en-GB" sz="1300" dirty="0">
              <a:effectLst/>
              <a:latin typeface="Lucida Sans" panose="020B0602030504020204" pitchFamily="34" charset="0"/>
              <a:ea typeface="Times New Roman" panose="02020603050405020304" pitchFamily="18" charset="0"/>
              <a:cs typeface="Times New Roman" panose="02020603050405020304" pitchFamily="18" charset="0"/>
            </a:endParaRPr>
          </a:p>
          <a:p>
            <a:pPr marL="342900" lvl="0" indent="-342900" algn="just">
              <a:spcBef>
                <a:spcPts val="0"/>
              </a:spcBef>
              <a:buFont typeface="Symbol" panose="05050102010706020507" pitchFamily="18" charset="2"/>
              <a:buChar char=""/>
              <a:tabLst>
                <a:tab pos="914400" algn="l"/>
              </a:tabLst>
            </a:pPr>
            <a:endParaRPr lang="en-GB" sz="1300" dirty="0">
              <a:latin typeface="Lucida Sans" panose="020B0602030504020204" pitchFamily="34" charset="0"/>
              <a:ea typeface="Times New Roman" panose="02020603050405020304" pitchFamily="18" charset="0"/>
              <a:cs typeface="Times New Roman" panose="02020603050405020304" pitchFamily="18" charset="0"/>
            </a:endParaRPr>
          </a:p>
          <a:p>
            <a:pPr marL="342900" lvl="0" indent="-342900" algn="just">
              <a:spcBef>
                <a:spcPts val="0"/>
              </a:spcBef>
              <a:buFont typeface="Symbol" panose="05050102010706020507" pitchFamily="18" charset="2"/>
              <a:buChar char=""/>
              <a:tabLst>
                <a:tab pos="914400" algn="l"/>
              </a:tabLst>
            </a:pPr>
            <a:endParaRPr lang="en-GB" sz="1300" dirty="0">
              <a:effectLst/>
              <a:latin typeface="Lucida Sans" panose="020B0602030504020204" pitchFamily="34" charset="0"/>
              <a:ea typeface="Times New Roman" panose="02020603050405020304" pitchFamily="18" charset="0"/>
              <a:cs typeface="Times New Roman" panose="02020603050405020304" pitchFamily="18" charset="0"/>
            </a:endParaRPr>
          </a:p>
          <a:p>
            <a:pPr marL="342900" lvl="0" indent="-342900" algn="just">
              <a:spcBef>
                <a:spcPts val="0"/>
              </a:spcBef>
              <a:buFont typeface="Symbol" panose="05050102010706020507" pitchFamily="18" charset="2"/>
              <a:buChar char=""/>
              <a:tabLst>
                <a:tab pos="914400" algn="l"/>
              </a:tabLst>
            </a:pPr>
            <a:endParaRPr lang="en-GB" sz="1300" dirty="0">
              <a:effectLst/>
              <a:latin typeface="Lucida Sans" panose="020B0602030504020204" pitchFamily="34" charset="0"/>
              <a:ea typeface="Times New Roman" panose="02020603050405020304" pitchFamily="18" charset="0"/>
              <a:cs typeface="Times New Roman" panose="02020603050405020304" pitchFamily="18" charset="0"/>
            </a:endParaRPr>
          </a:p>
          <a:p>
            <a:pPr marL="342900" lvl="0" indent="-342900" algn="just">
              <a:spcBef>
                <a:spcPts val="0"/>
              </a:spcBef>
              <a:buFont typeface="Symbol" panose="05050102010706020507" pitchFamily="18" charset="2"/>
              <a:buChar char=""/>
              <a:tabLst>
                <a:tab pos="914400" algn="l"/>
              </a:tabLst>
            </a:pPr>
            <a:endParaRPr lang="en-GB" sz="1300" dirty="0">
              <a:effectLst/>
              <a:latin typeface="Lucida Sans" panose="020B0602030504020204" pitchFamily="34" charset="0"/>
              <a:ea typeface="Times New Roman" panose="02020603050405020304" pitchFamily="18" charset="0"/>
              <a:cs typeface="Times New Roman" panose="02020603050405020304" pitchFamily="18" charset="0"/>
            </a:endParaRPr>
          </a:p>
          <a:p>
            <a:pPr marL="342900" lvl="0" indent="-342900" algn="just">
              <a:spcBef>
                <a:spcPts val="0"/>
              </a:spcBef>
              <a:buFont typeface="Symbol" panose="05050102010706020507" pitchFamily="18" charset="2"/>
              <a:buChar char=""/>
              <a:tabLst>
                <a:tab pos="914400" algn="l"/>
              </a:tabLst>
            </a:pPr>
            <a:r>
              <a:rPr lang="en-GB" sz="1300" dirty="0">
                <a:effectLst/>
                <a:latin typeface="Lucida Sans" panose="020B0602030504020204" pitchFamily="34" charset="0"/>
                <a:ea typeface="Times New Roman" panose="02020603050405020304" pitchFamily="18" charset="0"/>
                <a:cs typeface="Times New Roman" panose="02020603050405020304" pitchFamily="18" charset="0"/>
              </a:rPr>
              <a:t>Server room (CO2)</a:t>
            </a:r>
          </a:p>
          <a:p>
            <a:pPr marL="342900" lvl="0" indent="-342900" algn="just">
              <a:spcBef>
                <a:spcPts val="0"/>
              </a:spcBef>
              <a:buFont typeface="Symbol" panose="05050102010706020507" pitchFamily="18" charset="2"/>
              <a:buChar char=""/>
              <a:tabLst>
                <a:tab pos="914400" algn="l"/>
              </a:tabLst>
            </a:pPr>
            <a:r>
              <a:rPr lang="en-GB" sz="1300" dirty="0">
                <a:effectLst/>
                <a:latin typeface="Lucida Sans" panose="020B0602030504020204" pitchFamily="34" charset="0"/>
                <a:ea typeface="Times New Roman" panose="02020603050405020304" pitchFamily="18" charset="0"/>
                <a:cs typeface="Times New Roman" panose="02020603050405020304" pitchFamily="18" charset="0"/>
              </a:rPr>
              <a:t>Business Support office (foam &amp; CO2)</a:t>
            </a:r>
          </a:p>
          <a:p>
            <a:pPr marL="342900" lvl="0" indent="-342900" algn="just">
              <a:spcBef>
                <a:spcPts val="0"/>
              </a:spcBef>
              <a:buFont typeface="Symbol" panose="05050102010706020507" pitchFamily="18" charset="2"/>
              <a:buChar char=""/>
              <a:tabLst>
                <a:tab pos="914400" algn="l"/>
              </a:tabLst>
            </a:pPr>
            <a:r>
              <a:rPr lang="en-GB" sz="1300" dirty="0">
                <a:effectLst/>
                <a:latin typeface="Lucida Sans" panose="020B0602030504020204" pitchFamily="34" charset="0"/>
                <a:ea typeface="Times New Roman" panose="02020603050405020304" pitchFamily="18" charset="0"/>
                <a:cs typeface="Times New Roman" panose="02020603050405020304" pitchFamily="18" charset="0"/>
              </a:rPr>
              <a:t>Training area (foam &amp; CO2)</a:t>
            </a:r>
          </a:p>
          <a:p>
            <a:endParaRPr lang="en-GB" dirty="0"/>
          </a:p>
        </p:txBody>
      </p:sp>
      <p:sp>
        <p:nvSpPr>
          <p:cNvPr id="7" name="TextBox 6">
            <a:extLst>
              <a:ext uri="{FF2B5EF4-FFF2-40B4-BE49-F238E27FC236}">
                <a16:creationId xmlns:a16="http://schemas.microsoft.com/office/drawing/2014/main" id="{D0B37AE7-C70D-E92A-D5D7-2BE57CB52CA7}"/>
              </a:ext>
            </a:extLst>
          </p:cNvPr>
          <p:cNvSpPr txBox="1"/>
          <p:nvPr/>
        </p:nvSpPr>
        <p:spPr>
          <a:xfrm>
            <a:off x="838201" y="5899426"/>
            <a:ext cx="8927968" cy="307777"/>
          </a:xfrm>
          <a:prstGeom prst="rect">
            <a:avLst/>
          </a:prstGeom>
          <a:noFill/>
        </p:spPr>
        <p:txBody>
          <a:bodyPr wrap="square" rtlCol="0">
            <a:spAutoFit/>
          </a:bodyPr>
          <a:lstStyle/>
          <a:p>
            <a:pPr marL="0" indent="0" eaLnBrk="0" fontAlgn="base" hangingPunct="0">
              <a:lnSpc>
                <a:spcPct val="100000"/>
              </a:lnSpc>
              <a:spcBef>
                <a:spcPct val="0"/>
              </a:spcBef>
              <a:spcAft>
                <a:spcPct val="0"/>
              </a:spcAft>
              <a:buNone/>
              <a:tabLst>
                <a:tab pos="457200" algn="l"/>
              </a:tabLst>
            </a:pPr>
            <a:r>
              <a:rPr lang="en-GB" sz="1400" dirty="0">
                <a:latin typeface="Lucida Sans" panose="020B0602030504020204" pitchFamily="34" charset="0"/>
                <a:cs typeface="Times New Roman" panose="02020603050405020304" pitchFamily="18" charset="0"/>
              </a:rPr>
              <a:t>The Fire Action Plan is available on site and documented in </a:t>
            </a:r>
            <a:r>
              <a:rPr lang="en-GB" sz="1400" b="1" dirty="0">
                <a:latin typeface="Lucida Sans" panose="020B0602030504020204" pitchFamily="34" charset="0"/>
                <a:cs typeface="Times New Roman" panose="02020603050405020304" pitchFamily="18" charset="0"/>
                <a:hlinkClick r:id="rId3"/>
              </a:rPr>
              <a:t>TRACINFO C10.07</a:t>
            </a:r>
            <a:r>
              <a:rPr lang="en-GB" sz="1400" dirty="0">
                <a:latin typeface="Lucida Sans" panose="020B0602030504020204" pitchFamily="34" charset="0"/>
                <a:cs typeface="Times New Roman" panose="02020603050405020304" pitchFamily="18" charset="0"/>
              </a:rPr>
              <a:t>.</a:t>
            </a:r>
          </a:p>
        </p:txBody>
      </p:sp>
    </p:spTree>
    <p:extLst>
      <p:ext uri="{BB962C8B-B14F-4D97-AF65-F5344CB8AC3E}">
        <p14:creationId xmlns:p14="http://schemas.microsoft.com/office/powerpoint/2010/main" val="8833071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7B22C89-F302-DBB6-DDFF-3485949AAC39}"/>
              </a:ext>
            </a:extLst>
          </p:cNvPr>
          <p:cNvSpPr txBox="1">
            <a:spLocks/>
          </p:cNvSpPr>
          <p:nvPr/>
        </p:nvSpPr>
        <p:spPr>
          <a:xfrm>
            <a:off x="838200" y="1825625"/>
            <a:ext cx="6778842" cy="4351338"/>
          </a:xfrm>
          <a:prstGeom prst="rect">
            <a:avLst/>
          </a:prstGeom>
        </p:spPr>
        <p:txBody>
          <a:bodyPr>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ucida Sans" panose="020B06020305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ucida Sans" panose="020B06020305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ucida Sans" panose="020B06020305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buFont typeface="Arial" panose="020B0604020202020204" pitchFamily="34" charset="0"/>
              <a:buNone/>
            </a:pPr>
            <a:r>
              <a:rPr lang="en-GB" sz="1800" dirty="0"/>
              <a:t>Using the right fire extinguisher is crucial for effectively putting out a fire. Fire extinguishers are classified based on the type of fire they are designed to combat. Using the wrong type can make a fire worse or be ineffective. </a:t>
            </a:r>
          </a:p>
          <a:p>
            <a:pPr marL="0" indent="0">
              <a:lnSpc>
                <a:spcPct val="120000"/>
              </a:lnSpc>
              <a:spcBef>
                <a:spcPts val="0"/>
              </a:spcBef>
              <a:buFont typeface="Arial" panose="020B0604020202020204" pitchFamily="34" charset="0"/>
              <a:buNone/>
            </a:pPr>
            <a:endParaRPr lang="en-GB" sz="1800" dirty="0"/>
          </a:p>
          <a:p>
            <a:pPr marL="0" indent="0">
              <a:lnSpc>
                <a:spcPct val="120000"/>
              </a:lnSpc>
              <a:spcBef>
                <a:spcPts val="0"/>
              </a:spcBef>
              <a:buFont typeface="Arial" panose="020B0604020202020204" pitchFamily="34" charset="0"/>
              <a:buNone/>
            </a:pPr>
            <a:r>
              <a:rPr lang="en-GB" sz="1800" b="1" dirty="0"/>
              <a:t>Location - </a:t>
            </a:r>
            <a:r>
              <a:rPr lang="en-GB" sz="1800" dirty="0"/>
              <a:t>On site fire extinguishers are listed in the Emergency Fire Action Plans. They are located throughout each site and in all staff vehicles. </a:t>
            </a:r>
          </a:p>
          <a:p>
            <a:pPr marL="0" indent="0">
              <a:lnSpc>
                <a:spcPct val="120000"/>
              </a:lnSpc>
              <a:spcBef>
                <a:spcPts val="0"/>
              </a:spcBef>
              <a:buFont typeface="Arial" panose="020B0604020202020204" pitchFamily="34" charset="0"/>
              <a:buNone/>
            </a:pPr>
            <a:endParaRPr lang="en-GB" sz="1800" dirty="0"/>
          </a:p>
          <a:p>
            <a:pPr marL="0" indent="0">
              <a:lnSpc>
                <a:spcPct val="120000"/>
              </a:lnSpc>
              <a:spcBef>
                <a:spcPts val="0"/>
              </a:spcBef>
              <a:buFont typeface="Arial" panose="020B0604020202020204" pitchFamily="34" charset="0"/>
              <a:buNone/>
            </a:pPr>
            <a:r>
              <a:rPr lang="en-GB" sz="1800" b="1" dirty="0"/>
              <a:t>Maintenance - </a:t>
            </a:r>
            <a:r>
              <a:rPr lang="en-GB" sz="1800" dirty="0"/>
              <a:t>Extinguishers should be inspected annually. They must be recharged after use.</a:t>
            </a:r>
          </a:p>
          <a:p>
            <a:pPr marL="0" indent="0">
              <a:lnSpc>
                <a:spcPct val="120000"/>
              </a:lnSpc>
              <a:spcBef>
                <a:spcPts val="0"/>
              </a:spcBef>
              <a:buFont typeface="Arial" panose="020B0604020202020204" pitchFamily="34" charset="0"/>
              <a:buNone/>
            </a:pPr>
            <a:endParaRPr lang="en-GB" sz="1800" dirty="0"/>
          </a:p>
          <a:p>
            <a:pPr marL="0" indent="0">
              <a:lnSpc>
                <a:spcPct val="120000"/>
              </a:lnSpc>
              <a:spcBef>
                <a:spcPts val="0"/>
              </a:spcBef>
              <a:buFont typeface="Arial" panose="020B0604020202020204" pitchFamily="34" charset="0"/>
              <a:buNone/>
            </a:pPr>
            <a:r>
              <a:rPr lang="en-GB" sz="1800" b="1" dirty="0"/>
              <a:t>Storage - </a:t>
            </a:r>
            <a:r>
              <a:rPr lang="en-GB" sz="1800" dirty="0"/>
              <a:t>They should be easily accessible and placed in stands to protect from damage. Extinguishers stored in vehicles should be kept in the boot away from direct sunlight. They can be kept in temperatures between +50 and -40 degrees.</a:t>
            </a:r>
          </a:p>
          <a:p>
            <a:pPr marL="0" indent="0">
              <a:lnSpc>
                <a:spcPct val="120000"/>
              </a:lnSpc>
              <a:spcBef>
                <a:spcPts val="0"/>
              </a:spcBef>
              <a:buFont typeface="Arial" panose="020B0604020202020204" pitchFamily="34" charset="0"/>
              <a:buNone/>
            </a:pPr>
            <a:endParaRPr lang="en-GB" sz="1800" dirty="0"/>
          </a:p>
          <a:p>
            <a:pPr marL="0" indent="0">
              <a:lnSpc>
                <a:spcPct val="120000"/>
              </a:lnSpc>
              <a:spcBef>
                <a:spcPts val="0"/>
              </a:spcBef>
              <a:buFont typeface="Arial" panose="020B0604020202020204" pitchFamily="34" charset="0"/>
              <a:buNone/>
            </a:pPr>
            <a:r>
              <a:rPr lang="en-GB" sz="1800" b="1" dirty="0"/>
              <a:t>Use - </a:t>
            </a:r>
            <a:r>
              <a:rPr lang="en-GB" sz="1800" dirty="0"/>
              <a:t>Those competent in the use of fire extinguishers may attempt to control a fire but should never put themselves in unnecessary danger. </a:t>
            </a:r>
          </a:p>
          <a:p>
            <a:pPr marL="0" indent="0">
              <a:buFont typeface="Arial" panose="020B0604020202020204" pitchFamily="34" charset="0"/>
              <a:buNone/>
            </a:pPr>
            <a:endParaRPr lang="en-GB" sz="1600" dirty="0"/>
          </a:p>
          <a:p>
            <a:pPr marL="0" indent="0">
              <a:buFont typeface="Arial" panose="020B0604020202020204" pitchFamily="34" charset="0"/>
              <a:buNone/>
            </a:pPr>
            <a:endParaRPr lang="en-GB" dirty="0"/>
          </a:p>
        </p:txBody>
      </p:sp>
      <p:sp>
        <p:nvSpPr>
          <p:cNvPr id="2" name="Title 1">
            <a:extLst>
              <a:ext uri="{FF2B5EF4-FFF2-40B4-BE49-F238E27FC236}">
                <a16:creationId xmlns:a16="http://schemas.microsoft.com/office/drawing/2014/main" id="{D092912D-67CE-B347-F23C-B6F65722A1D5}"/>
              </a:ext>
            </a:extLst>
          </p:cNvPr>
          <p:cNvSpPr txBox="1">
            <a:spLocks/>
          </p:cNvSpPr>
          <p:nvPr/>
        </p:nvSpPr>
        <p:spPr>
          <a:xfrm>
            <a:off x="838200" y="365125"/>
            <a:ext cx="8832011"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Lucida Sans" panose="020B0602030504020204" pitchFamily="34" charset="0"/>
                <a:ea typeface="+mj-ea"/>
                <a:cs typeface="+mj-cs"/>
              </a:defRPr>
            </a:lvl1pPr>
          </a:lstStyle>
          <a:p>
            <a:endParaRPr lang="en-GB" sz="3800"/>
          </a:p>
          <a:p>
            <a:r>
              <a:rPr lang="en-GB" sz="3800"/>
              <a:t>Fire Extinguishers</a:t>
            </a:r>
          </a:p>
        </p:txBody>
      </p:sp>
      <p:sp>
        <p:nvSpPr>
          <p:cNvPr id="4" name="TextBox 3">
            <a:extLst>
              <a:ext uri="{FF2B5EF4-FFF2-40B4-BE49-F238E27FC236}">
                <a16:creationId xmlns:a16="http://schemas.microsoft.com/office/drawing/2014/main" id="{43FD4A78-9788-0400-16F0-B7D03D7C621D}"/>
              </a:ext>
            </a:extLst>
          </p:cNvPr>
          <p:cNvSpPr txBox="1"/>
          <p:nvPr/>
        </p:nvSpPr>
        <p:spPr>
          <a:xfrm>
            <a:off x="8006723" y="4063592"/>
            <a:ext cx="3657600" cy="215444"/>
          </a:xfrm>
          <a:prstGeom prst="rect">
            <a:avLst/>
          </a:prstGeom>
          <a:noFill/>
        </p:spPr>
        <p:txBody>
          <a:bodyPr wrap="square" rtlCol="0">
            <a:spAutoFit/>
          </a:bodyPr>
          <a:lstStyle/>
          <a:p>
            <a:r>
              <a:rPr lang="en-GB" sz="800"/>
              <a:t>*https://firechiefglobal.com/how-to-use-a-fire-extinguisher/</a:t>
            </a:r>
          </a:p>
        </p:txBody>
      </p:sp>
      <p:pic>
        <p:nvPicPr>
          <p:cNvPr id="7" name="Picture 6">
            <a:extLst>
              <a:ext uri="{FF2B5EF4-FFF2-40B4-BE49-F238E27FC236}">
                <a16:creationId xmlns:a16="http://schemas.microsoft.com/office/drawing/2014/main" id="{7F414D1D-25F9-B7E2-80ED-C2A503CE45D6}"/>
              </a:ext>
            </a:extLst>
          </p:cNvPr>
          <p:cNvPicPr>
            <a:picLocks noChangeAspect="1"/>
          </p:cNvPicPr>
          <p:nvPr/>
        </p:nvPicPr>
        <p:blipFill>
          <a:blip r:embed="rId2"/>
          <a:stretch>
            <a:fillRect/>
          </a:stretch>
        </p:blipFill>
        <p:spPr>
          <a:xfrm>
            <a:off x="7500766" y="2096754"/>
            <a:ext cx="4496678" cy="2664491"/>
          </a:xfrm>
          <a:prstGeom prst="rect">
            <a:avLst/>
          </a:prstGeom>
        </p:spPr>
      </p:pic>
    </p:spTree>
    <p:extLst>
      <p:ext uri="{BB962C8B-B14F-4D97-AF65-F5344CB8AC3E}">
        <p14:creationId xmlns:p14="http://schemas.microsoft.com/office/powerpoint/2010/main" val="22998800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9DD9F-820D-E1F0-E9EC-0C25DD5C30B0}"/>
              </a:ext>
            </a:extLst>
          </p:cNvPr>
          <p:cNvSpPr>
            <a:spLocks noGrp="1"/>
          </p:cNvSpPr>
          <p:nvPr>
            <p:ph type="title"/>
          </p:nvPr>
        </p:nvSpPr>
        <p:spPr>
          <a:xfrm>
            <a:off x="838199" y="365125"/>
            <a:ext cx="11088329" cy="1325563"/>
          </a:xfrm>
        </p:spPr>
        <p:txBody>
          <a:bodyPr/>
          <a:lstStyle/>
          <a:p>
            <a:r>
              <a:rPr lang="en-GB"/>
              <a:t>Back to Basics: Fire Extinguisher Types</a:t>
            </a:r>
          </a:p>
        </p:txBody>
      </p:sp>
      <p:pic>
        <p:nvPicPr>
          <p:cNvPr id="26" name="Picture 25">
            <a:extLst>
              <a:ext uri="{FF2B5EF4-FFF2-40B4-BE49-F238E27FC236}">
                <a16:creationId xmlns:a16="http://schemas.microsoft.com/office/drawing/2014/main" id="{02D95754-E23E-1561-F187-C485841E1BB6}"/>
              </a:ext>
            </a:extLst>
          </p:cNvPr>
          <p:cNvPicPr>
            <a:picLocks noChangeAspect="1"/>
          </p:cNvPicPr>
          <p:nvPr/>
        </p:nvPicPr>
        <p:blipFill>
          <a:blip r:embed="rId2"/>
          <a:stretch>
            <a:fillRect/>
          </a:stretch>
        </p:blipFill>
        <p:spPr>
          <a:xfrm>
            <a:off x="1281112" y="1690689"/>
            <a:ext cx="10072689" cy="4177234"/>
          </a:xfrm>
          <a:prstGeom prst="rect">
            <a:avLst/>
          </a:prstGeom>
        </p:spPr>
      </p:pic>
      <p:sp>
        <p:nvSpPr>
          <p:cNvPr id="27" name="TextBox 26">
            <a:extLst>
              <a:ext uri="{FF2B5EF4-FFF2-40B4-BE49-F238E27FC236}">
                <a16:creationId xmlns:a16="http://schemas.microsoft.com/office/drawing/2014/main" id="{BA9FB3D5-54E1-479D-A703-06E43C361BDE}"/>
              </a:ext>
            </a:extLst>
          </p:cNvPr>
          <p:cNvSpPr txBox="1"/>
          <p:nvPr/>
        </p:nvSpPr>
        <p:spPr>
          <a:xfrm>
            <a:off x="1476375" y="5867923"/>
            <a:ext cx="6572250" cy="215444"/>
          </a:xfrm>
          <a:prstGeom prst="rect">
            <a:avLst/>
          </a:prstGeom>
          <a:noFill/>
        </p:spPr>
        <p:txBody>
          <a:bodyPr wrap="square" rtlCol="0">
            <a:spAutoFit/>
          </a:bodyPr>
          <a:lstStyle/>
          <a:p>
            <a:r>
              <a:rPr lang="en-GB" sz="800"/>
              <a:t>*https://londoncityfire.co.uk/types-of-fire-extinguishers/</a:t>
            </a:r>
          </a:p>
        </p:txBody>
      </p:sp>
    </p:spTree>
    <p:extLst>
      <p:ext uri="{BB962C8B-B14F-4D97-AF65-F5344CB8AC3E}">
        <p14:creationId xmlns:p14="http://schemas.microsoft.com/office/powerpoint/2010/main" val="33113563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064DB7B1-97D1-096E-9B52-209CFD25A694}"/>
              </a:ext>
            </a:extLst>
          </p:cNvPr>
          <p:cNvSpPr/>
          <p:nvPr/>
        </p:nvSpPr>
        <p:spPr>
          <a:xfrm rot="16200000">
            <a:off x="-764042" y="3436772"/>
            <a:ext cx="4226560" cy="437890"/>
          </a:xfrm>
          <a:custGeom>
            <a:avLst/>
            <a:gdLst>
              <a:gd name="connsiteX0" fmla="*/ 0 w 4226560"/>
              <a:gd name="connsiteY0" fmla="*/ 0 h 437890"/>
              <a:gd name="connsiteX1" fmla="*/ 4226560 w 4226560"/>
              <a:gd name="connsiteY1" fmla="*/ 0 h 437890"/>
              <a:gd name="connsiteX2" fmla="*/ 4226560 w 4226560"/>
              <a:gd name="connsiteY2" fmla="*/ 437890 h 437890"/>
              <a:gd name="connsiteX3" fmla="*/ 0 w 4226560"/>
              <a:gd name="connsiteY3" fmla="*/ 437890 h 437890"/>
              <a:gd name="connsiteX4" fmla="*/ 0 w 4226560"/>
              <a:gd name="connsiteY4" fmla="*/ 0 h 437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6560" h="437890">
                <a:moveTo>
                  <a:pt x="0" y="0"/>
                </a:moveTo>
                <a:lnTo>
                  <a:pt x="4226560" y="0"/>
                </a:lnTo>
                <a:lnTo>
                  <a:pt x="4226560" y="437890"/>
                </a:lnTo>
                <a:lnTo>
                  <a:pt x="0" y="43789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386195" bIns="0" numCol="1" spcCol="1270" anchor="t" anchorCtr="0">
            <a:noAutofit/>
          </a:bodyPr>
          <a:lstStyle/>
          <a:p>
            <a:pPr marL="0" lvl="0" indent="0" algn="r" defTabSz="1422400">
              <a:lnSpc>
                <a:spcPct val="90000"/>
              </a:lnSpc>
              <a:spcBef>
                <a:spcPct val="0"/>
              </a:spcBef>
              <a:spcAft>
                <a:spcPct val="35000"/>
              </a:spcAft>
              <a:buNone/>
            </a:pPr>
            <a:r>
              <a:rPr lang="en-GB" sz="3200" b="1" kern="1200">
                <a:effectLst/>
                <a:latin typeface="Lucida Sans" panose="020B0602030504020204" pitchFamily="34" charset="0"/>
                <a:ea typeface="Times New Roman" panose="02020603050405020304" pitchFamily="18" charset="0"/>
                <a:cs typeface="Times New Roman" panose="02020603050405020304" pitchFamily="18" charset="0"/>
              </a:rPr>
              <a:t>Co-operation</a:t>
            </a:r>
            <a:endParaRPr lang="en-GB" sz="3200" kern="1200"/>
          </a:p>
        </p:txBody>
      </p:sp>
      <p:sp>
        <p:nvSpPr>
          <p:cNvPr id="4" name="Freeform: Shape 3">
            <a:extLst>
              <a:ext uri="{FF2B5EF4-FFF2-40B4-BE49-F238E27FC236}">
                <a16:creationId xmlns:a16="http://schemas.microsoft.com/office/drawing/2014/main" id="{1E68B0A9-D45B-4359-6E6E-CE461AA12F6F}"/>
              </a:ext>
            </a:extLst>
          </p:cNvPr>
          <p:cNvSpPr/>
          <p:nvPr/>
        </p:nvSpPr>
        <p:spPr>
          <a:xfrm>
            <a:off x="1640928" y="1755651"/>
            <a:ext cx="2764917" cy="4226560"/>
          </a:xfrm>
          <a:custGeom>
            <a:avLst/>
            <a:gdLst>
              <a:gd name="connsiteX0" fmla="*/ 0 w 2181159"/>
              <a:gd name="connsiteY0" fmla="*/ 0 h 4226560"/>
              <a:gd name="connsiteX1" fmla="*/ 2181159 w 2181159"/>
              <a:gd name="connsiteY1" fmla="*/ 0 h 4226560"/>
              <a:gd name="connsiteX2" fmla="*/ 2181159 w 2181159"/>
              <a:gd name="connsiteY2" fmla="*/ 4226560 h 4226560"/>
              <a:gd name="connsiteX3" fmla="*/ 0 w 2181159"/>
              <a:gd name="connsiteY3" fmla="*/ 4226560 h 4226560"/>
              <a:gd name="connsiteX4" fmla="*/ 0 w 2181159"/>
              <a:gd name="connsiteY4" fmla="*/ 0 h 4226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1159" h="4226560">
                <a:moveTo>
                  <a:pt x="0" y="0"/>
                </a:moveTo>
                <a:lnTo>
                  <a:pt x="2181159" y="0"/>
                </a:lnTo>
                <a:lnTo>
                  <a:pt x="2181159" y="4226560"/>
                </a:lnTo>
                <a:lnTo>
                  <a:pt x="0" y="4226560"/>
                </a:lnTo>
                <a:lnTo>
                  <a:pt x="0" y="0"/>
                </a:lnTo>
                <a:close/>
              </a:path>
            </a:pathLst>
          </a:custGeom>
          <a:solidFill>
            <a:srgbClr val="FFC000">
              <a:alpha val="49000"/>
            </a:srgb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344" tIns="386195" rIns="85344" bIns="85344" numCol="1" spcCol="1270" anchor="t" anchorCtr="0">
            <a:noAutofit/>
          </a:bodyPr>
          <a:lstStyle/>
          <a:p>
            <a:pPr marL="0" lvl="1" indent="0" algn="l" defTabSz="533400">
              <a:lnSpc>
                <a:spcPct val="90000"/>
              </a:lnSpc>
              <a:spcBef>
                <a:spcPct val="0"/>
              </a:spcBef>
              <a:spcAft>
                <a:spcPct val="15000"/>
              </a:spcAft>
              <a:buFont typeface="Arial" panose="020B0604020202020204" pitchFamily="34" charset="0"/>
              <a:buNone/>
            </a:pPr>
            <a:r>
              <a:rPr lang="en-GB" sz="1400" kern="1200">
                <a:solidFill>
                  <a:schemeClr val="tx1"/>
                </a:solidFill>
              </a:rPr>
              <a:t>TRAC expects the co-operation of all employees with respect to fire safety responsibilities. This includes participation in inductions, fire drills and fire safety training when required. </a:t>
            </a:r>
          </a:p>
          <a:p>
            <a:pPr marL="0" lvl="1" indent="0" algn="l" defTabSz="533400">
              <a:lnSpc>
                <a:spcPct val="90000"/>
              </a:lnSpc>
              <a:spcBef>
                <a:spcPct val="0"/>
              </a:spcBef>
              <a:spcAft>
                <a:spcPct val="15000"/>
              </a:spcAft>
              <a:buFont typeface="Arial" panose="020B0604020202020204" pitchFamily="34" charset="0"/>
              <a:buNone/>
            </a:pPr>
            <a:endParaRPr lang="en-GB" sz="1400" kern="1200">
              <a:solidFill>
                <a:schemeClr val="tx1"/>
              </a:solidFill>
            </a:endParaRPr>
          </a:p>
          <a:p>
            <a:pPr marL="0" lvl="1" indent="0" algn="l" defTabSz="533400">
              <a:lnSpc>
                <a:spcPct val="90000"/>
              </a:lnSpc>
              <a:spcBef>
                <a:spcPct val="0"/>
              </a:spcBef>
              <a:spcAft>
                <a:spcPct val="15000"/>
              </a:spcAft>
              <a:buFont typeface="Arial" panose="020B0604020202020204" pitchFamily="34" charset="0"/>
              <a:buNone/>
            </a:pPr>
            <a:r>
              <a:rPr lang="en-GB" sz="1400" kern="1200">
                <a:solidFill>
                  <a:schemeClr val="tx1"/>
                </a:solidFill>
              </a:rPr>
              <a:t>Employees and visitors are asked to comply with TRAC safety rules which include only smoking and vaping in external, designated areas.</a:t>
            </a:r>
          </a:p>
          <a:p>
            <a:pPr marL="0" lvl="1" indent="0" algn="l" defTabSz="533400">
              <a:lnSpc>
                <a:spcPct val="90000"/>
              </a:lnSpc>
              <a:spcBef>
                <a:spcPct val="0"/>
              </a:spcBef>
              <a:spcAft>
                <a:spcPct val="15000"/>
              </a:spcAft>
              <a:buFont typeface="Arial" panose="020B0604020202020204" pitchFamily="34" charset="0"/>
              <a:buNone/>
            </a:pPr>
            <a:endParaRPr lang="en-GB" sz="1400" kern="1200">
              <a:solidFill>
                <a:schemeClr val="tx1"/>
              </a:solidFill>
            </a:endParaRPr>
          </a:p>
          <a:p>
            <a:pPr marL="0" lvl="1" indent="0" algn="l" defTabSz="533400">
              <a:lnSpc>
                <a:spcPct val="90000"/>
              </a:lnSpc>
              <a:spcBef>
                <a:spcPct val="0"/>
              </a:spcBef>
              <a:spcAft>
                <a:spcPct val="15000"/>
              </a:spcAft>
              <a:buFont typeface="Arial" panose="020B0604020202020204" pitchFamily="34" charset="0"/>
              <a:buNone/>
            </a:pPr>
            <a:r>
              <a:rPr lang="en-GB" sz="1400" kern="1200">
                <a:solidFill>
                  <a:schemeClr val="tx1"/>
                </a:solidFill>
              </a:rPr>
              <a:t>All employees should take reasonable care for their own safety and those around them.</a:t>
            </a:r>
          </a:p>
          <a:p>
            <a:pPr marL="57150" lvl="1" indent="0" algn="l" defTabSz="488950">
              <a:lnSpc>
                <a:spcPct val="90000"/>
              </a:lnSpc>
              <a:spcBef>
                <a:spcPct val="0"/>
              </a:spcBef>
              <a:spcAft>
                <a:spcPct val="15000"/>
              </a:spcAft>
              <a:buFont typeface="Arial" panose="020B0604020202020204" pitchFamily="34" charset="0"/>
              <a:buNone/>
            </a:pPr>
            <a:endParaRPr lang="en-GB" sz="1100" kern="1200">
              <a:solidFill>
                <a:schemeClr val="tx1"/>
              </a:solidFill>
            </a:endParaRPr>
          </a:p>
          <a:p>
            <a:pPr marL="57150" lvl="1" indent="0" algn="l" defTabSz="488950">
              <a:lnSpc>
                <a:spcPct val="90000"/>
              </a:lnSpc>
              <a:spcBef>
                <a:spcPct val="0"/>
              </a:spcBef>
              <a:spcAft>
                <a:spcPct val="15000"/>
              </a:spcAft>
              <a:buChar char="•"/>
            </a:pPr>
            <a:endParaRPr lang="en-GB" sz="1100" kern="1200">
              <a:ea typeface="Times New Roman" panose="02020603050405020304" pitchFamily="18" charset="0"/>
              <a:cs typeface="Times New Roman" panose="02020603050405020304" pitchFamily="18" charset="0"/>
            </a:endParaRPr>
          </a:p>
        </p:txBody>
      </p:sp>
      <p:sp>
        <p:nvSpPr>
          <p:cNvPr id="5" name="Freeform: Shape 4">
            <a:extLst>
              <a:ext uri="{FF2B5EF4-FFF2-40B4-BE49-F238E27FC236}">
                <a16:creationId xmlns:a16="http://schemas.microsoft.com/office/drawing/2014/main" id="{8C63AB97-2A3B-1A02-11DE-441BD12B7F45}"/>
              </a:ext>
            </a:extLst>
          </p:cNvPr>
          <p:cNvSpPr/>
          <p:nvPr/>
        </p:nvSpPr>
        <p:spPr>
          <a:xfrm rot="16200000">
            <a:off x="2810839" y="3339447"/>
            <a:ext cx="4226560" cy="437890"/>
          </a:xfrm>
          <a:custGeom>
            <a:avLst/>
            <a:gdLst>
              <a:gd name="connsiteX0" fmla="*/ 0 w 4226560"/>
              <a:gd name="connsiteY0" fmla="*/ 0 h 437890"/>
              <a:gd name="connsiteX1" fmla="*/ 4226560 w 4226560"/>
              <a:gd name="connsiteY1" fmla="*/ 0 h 437890"/>
              <a:gd name="connsiteX2" fmla="*/ 4226560 w 4226560"/>
              <a:gd name="connsiteY2" fmla="*/ 437890 h 437890"/>
              <a:gd name="connsiteX3" fmla="*/ 0 w 4226560"/>
              <a:gd name="connsiteY3" fmla="*/ 437890 h 437890"/>
              <a:gd name="connsiteX4" fmla="*/ 0 w 4226560"/>
              <a:gd name="connsiteY4" fmla="*/ 0 h 437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6560" h="437890">
                <a:moveTo>
                  <a:pt x="0" y="0"/>
                </a:moveTo>
                <a:lnTo>
                  <a:pt x="4226560" y="0"/>
                </a:lnTo>
                <a:lnTo>
                  <a:pt x="4226560" y="437890"/>
                </a:lnTo>
                <a:lnTo>
                  <a:pt x="0" y="43789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 tIns="0" rIns="386195" bIns="0" numCol="1" spcCol="1270" anchor="t" anchorCtr="0">
            <a:noAutofit/>
          </a:bodyPr>
          <a:lstStyle/>
          <a:p>
            <a:pPr marL="0" lvl="0" indent="0" algn="r" defTabSz="1422400">
              <a:lnSpc>
                <a:spcPct val="90000"/>
              </a:lnSpc>
              <a:spcBef>
                <a:spcPct val="0"/>
              </a:spcBef>
              <a:spcAft>
                <a:spcPct val="35000"/>
              </a:spcAft>
              <a:buNone/>
            </a:pPr>
            <a:r>
              <a:rPr lang="en-GB" sz="3200" b="1" kern="1200">
                <a:ea typeface="Times New Roman" panose="02020603050405020304" pitchFamily="18" charset="0"/>
                <a:cs typeface="Times New Roman" panose="02020603050405020304" pitchFamily="18" charset="0"/>
              </a:rPr>
              <a:t>Awareness</a:t>
            </a:r>
            <a:endParaRPr lang="en-GB" sz="3200" kern="1200"/>
          </a:p>
        </p:txBody>
      </p:sp>
      <p:sp>
        <p:nvSpPr>
          <p:cNvPr id="6" name="Freeform: Shape 5">
            <a:extLst>
              <a:ext uri="{FF2B5EF4-FFF2-40B4-BE49-F238E27FC236}">
                <a16:creationId xmlns:a16="http://schemas.microsoft.com/office/drawing/2014/main" id="{572947C6-FC9B-0481-35D0-DE5677E8C929}"/>
              </a:ext>
            </a:extLst>
          </p:cNvPr>
          <p:cNvSpPr/>
          <p:nvPr/>
        </p:nvSpPr>
        <p:spPr>
          <a:xfrm>
            <a:off x="5200651" y="1755650"/>
            <a:ext cx="2764917" cy="4226560"/>
          </a:xfrm>
          <a:custGeom>
            <a:avLst/>
            <a:gdLst>
              <a:gd name="connsiteX0" fmla="*/ 0 w 2181159"/>
              <a:gd name="connsiteY0" fmla="*/ 0 h 4226560"/>
              <a:gd name="connsiteX1" fmla="*/ 2181159 w 2181159"/>
              <a:gd name="connsiteY1" fmla="*/ 0 h 4226560"/>
              <a:gd name="connsiteX2" fmla="*/ 2181159 w 2181159"/>
              <a:gd name="connsiteY2" fmla="*/ 4226560 h 4226560"/>
              <a:gd name="connsiteX3" fmla="*/ 0 w 2181159"/>
              <a:gd name="connsiteY3" fmla="*/ 4226560 h 4226560"/>
              <a:gd name="connsiteX4" fmla="*/ 0 w 2181159"/>
              <a:gd name="connsiteY4" fmla="*/ 0 h 4226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1159" h="4226560">
                <a:moveTo>
                  <a:pt x="0" y="0"/>
                </a:moveTo>
                <a:lnTo>
                  <a:pt x="2181159" y="0"/>
                </a:lnTo>
                <a:lnTo>
                  <a:pt x="2181159" y="4226560"/>
                </a:lnTo>
                <a:lnTo>
                  <a:pt x="0" y="4226560"/>
                </a:lnTo>
                <a:lnTo>
                  <a:pt x="0" y="0"/>
                </a:lnTo>
                <a:close/>
              </a:path>
            </a:pathLst>
          </a:custGeom>
          <a:solidFill>
            <a:srgbClr val="FFC000">
              <a:alpha val="49000"/>
            </a:srgb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99568" tIns="386195" rIns="99568" bIns="99568" numCol="1" spcCol="1270" anchor="t" anchorCtr="0">
            <a:noAutofit/>
          </a:bodyPr>
          <a:lstStyle/>
          <a:p>
            <a:pPr marL="114300" lvl="1" indent="-114300" algn="l" defTabSz="622300">
              <a:lnSpc>
                <a:spcPct val="90000"/>
              </a:lnSpc>
              <a:spcBef>
                <a:spcPct val="0"/>
              </a:spcBef>
              <a:spcAft>
                <a:spcPct val="15000"/>
              </a:spcAft>
              <a:buNone/>
            </a:pPr>
            <a:r>
              <a:rPr lang="en-GB" sz="1400" kern="1200">
                <a:solidFill>
                  <a:prstClr val="black"/>
                </a:solidFill>
                <a:effectLst/>
                <a:ea typeface="Times New Roman" panose="02020603050405020304" pitchFamily="18" charset="0"/>
                <a:cs typeface="Times New Roman" panose="02020603050405020304" pitchFamily="18" charset="0"/>
              </a:rPr>
              <a:t>All staff should be</a:t>
            </a:r>
          </a:p>
          <a:p>
            <a:pPr marL="0" lvl="1" indent="0" algn="l" defTabSz="622300">
              <a:lnSpc>
                <a:spcPct val="90000"/>
              </a:lnSpc>
              <a:spcBef>
                <a:spcPct val="0"/>
              </a:spcBef>
              <a:spcAft>
                <a:spcPct val="15000"/>
              </a:spcAft>
              <a:buNone/>
            </a:pPr>
            <a:r>
              <a:rPr lang="en-GB" sz="1400" kern="1200">
                <a:solidFill>
                  <a:prstClr val="black"/>
                </a:solidFill>
                <a:effectLst/>
                <a:ea typeface="Times New Roman" panose="02020603050405020304" pitchFamily="18" charset="0"/>
                <a:cs typeface="Times New Roman" panose="02020603050405020304" pitchFamily="18" charset="0"/>
              </a:rPr>
              <a:t>aware of their responsibility for implementing the safety measures detailed in the site-specific fire risk assessments. </a:t>
            </a:r>
          </a:p>
          <a:p>
            <a:pPr marL="0" lvl="1" indent="0" algn="l" defTabSz="622300">
              <a:lnSpc>
                <a:spcPct val="90000"/>
              </a:lnSpc>
              <a:spcBef>
                <a:spcPct val="0"/>
              </a:spcBef>
              <a:spcAft>
                <a:spcPct val="15000"/>
              </a:spcAft>
              <a:buNone/>
            </a:pPr>
            <a:endParaRPr lang="en-GB" sz="1400" kern="1200">
              <a:solidFill>
                <a:schemeClr val="tx1"/>
              </a:solidFill>
            </a:endParaRPr>
          </a:p>
          <a:p>
            <a:pPr marL="0" lvl="1" indent="0" algn="l" defTabSz="622300">
              <a:lnSpc>
                <a:spcPct val="90000"/>
              </a:lnSpc>
              <a:spcBef>
                <a:spcPct val="0"/>
              </a:spcBef>
              <a:spcAft>
                <a:spcPct val="15000"/>
              </a:spcAft>
              <a:buNone/>
            </a:pPr>
            <a:r>
              <a:rPr lang="en-GB" sz="1400" kern="1200">
                <a:solidFill>
                  <a:schemeClr val="tx1"/>
                </a:solidFill>
                <a:effectLst/>
                <a:ea typeface="Times New Roman" panose="02020603050405020304" pitchFamily="18" charset="0"/>
                <a:cs typeface="Times New Roman" panose="02020603050405020304" pitchFamily="18" charset="0"/>
              </a:rPr>
              <a:t>For more detail on preventative measures for a particular premises speak to the HSEQ team.</a:t>
            </a:r>
            <a:endParaRPr lang="en-GB" sz="1400" kern="1200">
              <a:solidFill>
                <a:schemeClr val="tx1"/>
              </a:solidFill>
            </a:endParaRPr>
          </a:p>
        </p:txBody>
      </p:sp>
      <p:sp>
        <p:nvSpPr>
          <p:cNvPr id="7" name="Freeform: Shape 6">
            <a:extLst>
              <a:ext uri="{FF2B5EF4-FFF2-40B4-BE49-F238E27FC236}">
                <a16:creationId xmlns:a16="http://schemas.microsoft.com/office/drawing/2014/main" id="{13100980-995A-F637-47FA-26712E3716F8}"/>
              </a:ext>
            </a:extLst>
          </p:cNvPr>
          <p:cNvSpPr/>
          <p:nvPr/>
        </p:nvSpPr>
        <p:spPr>
          <a:xfrm rot="16200000">
            <a:off x="6498865" y="3339447"/>
            <a:ext cx="4226560" cy="437890"/>
          </a:xfrm>
          <a:custGeom>
            <a:avLst/>
            <a:gdLst>
              <a:gd name="connsiteX0" fmla="*/ 0 w 4226560"/>
              <a:gd name="connsiteY0" fmla="*/ 0 h 437890"/>
              <a:gd name="connsiteX1" fmla="*/ 4226560 w 4226560"/>
              <a:gd name="connsiteY1" fmla="*/ 0 h 437890"/>
              <a:gd name="connsiteX2" fmla="*/ 4226560 w 4226560"/>
              <a:gd name="connsiteY2" fmla="*/ 437890 h 437890"/>
              <a:gd name="connsiteX3" fmla="*/ 0 w 4226560"/>
              <a:gd name="connsiteY3" fmla="*/ 437890 h 437890"/>
              <a:gd name="connsiteX4" fmla="*/ 0 w 4226560"/>
              <a:gd name="connsiteY4" fmla="*/ 0 h 437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6560" h="437890">
                <a:moveTo>
                  <a:pt x="0" y="0"/>
                </a:moveTo>
                <a:lnTo>
                  <a:pt x="4226560" y="0"/>
                </a:lnTo>
                <a:lnTo>
                  <a:pt x="4226560" y="437890"/>
                </a:lnTo>
                <a:lnTo>
                  <a:pt x="0" y="43789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 tIns="0" rIns="386195" bIns="-1" numCol="1" spcCol="1270" anchor="t" anchorCtr="0">
            <a:noAutofit/>
          </a:bodyPr>
          <a:lstStyle/>
          <a:p>
            <a:pPr marL="0" lvl="0" indent="0" algn="r" defTabSz="1422400">
              <a:lnSpc>
                <a:spcPct val="90000"/>
              </a:lnSpc>
              <a:spcBef>
                <a:spcPct val="0"/>
              </a:spcBef>
              <a:spcAft>
                <a:spcPct val="35000"/>
              </a:spcAft>
              <a:buNone/>
            </a:pPr>
            <a:r>
              <a:rPr lang="en-GB" sz="3200" b="1" kern="1200">
                <a:effectLst/>
                <a:latin typeface="Lucida Sans" panose="020B0602030504020204" pitchFamily="34" charset="0"/>
                <a:ea typeface="Times New Roman" panose="02020603050405020304" pitchFamily="18" charset="0"/>
                <a:cs typeface="Times New Roman" panose="02020603050405020304" pitchFamily="18" charset="0"/>
              </a:rPr>
              <a:t>Housekeeping </a:t>
            </a:r>
            <a:endParaRPr lang="en-GB" sz="3200" kern="1200"/>
          </a:p>
        </p:txBody>
      </p:sp>
      <p:sp>
        <p:nvSpPr>
          <p:cNvPr id="8" name="Freeform: Shape 7">
            <a:extLst>
              <a:ext uri="{FF2B5EF4-FFF2-40B4-BE49-F238E27FC236}">
                <a16:creationId xmlns:a16="http://schemas.microsoft.com/office/drawing/2014/main" id="{4F510370-1234-5ABC-98BE-E939580E0526}"/>
              </a:ext>
            </a:extLst>
          </p:cNvPr>
          <p:cNvSpPr/>
          <p:nvPr/>
        </p:nvSpPr>
        <p:spPr>
          <a:xfrm>
            <a:off x="8946265" y="1755650"/>
            <a:ext cx="2764917" cy="4226560"/>
          </a:xfrm>
          <a:custGeom>
            <a:avLst/>
            <a:gdLst>
              <a:gd name="connsiteX0" fmla="*/ 0 w 2181159"/>
              <a:gd name="connsiteY0" fmla="*/ 0 h 4226560"/>
              <a:gd name="connsiteX1" fmla="*/ 2181159 w 2181159"/>
              <a:gd name="connsiteY1" fmla="*/ 0 h 4226560"/>
              <a:gd name="connsiteX2" fmla="*/ 2181159 w 2181159"/>
              <a:gd name="connsiteY2" fmla="*/ 4226560 h 4226560"/>
              <a:gd name="connsiteX3" fmla="*/ 0 w 2181159"/>
              <a:gd name="connsiteY3" fmla="*/ 4226560 h 4226560"/>
              <a:gd name="connsiteX4" fmla="*/ 0 w 2181159"/>
              <a:gd name="connsiteY4" fmla="*/ 0 h 4226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1159" h="4226560">
                <a:moveTo>
                  <a:pt x="0" y="0"/>
                </a:moveTo>
                <a:lnTo>
                  <a:pt x="2181159" y="0"/>
                </a:lnTo>
                <a:lnTo>
                  <a:pt x="2181159" y="4226560"/>
                </a:lnTo>
                <a:lnTo>
                  <a:pt x="0" y="4226560"/>
                </a:lnTo>
                <a:lnTo>
                  <a:pt x="0" y="0"/>
                </a:lnTo>
                <a:close/>
              </a:path>
            </a:pathLst>
          </a:custGeom>
          <a:solidFill>
            <a:srgbClr val="FFC000">
              <a:alpha val="49000"/>
            </a:srgb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99568" tIns="386195" rIns="99568" bIns="99568" numCol="1" spcCol="1270" anchor="t" anchorCtr="0">
            <a:noAutofit/>
          </a:bodyPr>
          <a:lstStyle/>
          <a:p>
            <a:pPr marL="0" lvl="1" indent="0" algn="l" defTabSz="622300">
              <a:lnSpc>
                <a:spcPct val="90000"/>
              </a:lnSpc>
              <a:spcBef>
                <a:spcPct val="0"/>
              </a:spcBef>
              <a:spcAft>
                <a:spcPct val="15000"/>
              </a:spcAft>
              <a:buFont typeface="Arial" panose="020B0604020202020204" pitchFamily="34" charset="0"/>
              <a:buNone/>
            </a:pPr>
            <a:r>
              <a:rPr lang="en-GB" sz="1400" kern="1200">
                <a:solidFill>
                  <a:schemeClr val="tx1"/>
                </a:solidFill>
                <a:effectLst/>
                <a:ea typeface="Times New Roman" panose="02020603050405020304" pitchFamily="18" charset="0"/>
                <a:cs typeface="Times New Roman" panose="02020603050405020304" pitchFamily="18" charset="0"/>
              </a:rPr>
              <a:t>To reduce the likelihood of a fire, it is imperative all staff are aware of the importance of good housekeeping. </a:t>
            </a:r>
          </a:p>
          <a:p>
            <a:pPr marL="0" lvl="1" indent="0" algn="l" defTabSz="622300">
              <a:lnSpc>
                <a:spcPct val="90000"/>
              </a:lnSpc>
              <a:spcBef>
                <a:spcPct val="0"/>
              </a:spcBef>
              <a:spcAft>
                <a:spcPct val="15000"/>
              </a:spcAft>
              <a:buFont typeface="Arial" panose="020B0604020202020204" pitchFamily="34" charset="0"/>
              <a:buNone/>
            </a:pPr>
            <a:endParaRPr lang="en-GB" sz="1400" kern="1200">
              <a:solidFill>
                <a:schemeClr val="tx1"/>
              </a:solidFill>
            </a:endParaRPr>
          </a:p>
          <a:p>
            <a:pPr marL="0" lvl="1" indent="0" algn="l" defTabSz="622300">
              <a:lnSpc>
                <a:spcPct val="90000"/>
              </a:lnSpc>
              <a:spcBef>
                <a:spcPct val="0"/>
              </a:spcBef>
              <a:spcAft>
                <a:spcPct val="15000"/>
              </a:spcAft>
              <a:buFont typeface="Arial" panose="020B0604020202020204" pitchFamily="34" charset="0"/>
              <a:buNone/>
            </a:pPr>
            <a:r>
              <a:rPr lang="en-GB" sz="1400" kern="1200">
                <a:solidFill>
                  <a:schemeClr val="tx1"/>
                </a:solidFill>
                <a:ea typeface="Times New Roman" panose="02020603050405020304" pitchFamily="18" charset="0"/>
                <a:cs typeface="Times New Roman" panose="02020603050405020304" pitchFamily="18" charset="0"/>
              </a:rPr>
              <a:t>E</a:t>
            </a:r>
            <a:r>
              <a:rPr lang="en-GB" sz="1400" kern="1200">
                <a:solidFill>
                  <a:schemeClr val="tx1"/>
                </a:solidFill>
                <a:effectLst/>
                <a:ea typeface="Times New Roman" panose="02020603050405020304" pitchFamily="18" charset="0"/>
                <a:cs typeface="Times New Roman" panose="02020603050405020304" pitchFamily="18" charset="0"/>
              </a:rPr>
              <a:t>nsure all waste is disposed of sensibly.</a:t>
            </a:r>
          </a:p>
          <a:p>
            <a:pPr marL="0" lvl="1" defTabSz="622300">
              <a:lnSpc>
                <a:spcPct val="90000"/>
              </a:lnSpc>
              <a:spcBef>
                <a:spcPct val="0"/>
              </a:spcBef>
              <a:spcAft>
                <a:spcPct val="15000"/>
              </a:spcAft>
              <a:buFont typeface="Arial" panose="020B0604020202020204" pitchFamily="34" charset="0"/>
            </a:pPr>
            <a:endParaRPr lang="en-GB" sz="1400">
              <a:solidFill>
                <a:schemeClr val="tx1"/>
              </a:solidFill>
              <a:ea typeface="Times New Roman" panose="02020603050405020304" pitchFamily="18" charset="0"/>
              <a:cs typeface="Times New Roman"/>
            </a:endParaRPr>
          </a:p>
          <a:p>
            <a:pPr marL="0" lvl="1" defTabSz="622300">
              <a:lnSpc>
                <a:spcPct val="90000"/>
              </a:lnSpc>
              <a:spcBef>
                <a:spcPct val="0"/>
              </a:spcBef>
              <a:spcAft>
                <a:spcPct val="15000"/>
              </a:spcAft>
            </a:pPr>
            <a:r>
              <a:rPr lang="en-GB" sz="1400">
                <a:solidFill>
                  <a:schemeClr val="tx1"/>
                </a:solidFill>
                <a:ea typeface="Times New Roman" panose="02020603050405020304" pitchFamily="18" charset="0"/>
                <a:cs typeface="Times New Roman"/>
              </a:rPr>
              <a:t>Ensure all</a:t>
            </a:r>
            <a:r>
              <a:rPr lang="en-GB" sz="1400" kern="1200">
                <a:solidFill>
                  <a:schemeClr val="tx1"/>
                </a:solidFill>
                <a:effectLst/>
                <a:ea typeface="Times New Roman" panose="02020603050405020304" pitchFamily="18" charset="0"/>
                <a:cs typeface="Times New Roman"/>
              </a:rPr>
              <a:t> appliances are switched off and unplugged </a:t>
            </a:r>
            <a:endParaRPr lang="en-GB">
              <a:solidFill>
                <a:schemeClr val="tx1"/>
              </a:solidFill>
              <a:cs typeface="Times New Roman"/>
            </a:endParaRPr>
          </a:p>
          <a:p>
            <a:pPr marL="0" lvl="1" indent="0" algn="l" defTabSz="622300">
              <a:lnSpc>
                <a:spcPct val="90000"/>
              </a:lnSpc>
              <a:spcBef>
                <a:spcPct val="0"/>
              </a:spcBef>
              <a:spcAft>
                <a:spcPct val="15000"/>
              </a:spcAft>
              <a:buFont typeface="Arial" panose="020B0604020202020204" pitchFamily="34" charset="0"/>
              <a:buNone/>
            </a:pPr>
            <a:r>
              <a:rPr lang="en-GB" sz="1400" kern="1200">
                <a:solidFill>
                  <a:schemeClr val="tx1"/>
                </a:solidFill>
                <a:effectLst/>
                <a:ea typeface="Times New Roman" panose="02020603050405020304" pitchFamily="18" charset="0"/>
                <a:cs typeface="Times New Roman" panose="02020603050405020304" pitchFamily="18" charset="0"/>
              </a:rPr>
              <a:t>when not in use. </a:t>
            </a:r>
            <a:endParaRPr lang="en-GB" sz="1400">
              <a:solidFill>
                <a:schemeClr val="tx1"/>
              </a:solidFill>
              <a:ea typeface="Times New Roman" panose="02020603050405020304" pitchFamily="18" charset="0"/>
              <a:cs typeface="Times New Roman" panose="02020603050405020304" pitchFamily="18" charset="0"/>
            </a:endParaRPr>
          </a:p>
          <a:p>
            <a:pPr marL="0" lvl="1" indent="0" algn="l" defTabSz="622300">
              <a:lnSpc>
                <a:spcPct val="90000"/>
              </a:lnSpc>
              <a:spcBef>
                <a:spcPct val="0"/>
              </a:spcBef>
              <a:spcAft>
                <a:spcPct val="15000"/>
              </a:spcAft>
              <a:buFont typeface="Arial" panose="020B0604020202020204" pitchFamily="34" charset="0"/>
              <a:buNone/>
            </a:pPr>
            <a:endParaRPr lang="en-GB" sz="1400" kern="1200">
              <a:solidFill>
                <a:schemeClr val="tx1"/>
              </a:solidFill>
              <a:effectLst/>
              <a:ea typeface="Times New Roman" panose="02020603050405020304" pitchFamily="18" charset="0"/>
              <a:cs typeface="Times New Roman" panose="02020603050405020304" pitchFamily="18" charset="0"/>
            </a:endParaRPr>
          </a:p>
          <a:p>
            <a:pPr marL="0" lvl="1" indent="0" algn="l" defTabSz="622300">
              <a:lnSpc>
                <a:spcPct val="90000"/>
              </a:lnSpc>
              <a:spcBef>
                <a:spcPct val="0"/>
              </a:spcBef>
              <a:spcAft>
                <a:spcPct val="15000"/>
              </a:spcAft>
              <a:buFont typeface="Arial" panose="020B0604020202020204" pitchFamily="34" charset="0"/>
              <a:buNone/>
            </a:pPr>
            <a:r>
              <a:rPr lang="en-GB" sz="1400" kern="1200">
                <a:solidFill>
                  <a:schemeClr val="tx1"/>
                </a:solidFill>
                <a:effectLst/>
                <a:ea typeface="Times New Roman" panose="02020603050405020304" pitchFamily="18" charset="0"/>
                <a:cs typeface="Times New Roman" panose="02020603050405020304" pitchFamily="18" charset="0"/>
              </a:rPr>
              <a:t>Do not bring in electrical devices from home.</a:t>
            </a:r>
          </a:p>
        </p:txBody>
      </p:sp>
      <p:sp>
        <p:nvSpPr>
          <p:cNvPr id="9" name="Title 1">
            <a:extLst>
              <a:ext uri="{FF2B5EF4-FFF2-40B4-BE49-F238E27FC236}">
                <a16:creationId xmlns:a16="http://schemas.microsoft.com/office/drawing/2014/main" id="{B40ADD32-15A6-6058-783E-288DF80F0514}"/>
              </a:ext>
            </a:extLst>
          </p:cNvPr>
          <p:cNvSpPr txBox="1">
            <a:spLocks/>
          </p:cNvSpPr>
          <p:nvPr/>
        </p:nvSpPr>
        <p:spPr>
          <a:xfrm>
            <a:off x="784645" y="591423"/>
            <a:ext cx="8832011"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Lucida Sans" panose="020B0602030504020204" pitchFamily="34" charset="0"/>
                <a:ea typeface="+mj-ea"/>
                <a:cs typeface="+mj-cs"/>
              </a:defRPr>
            </a:lvl1pPr>
          </a:lstStyle>
          <a:p>
            <a:r>
              <a:rPr lang="en-GB"/>
              <a:t>Staff Responsibilities</a:t>
            </a:r>
          </a:p>
        </p:txBody>
      </p:sp>
      <p:pic>
        <p:nvPicPr>
          <p:cNvPr id="10" name="Picture 2" descr="Plug Basic Rounded Filled icon">
            <a:extLst>
              <a:ext uri="{FF2B5EF4-FFF2-40B4-BE49-F238E27FC236}">
                <a16:creationId xmlns:a16="http://schemas.microsoft.com/office/drawing/2014/main" id="{0FAF0CC0-2A1B-B9AF-19F1-57985483CB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87812" y="4670242"/>
            <a:ext cx="1600200" cy="16002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smoking icon">
            <a:extLst>
              <a:ext uri="{FF2B5EF4-FFF2-40B4-BE49-F238E27FC236}">
                <a16:creationId xmlns:a16="http://schemas.microsoft.com/office/drawing/2014/main" id="{3E5887C8-BA77-86FC-A79E-2EF308B239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0314842">
            <a:off x="3641382" y="4917484"/>
            <a:ext cx="1638300" cy="16383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0" descr="Users Worker Icon | Android Iconset | Icons8">
            <a:extLst>
              <a:ext uri="{FF2B5EF4-FFF2-40B4-BE49-F238E27FC236}">
                <a16:creationId xmlns:a16="http://schemas.microsoft.com/office/drawing/2014/main" id="{A2B7786B-AD03-8D64-21AB-04D3C98EAE0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69749" y="4846320"/>
            <a:ext cx="1424122" cy="14241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54255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E98ED-DA57-350B-91D5-CFB7D685DAAC}"/>
              </a:ext>
            </a:extLst>
          </p:cNvPr>
          <p:cNvSpPr>
            <a:spLocks noGrp="1"/>
          </p:cNvSpPr>
          <p:nvPr>
            <p:ph type="title"/>
          </p:nvPr>
        </p:nvSpPr>
        <p:spPr>
          <a:xfrm>
            <a:off x="838199" y="365125"/>
            <a:ext cx="11591925" cy="1325563"/>
          </a:xfrm>
        </p:spPr>
        <p:txBody>
          <a:bodyPr/>
          <a:lstStyle/>
          <a:p>
            <a:r>
              <a:rPr lang="en-GB"/>
              <a:t>Fire Safety Focus: Lithium-Ion Batteries</a:t>
            </a:r>
          </a:p>
        </p:txBody>
      </p:sp>
      <p:sp>
        <p:nvSpPr>
          <p:cNvPr id="3" name="Title 1">
            <a:extLst>
              <a:ext uri="{FF2B5EF4-FFF2-40B4-BE49-F238E27FC236}">
                <a16:creationId xmlns:a16="http://schemas.microsoft.com/office/drawing/2014/main" id="{E4326B58-1E07-A7A6-B9C6-8581C611CD77}"/>
              </a:ext>
            </a:extLst>
          </p:cNvPr>
          <p:cNvSpPr txBox="1">
            <a:spLocks/>
          </p:cNvSpPr>
          <p:nvPr/>
        </p:nvSpPr>
        <p:spPr>
          <a:xfrm>
            <a:off x="838200" y="365125"/>
            <a:ext cx="8832011"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Lucida Sans" panose="020B0602030504020204" pitchFamily="34" charset="0"/>
                <a:ea typeface="+mj-ea"/>
                <a:cs typeface="+mj-cs"/>
              </a:defRPr>
            </a:lvl1pPr>
          </a:lstStyle>
          <a:p>
            <a:endParaRPr lang="en-GB"/>
          </a:p>
        </p:txBody>
      </p:sp>
      <p:sp>
        <p:nvSpPr>
          <p:cNvPr id="4" name="Content Placeholder 2">
            <a:extLst>
              <a:ext uri="{FF2B5EF4-FFF2-40B4-BE49-F238E27FC236}">
                <a16:creationId xmlns:a16="http://schemas.microsoft.com/office/drawing/2014/main" id="{2F933C5D-03EE-CD31-63C1-B544C3B2C74B}"/>
              </a:ext>
            </a:extLst>
          </p:cNvPr>
          <p:cNvSpPr txBox="1">
            <a:spLocks/>
          </p:cNvSpPr>
          <p:nvPr/>
        </p:nvSpPr>
        <p:spPr>
          <a:xfrm>
            <a:off x="838199" y="1825625"/>
            <a:ext cx="10451471"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ucida Sans" panose="020B06020305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ucida Sans" panose="020B06020305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ucida Sans" panose="020B06020305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0"/>
              </a:spcBef>
              <a:buFont typeface="Arial" panose="020B0604020202020204" pitchFamily="34" charset="0"/>
              <a:buNone/>
            </a:pPr>
            <a:r>
              <a:rPr lang="en-GB" sz="1500" dirty="0"/>
              <a:t>Lithium-ion batteries power a wide range of devices at work and at home; from smartphones, laptops to electric vehicles. They are generally very safe but there are things you can do to reduce the chance of fire starting:</a:t>
            </a:r>
          </a:p>
          <a:p>
            <a:pPr marL="0" indent="0">
              <a:lnSpc>
                <a:spcPct val="110000"/>
              </a:lnSpc>
              <a:spcBef>
                <a:spcPts val="0"/>
              </a:spcBef>
              <a:buFont typeface="Arial" panose="020B0604020202020204" pitchFamily="34" charset="0"/>
              <a:buNone/>
            </a:pPr>
            <a:endParaRPr lang="en-GB" sz="1500" dirty="0"/>
          </a:p>
          <a:p>
            <a:pPr>
              <a:lnSpc>
                <a:spcPct val="110000"/>
              </a:lnSpc>
              <a:spcBef>
                <a:spcPts val="0"/>
              </a:spcBef>
            </a:pPr>
            <a:r>
              <a:rPr lang="en-GB" sz="1500" dirty="0"/>
              <a:t>Don’t fully charge your device. Unplug at around 80%.</a:t>
            </a:r>
          </a:p>
          <a:p>
            <a:pPr>
              <a:lnSpc>
                <a:spcPct val="110000"/>
              </a:lnSpc>
              <a:spcBef>
                <a:spcPts val="0"/>
              </a:spcBef>
            </a:pPr>
            <a:r>
              <a:rPr lang="en-GB" sz="1500" dirty="0"/>
              <a:t>Do not all allow your device to overheat and never charge if it feels hot.</a:t>
            </a:r>
          </a:p>
          <a:p>
            <a:pPr>
              <a:lnSpc>
                <a:spcPct val="110000"/>
              </a:lnSpc>
              <a:spcBef>
                <a:spcPts val="0"/>
              </a:spcBef>
            </a:pPr>
            <a:r>
              <a:rPr lang="en-GB" sz="1500" dirty="0"/>
              <a:t>Only charge using the manufacturer supplier charging cable</a:t>
            </a:r>
          </a:p>
          <a:p>
            <a:pPr>
              <a:lnSpc>
                <a:spcPct val="110000"/>
              </a:lnSpc>
              <a:spcBef>
                <a:spcPts val="0"/>
              </a:spcBef>
            </a:pPr>
            <a:r>
              <a:rPr lang="en-GB" sz="1500" dirty="0"/>
              <a:t>Charge device on a hard surfaces away from soft furnishings. </a:t>
            </a:r>
          </a:p>
          <a:p>
            <a:pPr>
              <a:lnSpc>
                <a:spcPct val="110000"/>
              </a:lnSpc>
              <a:spcBef>
                <a:spcPts val="0"/>
              </a:spcBef>
            </a:pPr>
            <a:r>
              <a:rPr lang="en-GB" sz="1500" dirty="0"/>
              <a:t>Dispose of battery-operated items as hazardous wate.</a:t>
            </a:r>
          </a:p>
          <a:p>
            <a:pPr>
              <a:lnSpc>
                <a:spcPct val="110000"/>
              </a:lnSpc>
              <a:spcBef>
                <a:spcPts val="0"/>
              </a:spcBef>
            </a:pPr>
            <a:endParaRPr lang="en-GB" sz="1500" dirty="0"/>
          </a:p>
          <a:p>
            <a:pPr marL="0" indent="0">
              <a:lnSpc>
                <a:spcPct val="110000"/>
              </a:lnSpc>
              <a:spcBef>
                <a:spcPts val="0"/>
              </a:spcBef>
              <a:buFont typeface="Arial" panose="020B0604020202020204" pitchFamily="34" charset="0"/>
              <a:buNone/>
            </a:pPr>
            <a:r>
              <a:rPr lang="en-GB" sz="1500" dirty="0"/>
              <a:t>If a lithium-ion battery fire does break out rapid cooling is the most</a:t>
            </a:r>
          </a:p>
          <a:p>
            <a:pPr marL="0" indent="0">
              <a:lnSpc>
                <a:spcPct val="110000"/>
              </a:lnSpc>
              <a:spcBef>
                <a:spcPts val="0"/>
              </a:spcBef>
              <a:buFont typeface="Arial" panose="020B0604020202020204" pitchFamily="34" charset="0"/>
              <a:buNone/>
            </a:pPr>
            <a:r>
              <a:rPr lang="en-GB" sz="1500" dirty="0"/>
              <a:t>effective control method for small devices. A water-based fire extinguisher</a:t>
            </a:r>
          </a:p>
          <a:p>
            <a:pPr marL="0" indent="0">
              <a:lnSpc>
                <a:spcPct val="110000"/>
              </a:lnSpc>
              <a:spcBef>
                <a:spcPts val="0"/>
              </a:spcBef>
              <a:buFont typeface="Arial" panose="020B0604020202020204" pitchFamily="34" charset="0"/>
              <a:buNone/>
            </a:pPr>
            <a:r>
              <a:rPr lang="en-GB" sz="1500" dirty="0"/>
              <a:t>(</a:t>
            </a:r>
            <a:r>
              <a:rPr lang="en-GB" sz="1500" dirty="0" err="1"/>
              <a:t>hydrospray</a:t>
            </a:r>
            <a:r>
              <a:rPr lang="en-GB" sz="1500" dirty="0"/>
              <a:t>, foam or water) may be used*.  In all instances the emergency services</a:t>
            </a:r>
          </a:p>
          <a:p>
            <a:pPr marL="0" indent="0">
              <a:lnSpc>
                <a:spcPct val="110000"/>
              </a:lnSpc>
              <a:spcBef>
                <a:spcPts val="0"/>
              </a:spcBef>
              <a:buFont typeface="Arial" panose="020B0604020202020204" pitchFamily="34" charset="0"/>
              <a:buNone/>
            </a:pPr>
            <a:r>
              <a:rPr lang="en-GB" sz="1500" dirty="0"/>
              <a:t>should be alerted. </a:t>
            </a:r>
          </a:p>
          <a:p>
            <a:pPr marL="0" indent="0">
              <a:buFont typeface="Arial" panose="020B0604020202020204" pitchFamily="34" charset="0"/>
              <a:buNone/>
            </a:pPr>
            <a:r>
              <a:rPr lang="en-GB" sz="800" dirty="0"/>
              <a:t>*https://chubbfs.com/uk-en/how-to-tackle-lithium-ion-battery-fires/</a:t>
            </a:r>
          </a:p>
          <a:p>
            <a:endParaRPr lang="en-GB" dirty="0"/>
          </a:p>
          <a:p>
            <a:endParaRPr lang="en-GB" dirty="0"/>
          </a:p>
          <a:p>
            <a:endParaRPr lang="en-GB" dirty="0"/>
          </a:p>
          <a:p>
            <a:pPr marL="0" indent="0">
              <a:buFont typeface="Arial" panose="020B0604020202020204" pitchFamily="34" charset="0"/>
              <a:buNone/>
            </a:pPr>
            <a:endParaRPr lang="en-GB" dirty="0"/>
          </a:p>
          <a:p>
            <a:pPr marL="0" indent="0">
              <a:buFont typeface="Arial" panose="020B0604020202020204" pitchFamily="34" charset="0"/>
              <a:buNone/>
            </a:pPr>
            <a:endParaRPr lang="en-GB" dirty="0"/>
          </a:p>
          <a:p>
            <a:pPr marL="0" indent="0">
              <a:buFont typeface="Arial" panose="020B0604020202020204" pitchFamily="34" charset="0"/>
              <a:buNone/>
            </a:pPr>
            <a:endParaRPr lang="en-GB" dirty="0"/>
          </a:p>
        </p:txBody>
      </p:sp>
      <p:pic>
        <p:nvPicPr>
          <p:cNvPr id="5" name="Picture 2" descr="Thermal-Runaway-v2-2023-WEB">
            <a:extLst>
              <a:ext uri="{FF2B5EF4-FFF2-40B4-BE49-F238E27FC236}">
                <a16:creationId xmlns:a16="http://schemas.microsoft.com/office/drawing/2014/main" id="{55B69162-B2E4-5829-4703-D65EB21960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1533" y="2441333"/>
            <a:ext cx="3552837" cy="35528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20408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DD93186-88BA-6422-CBB1-A688CC6E7E81}"/>
              </a:ext>
            </a:extLst>
          </p:cNvPr>
          <p:cNvPicPr>
            <a:picLocks noChangeAspect="1"/>
          </p:cNvPicPr>
          <p:nvPr/>
        </p:nvPicPr>
        <p:blipFill>
          <a:blip r:embed="rId2"/>
          <a:stretch>
            <a:fillRect/>
          </a:stretch>
        </p:blipFill>
        <p:spPr>
          <a:xfrm>
            <a:off x="9037674" y="2706208"/>
            <a:ext cx="2914650" cy="2381250"/>
          </a:xfrm>
          <a:prstGeom prst="rect">
            <a:avLst/>
          </a:prstGeom>
        </p:spPr>
      </p:pic>
      <p:sp>
        <p:nvSpPr>
          <p:cNvPr id="2" name="Title 1">
            <a:extLst>
              <a:ext uri="{FF2B5EF4-FFF2-40B4-BE49-F238E27FC236}">
                <a16:creationId xmlns:a16="http://schemas.microsoft.com/office/drawing/2014/main" id="{3F44C630-48E5-C817-D19A-1D28A755D301}"/>
              </a:ext>
            </a:extLst>
          </p:cNvPr>
          <p:cNvSpPr>
            <a:spLocks noGrp="1"/>
          </p:cNvSpPr>
          <p:nvPr>
            <p:ph type="title"/>
          </p:nvPr>
        </p:nvSpPr>
        <p:spPr/>
        <p:txBody>
          <a:bodyPr/>
          <a:lstStyle/>
          <a:p>
            <a:r>
              <a:rPr lang="en-GB"/>
              <a:t>Fire Safety Focus: Electric Vehicles</a:t>
            </a:r>
          </a:p>
        </p:txBody>
      </p:sp>
      <p:sp>
        <p:nvSpPr>
          <p:cNvPr id="3" name="Content Placeholder 2">
            <a:extLst>
              <a:ext uri="{FF2B5EF4-FFF2-40B4-BE49-F238E27FC236}">
                <a16:creationId xmlns:a16="http://schemas.microsoft.com/office/drawing/2014/main" id="{ED7EBBE5-D19A-22F1-AE15-7477B069482B}"/>
              </a:ext>
            </a:extLst>
          </p:cNvPr>
          <p:cNvSpPr>
            <a:spLocks noGrp="1"/>
          </p:cNvSpPr>
          <p:nvPr>
            <p:ph idx="1"/>
          </p:nvPr>
        </p:nvSpPr>
        <p:spPr>
          <a:xfrm>
            <a:off x="838200" y="1825625"/>
            <a:ext cx="8199474" cy="4351338"/>
          </a:xfrm>
        </p:spPr>
        <p:txBody>
          <a:bodyPr vert="horz" lIns="91440" tIns="45720" rIns="91440" bIns="45720" rtlCol="0" anchor="t">
            <a:normAutofit fontScale="55000" lnSpcReduction="20000"/>
          </a:bodyPr>
          <a:lstStyle/>
          <a:p>
            <a:pPr marL="0" indent="0" algn="just" fontAlgn="base">
              <a:lnSpc>
                <a:spcPct val="120000"/>
              </a:lnSpc>
              <a:spcBef>
                <a:spcPts val="0"/>
              </a:spcBef>
              <a:buNone/>
            </a:pPr>
            <a:r>
              <a:rPr lang="en-GB" sz="2500" dirty="0">
                <a:latin typeface="+mn-lt"/>
              </a:rPr>
              <a:t>There are now many electric vehicles on our roads and in our communities (cars, vans, scooters, e-bikes etc.)  While EV fires are not a common occurrence (239 EV fires were  recorded in the UK from July 2022 to June 2023</a:t>
            </a:r>
            <a:r>
              <a:rPr lang="en-GB" sz="1500" dirty="0">
                <a:latin typeface="+mn-lt"/>
              </a:rPr>
              <a:t>*</a:t>
            </a:r>
            <a:r>
              <a:rPr lang="en-GB" sz="2500" dirty="0">
                <a:latin typeface="+mn-lt"/>
              </a:rPr>
              <a:t>) it is important to highlight some simple things you can do to reduce the risk:</a:t>
            </a:r>
          </a:p>
          <a:p>
            <a:pPr marL="0" indent="0" algn="just" fontAlgn="base">
              <a:lnSpc>
                <a:spcPct val="120000"/>
              </a:lnSpc>
              <a:spcBef>
                <a:spcPts val="0"/>
              </a:spcBef>
              <a:buNone/>
            </a:pPr>
            <a:endParaRPr lang="en-GB" sz="2500" dirty="0">
              <a:latin typeface="+mn-lt"/>
            </a:endParaRPr>
          </a:p>
          <a:p>
            <a:pPr algn="just" fontAlgn="base">
              <a:lnSpc>
                <a:spcPct val="120000"/>
              </a:lnSpc>
              <a:spcBef>
                <a:spcPts val="0"/>
              </a:spcBef>
            </a:pPr>
            <a:r>
              <a:rPr lang="en-GB" sz="2500" dirty="0">
                <a:latin typeface="+mn-lt"/>
              </a:rPr>
              <a:t>Don’t charge your car immediately after a long journey. The battery will be hot!</a:t>
            </a:r>
          </a:p>
          <a:p>
            <a:pPr algn="just" fontAlgn="base">
              <a:lnSpc>
                <a:spcPct val="120000"/>
              </a:lnSpc>
              <a:spcBef>
                <a:spcPts val="0"/>
              </a:spcBef>
            </a:pPr>
            <a:r>
              <a:rPr lang="en-GB" sz="2500" dirty="0">
                <a:latin typeface="+mn-lt"/>
              </a:rPr>
              <a:t>Never use a charging point unless you are sure it is compatible with the make of your car.</a:t>
            </a:r>
          </a:p>
          <a:p>
            <a:pPr algn="just" fontAlgn="base">
              <a:lnSpc>
                <a:spcPct val="120000"/>
              </a:lnSpc>
              <a:spcBef>
                <a:spcPts val="0"/>
              </a:spcBef>
            </a:pPr>
            <a:r>
              <a:rPr lang="en-GB" sz="2500" dirty="0">
                <a:latin typeface="+mn-lt"/>
              </a:rPr>
              <a:t>If you are charging from a 13A mains socket in your home, ensure the wiring in your property has modern wiring.</a:t>
            </a:r>
          </a:p>
          <a:p>
            <a:pPr algn="just" fontAlgn="base">
              <a:lnSpc>
                <a:spcPct val="120000"/>
              </a:lnSpc>
              <a:spcBef>
                <a:spcPts val="0"/>
              </a:spcBef>
            </a:pPr>
            <a:r>
              <a:rPr lang="en-GB" sz="2500" dirty="0">
                <a:latin typeface="+mn-lt"/>
              </a:rPr>
              <a:t>Where possible, charge your vehicle outdoors in designated charging areas (not blocking fire exits). Fit a smoke detector in your garage if this is your primary charging location.</a:t>
            </a:r>
          </a:p>
          <a:p>
            <a:pPr algn="just" fontAlgn="base">
              <a:lnSpc>
                <a:spcPct val="120000"/>
              </a:lnSpc>
              <a:spcBef>
                <a:spcPts val="0"/>
              </a:spcBef>
            </a:pPr>
            <a:r>
              <a:rPr lang="en-GB" sz="2500" dirty="0">
                <a:latin typeface="+mn-lt"/>
              </a:rPr>
              <a:t>For cars, have your home charge point installed by a qualified and maintained by a competent person.</a:t>
            </a:r>
          </a:p>
          <a:p>
            <a:pPr algn="just" fontAlgn="base">
              <a:lnSpc>
                <a:spcPct val="120000"/>
              </a:lnSpc>
              <a:spcBef>
                <a:spcPts val="0"/>
              </a:spcBef>
            </a:pPr>
            <a:r>
              <a:rPr lang="en-GB" sz="2500" dirty="0">
                <a:latin typeface="+mn-lt"/>
              </a:rPr>
              <a:t>Never use a damaged charge cable or charge point. If these are public points, report them to the provider.</a:t>
            </a:r>
          </a:p>
          <a:p>
            <a:pPr algn="just" fontAlgn="base">
              <a:lnSpc>
                <a:spcPct val="120000"/>
              </a:lnSpc>
              <a:spcBef>
                <a:spcPts val="0"/>
              </a:spcBef>
            </a:pPr>
            <a:r>
              <a:rPr lang="en-GB" sz="2500" dirty="0">
                <a:latin typeface="+mn-lt"/>
              </a:rPr>
              <a:t>If you have any accidents, even small bumps that only appear to cause cosmetic damage, have the vehicle battery inspected by an EV specialist. Even the smallest dent to a battery pack can cause it to catch fire!</a:t>
            </a:r>
          </a:p>
          <a:p>
            <a:pPr marL="0" indent="0" algn="just" fontAlgn="base">
              <a:lnSpc>
                <a:spcPct val="120000"/>
              </a:lnSpc>
              <a:spcBef>
                <a:spcPts val="0"/>
              </a:spcBef>
              <a:buNone/>
            </a:pPr>
            <a:endParaRPr lang="en-GB" sz="2500" dirty="0">
              <a:latin typeface="+mn-lt"/>
            </a:endParaRPr>
          </a:p>
          <a:p>
            <a:pPr marL="0" indent="0">
              <a:buNone/>
            </a:pPr>
            <a:endParaRPr lang="en-GB" dirty="0"/>
          </a:p>
          <a:p>
            <a:endParaRPr lang="en-GB" dirty="0"/>
          </a:p>
          <a:p>
            <a:endParaRPr lang="en-GB" sz="2800" dirty="0"/>
          </a:p>
          <a:p>
            <a:endParaRPr lang="en-GB" sz="2800" dirty="0"/>
          </a:p>
          <a:p>
            <a:pPr marL="0" indent="0">
              <a:buNone/>
            </a:pPr>
            <a:endParaRPr lang="en-GB" dirty="0"/>
          </a:p>
          <a:p>
            <a:pPr marL="0" indent="0">
              <a:buNone/>
            </a:pPr>
            <a:endParaRPr lang="en-GB" dirty="0"/>
          </a:p>
          <a:p>
            <a:pPr marL="0" indent="0">
              <a:buNone/>
            </a:pPr>
            <a:endParaRPr lang="en-GB" dirty="0"/>
          </a:p>
        </p:txBody>
      </p:sp>
      <p:sp>
        <p:nvSpPr>
          <p:cNvPr id="6" name="TextBox 5">
            <a:extLst>
              <a:ext uri="{FF2B5EF4-FFF2-40B4-BE49-F238E27FC236}">
                <a16:creationId xmlns:a16="http://schemas.microsoft.com/office/drawing/2014/main" id="{31950C55-B990-0226-4CC8-FC833841E741}"/>
              </a:ext>
            </a:extLst>
          </p:cNvPr>
          <p:cNvSpPr txBox="1"/>
          <p:nvPr/>
        </p:nvSpPr>
        <p:spPr>
          <a:xfrm>
            <a:off x="962025" y="6019116"/>
            <a:ext cx="4895850" cy="215444"/>
          </a:xfrm>
          <a:prstGeom prst="rect">
            <a:avLst/>
          </a:prstGeom>
          <a:noFill/>
        </p:spPr>
        <p:txBody>
          <a:bodyPr wrap="square" rtlCol="0">
            <a:spAutoFit/>
          </a:bodyPr>
          <a:lstStyle/>
          <a:p>
            <a:r>
              <a:rPr lang="en-GB" sz="800"/>
              <a:t>*https://www.autocar.co.uk/car-news/electric-cars/how-much-fire-risk-are-electric-vehicles</a:t>
            </a:r>
          </a:p>
        </p:txBody>
      </p:sp>
    </p:spTree>
    <p:extLst>
      <p:ext uri="{BB962C8B-B14F-4D97-AF65-F5344CB8AC3E}">
        <p14:creationId xmlns:p14="http://schemas.microsoft.com/office/powerpoint/2010/main" val="164333420"/>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D56E7F56450B24D8E5FC8EBC96013D2" ma:contentTypeVersion="16" ma:contentTypeDescription="Create a new document." ma:contentTypeScope="" ma:versionID="974e3ffc3788b4e5f9550ef701c152dd">
  <xsd:schema xmlns:xsd="http://www.w3.org/2001/XMLSchema" xmlns:xs="http://www.w3.org/2001/XMLSchema" xmlns:p="http://schemas.microsoft.com/office/2006/metadata/properties" xmlns:ns2="8d9c31b3-ca6e-42d1-8308-297e8e006545" xmlns:ns3="87f4297f-9c4f-4eda-921a-3a20380437b5" targetNamespace="http://schemas.microsoft.com/office/2006/metadata/properties" ma:root="true" ma:fieldsID="49185072d2847bb5efc1e81588addc64" ns2:_="" ns3:_="">
    <xsd:import namespace="8d9c31b3-ca6e-42d1-8308-297e8e006545"/>
    <xsd:import namespace="87f4297f-9c4f-4eda-921a-3a20380437b5"/>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EventHashCode" minOccurs="0"/>
                <xsd:element ref="ns3:MediaServiceGenerationTime" minOccurs="0"/>
                <xsd:element ref="ns3:MediaServiceAutoKeyPoints" minOccurs="0"/>
                <xsd:element ref="ns3:MediaServiceKeyPoints" minOccurs="0"/>
                <xsd:element ref="ns3:MediaServiceDateTaken" minOccurs="0"/>
                <xsd:element ref="ns3:MediaLengthInSeconds" minOccurs="0"/>
                <xsd:element ref="ns3:lcf76f155ced4ddcb4097134ff3c332f" minOccurs="0"/>
                <xsd:element ref="ns2:TaxCatchAll" minOccurs="0"/>
                <xsd:element ref="ns3:MediaServiceOCR"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d9c31b3-ca6e-42d1-8308-297e8e006545"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0" nillable="true" ma:displayName="Taxonomy Catch All Column" ma:hidden="true" ma:list="{50770914-6a92-4d53-9eb4-6dcb1459e6ee}" ma:internalName="TaxCatchAll" ma:showField="CatchAllData" ma:web="8d9c31b3-ca6e-42d1-8308-297e8e006545">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7f4297f-9c4f-4eda-921a-3a20380437b5"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9f3bebc9-c1cd-4887-b21c-c6c5700ac8ff"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7f4297f-9c4f-4eda-921a-3a20380437b5">
      <Terms xmlns="http://schemas.microsoft.com/office/infopath/2007/PartnerControls"/>
    </lcf76f155ced4ddcb4097134ff3c332f>
    <TaxCatchAll xmlns="8d9c31b3-ca6e-42d1-8308-297e8e006545" xsi:nil="true"/>
  </documentManagement>
</p:properties>
</file>

<file path=customXml/itemProps1.xml><?xml version="1.0" encoding="utf-8"?>
<ds:datastoreItem xmlns:ds="http://schemas.openxmlformats.org/officeDocument/2006/customXml" ds:itemID="{43C4C24A-0D27-4B1A-B45F-85F215D5B414}">
  <ds:schemaRefs>
    <ds:schemaRef ds:uri="87f4297f-9c4f-4eda-921a-3a20380437b5"/>
    <ds:schemaRef ds:uri="8d9c31b3-ca6e-42d1-8308-297e8e00654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A5518C87-6B1B-490D-8419-FC6F8E1F5BC3}">
  <ds:schemaRefs>
    <ds:schemaRef ds:uri="http://schemas.microsoft.com/sharepoint/v3/contenttype/forms"/>
  </ds:schemaRefs>
</ds:datastoreItem>
</file>

<file path=customXml/itemProps3.xml><?xml version="1.0" encoding="utf-8"?>
<ds:datastoreItem xmlns:ds="http://schemas.openxmlformats.org/officeDocument/2006/customXml" ds:itemID="{28F06D89-EFE6-473B-A072-1D9C2E75E59D}">
  <ds:schemaRefs>
    <ds:schemaRef ds:uri="http://www.w3.org/XML/1998/namespace"/>
    <ds:schemaRef ds:uri="87f4297f-9c4f-4eda-921a-3a20380437b5"/>
    <ds:schemaRef ds:uri="http://purl.org/dc/terms/"/>
    <ds:schemaRef ds:uri="http://schemas.microsoft.com/office/infopath/2007/PartnerControls"/>
    <ds:schemaRef ds:uri="http://schemas.openxmlformats.org/package/2006/metadata/core-properties"/>
    <ds:schemaRef ds:uri="http://schemas.microsoft.com/office/2006/metadata/properties"/>
    <ds:schemaRef ds:uri="http://schemas.microsoft.com/office/2006/documentManagement/types"/>
    <ds:schemaRef ds:uri="8d9c31b3-ca6e-42d1-8308-297e8e006545"/>
    <ds:schemaRef ds:uri="http://purl.org/dc/dcmityp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0</TotalTime>
  <Words>1540</Words>
  <Application>Microsoft Office PowerPoint</Application>
  <PresentationFormat>Widescreen</PresentationFormat>
  <Paragraphs>147</Paragraphs>
  <Slides>12</Slides>
  <Notes>0</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12</vt:i4>
      </vt:variant>
    </vt:vector>
  </HeadingPairs>
  <TitlesOfParts>
    <vt:vector size="20" baseType="lpstr">
      <vt:lpstr>Arial</vt:lpstr>
      <vt:lpstr>Calibri</vt:lpstr>
      <vt:lpstr>Lucida Sans</vt:lpstr>
      <vt:lpstr>Symbol</vt:lpstr>
      <vt:lpstr>Times New Roman</vt:lpstr>
      <vt:lpstr>1_Office Theme</vt:lpstr>
      <vt:lpstr>Office Theme</vt:lpstr>
      <vt:lpstr>3_Office Theme</vt:lpstr>
      <vt:lpstr>PowerPoint Presentation</vt:lpstr>
      <vt:lpstr>Back to Basics: The Fire Triangle</vt:lpstr>
      <vt:lpstr>PowerPoint Presentation</vt:lpstr>
      <vt:lpstr>Aberdeen Fire Arrangements</vt:lpstr>
      <vt:lpstr>PowerPoint Presentation</vt:lpstr>
      <vt:lpstr>Back to Basics: Fire Extinguisher Types</vt:lpstr>
      <vt:lpstr>PowerPoint Presentation</vt:lpstr>
      <vt:lpstr>Fire Safety Focus: Lithium-Ion Batteries</vt:lpstr>
      <vt:lpstr>Fire Safety Focus: Electric Vehicles</vt:lpstr>
      <vt:lpstr>Fire Safety at Home: Useful Links</vt:lpstr>
      <vt:lpstr>THINK SAFETY!!</vt:lpstr>
      <vt:lpstr>THINK SAFETY!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Katy Shand</dc:creator>
  <cp:lastModifiedBy>Poppy Milne</cp:lastModifiedBy>
  <cp:revision>1</cp:revision>
  <dcterms:created xsi:type="dcterms:W3CDTF">2022-06-22T12:40:22Z</dcterms:created>
  <dcterms:modified xsi:type="dcterms:W3CDTF">2024-09-18T14:04:08Z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0x010100AD56E7F56450B24D8E5FC8EBC96013D2</vt:lpwstr>
  </property>
  <property fmtid="{D5CDD505-2E9C-101B-9397-08002B2CF9AE}" pid="3" name="MediaServiceImageTags">
    <vt:lpwstr/>
  </property>
</Properties>
</file>