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 id="2147483696" r:id="rId6"/>
  </p:sldMasterIdLst>
  <p:sldIdLst>
    <p:sldId id="274" r:id="rId7"/>
    <p:sldId id="278" r:id="rId8"/>
    <p:sldId id="275" r:id="rId9"/>
    <p:sldId id="284" r:id="rId10"/>
    <p:sldId id="277" r:id="rId11"/>
    <p:sldId id="282" r:id="rId12"/>
    <p:sldId id="290" r:id="rId13"/>
    <p:sldId id="289" r:id="rId14"/>
    <p:sldId id="281" r:id="rId15"/>
    <p:sldId id="288" r:id="rId16"/>
    <p:sldId id="285" r:id="rId17"/>
    <p:sldId id="286" r:id="rId18"/>
    <p:sldId id="287" r:id="rId19"/>
    <p:sldId id="291" r:id="rId20"/>
    <p:sldId id="292" r:id="rId21"/>
    <p:sldId id="294" r:id="rId22"/>
    <p:sldId id="262" r:id="rId23"/>
    <p:sldId id="25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D6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525DC9-63ED-436F-8FCF-B05412CB5B51}" v="7" dt="2024-10-18T15:05:24.172"/>
    <p1510:client id="{55CE5402-D76C-43D1-8126-E0C1408E28AE}" v="6" dt="2024-10-18T13:40:11.099"/>
    <p1510:client id="{D730090E-7DC7-4886-AE67-E4587C05D0F7}" v="276" vWet="278" dt="2024-10-18T13:30:10.3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84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kki Simpson" userId="8d206e67-0890-4c06-816c-44c06f448b82" providerId="ADAL" clId="{55CE5402-D76C-43D1-8126-E0C1408E28AE}"/>
    <pc:docChg chg="modSld">
      <pc:chgData name="Nikki Simpson" userId="8d206e67-0890-4c06-816c-44c06f448b82" providerId="ADAL" clId="{55CE5402-D76C-43D1-8126-E0C1408E28AE}" dt="2024-10-18T13:40:11.099" v="4" actId="1076"/>
      <pc:docMkLst>
        <pc:docMk/>
      </pc:docMkLst>
      <pc:sldChg chg="modSp">
        <pc:chgData name="Nikki Simpson" userId="8d206e67-0890-4c06-816c-44c06f448b82" providerId="ADAL" clId="{55CE5402-D76C-43D1-8126-E0C1408E28AE}" dt="2024-10-18T13:40:11.099" v="4" actId="1076"/>
        <pc:sldMkLst>
          <pc:docMk/>
          <pc:sldMk cId="2425096584" sldId="275"/>
        </pc:sldMkLst>
        <pc:picChg chg="mod">
          <ac:chgData name="Nikki Simpson" userId="8d206e67-0890-4c06-816c-44c06f448b82" providerId="ADAL" clId="{55CE5402-D76C-43D1-8126-E0C1408E28AE}" dt="2024-10-18T13:40:11.099" v="4" actId="1076"/>
          <ac:picMkLst>
            <pc:docMk/>
            <pc:sldMk cId="2425096584" sldId="275"/>
            <ac:picMk id="4098" creationId="{89504DB2-B014-CC27-2D04-34B29D9F61B4}"/>
          </ac:picMkLst>
        </pc:picChg>
      </pc:sldChg>
      <pc:sldChg chg="modSp mod">
        <pc:chgData name="Nikki Simpson" userId="8d206e67-0890-4c06-816c-44c06f448b82" providerId="ADAL" clId="{55CE5402-D76C-43D1-8126-E0C1408E28AE}" dt="2024-10-18T13:39:23.228" v="0" actId="20577"/>
        <pc:sldMkLst>
          <pc:docMk/>
          <pc:sldMk cId="765498499" sldId="278"/>
        </pc:sldMkLst>
        <pc:spChg chg="mod">
          <ac:chgData name="Nikki Simpson" userId="8d206e67-0890-4c06-816c-44c06f448b82" providerId="ADAL" clId="{55CE5402-D76C-43D1-8126-E0C1408E28AE}" dt="2024-10-18T13:39:23.228" v="0" actId="20577"/>
          <ac:spMkLst>
            <pc:docMk/>
            <pc:sldMk cId="765498499" sldId="278"/>
            <ac:spMk id="3" creationId="{35E44073-089E-C019-12C8-EC5B3E5E08B4}"/>
          </ac:spMkLst>
        </pc:spChg>
      </pc:sldChg>
    </pc:docChg>
  </pc:docChgLst>
  <pc:docChgLst>
    <pc:chgData name="Poppy Milne" userId="dbd09707-01bb-4d14-ba6f-59102c4d3794" providerId="ADAL" clId="{D730090E-7DC7-4886-AE67-E4587C05D0F7}"/>
    <pc:docChg chg="undo redo custSel addSld delSld modSld sldOrd modMainMaster">
      <pc:chgData name="Poppy Milne" userId="dbd09707-01bb-4d14-ba6f-59102c4d3794" providerId="ADAL" clId="{D730090E-7DC7-4886-AE67-E4587C05D0F7}" dt="2024-10-18T13:27:38.761" v="21806" actId="948"/>
      <pc:docMkLst>
        <pc:docMk/>
      </pc:docMkLst>
      <pc:sldChg chg="addSp delSp modSp mod modClrScheme chgLayout">
        <pc:chgData name="Poppy Milne" userId="dbd09707-01bb-4d14-ba6f-59102c4d3794" providerId="ADAL" clId="{D730090E-7DC7-4886-AE67-E4587C05D0F7}" dt="2024-10-18T13:16:59.595" v="21689" actId="20577"/>
        <pc:sldMkLst>
          <pc:docMk/>
          <pc:sldMk cId="2425096584" sldId="275"/>
        </pc:sldMkLst>
        <pc:spChg chg="mod ord">
          <ac:chgData name="Poppy Milne" userId="dbd09707-01bb-4d14-ba6f-59102c4d3794" providerId="ADAL" clId="{D730090E-7DC7-4886-AE67-E4587C05D0F7}" dt="2024-10-18T10:03:04.741" v="15661" actId="20577"/>
          <ac:spMkLst>
            <pc:docMk/>
            <pc:sldMk cId="2425096584" sldId="275"/>
            <ac:spMk id="2" creationId="{58B9B9AE-23DF-8AED-5AE5-590B7C820E4D}"/>
          </ac:spMkLst>
        </pc:spChg>
        <pc:spChg chg="del mod ord">
          <ac:chgData name="Poppy Milne" userId="dbd09707-01bb-4d14-ba6f-59102c4d3794" providerId="ADAL" clId="{D730090E-7DC7-4886-AE67-E4587C05D0F7}" dt="2024-10-18T10:11:34.239" v="15721" actId="21"/>
          <ac:spMkLst>
            <pc:docMk/>
            <pc:sldMk cId="2425096584" sldId="275"/>
            <ac:spMk id="3" creationId="{35E44073-089E-C019-12C8-EC5B3E5E08B4}"/>
          </ac:spMkLst>
        </pc:spChg>
        <pc:spChg chg="add mod">
          <ac:chgData name="Poppy Milne" userId="dbd09707-01bb-4d14-ba6f-59102c4d3794" providerId="ADAL" clId="{D730090E-7DC7-4886-AE67-E4587C05D0F7}" dt="2024-10-18T13:16:59.595" v="21689" actId="20577"/>
          <ac:spMkLst>
            <pc:docMk/>
            <pc:sldMk cId="2425096584" sldId="275"/>
            <ac:spMk id="6" creationId="{D6567DF0-C7EA-C029-6260-DD29CF7ECA84}"/>
          </ac:spMkLst>
        </pc:spChg>
        <pc:picChg chg="add del mod">
          <ac:chgData name="Poppy Milne" userId="dbd09707-01bb-4d14-ba6f-59102c4d3794" providerId="ADAL" clId="{D730090E-7DC7-4886-AE67-E4587C05D0F7}" dt="2024-10-18T10:11:00.739" v="15714" actId="478"/>
          <ac:picMkLst>
            <pc:docMk/>
            <pc:sldMk cId="2425096584" sldId="275"/>
            <ac:picMk id="5" creationId="{24274687-282C-AAC8-F740-5DEEDB4A8BCD}"/>
          </ac:picMkLst>
        </pc:picChg>
        <pc:picChg chg="add del mod ord">
          <ac:chgData name="Poppy Milne" userId="dbd09707-01bb-4d14-ba6f-59102c4d3794" providerId="ADAL" clId="{D730090E-7DC7-4886-AE67-E4587C05D0F7}" dt="2024-10-16T14:30:40.652" v="1593" actId="478"/>
          <ac:picMkLst>
            <pc:docMk/>
            <pc:sldMk cId="2425096584" sldId="275"/>
            <ac:picMk id="5" creationId="{AEBC3B4C-117A-5403-6F91-026C37E001A9}"/>
          </ac:picMkLst>
        </pc:picChg>
        <pc:picChg chg="add mod">
          <ac:chgData name="Poppy Milne" userId="dbd09707-01bb-4d14-ba6f-59102c4d3794" providerId="ADAL" clId="{D730090E-7DC7-4886-AE67-E4587C05D0F7}" dt="2024-10-18T11:14:03.023" v="17901" actId="1076"/>
          <ac:picMkLst>
            <pc:docMk/>
            <pc:sldMk cId="2425096584" sldId="275"/>
            <ac:picMk id="4098" creationId="{89504DB2-B014-CC27-2D04-34B29D9F61B4}"/>
          </ac:picMkLst>
        </pc:picChg>
      </pc:sldChg>
      <pc:sldChg chg="addSp delSp modSp del mod">
        <pc:chgData name="Poppy Milne" userId="dbd09707-01bb-4d14-ba6f-59102c4d3794" providerId="ADAL" clId="{D730090E-7DC7-4886-AE67-E4587C05D0F7}" dt="2024-10-18T13:07:43.389" v="21591" actId="2696"/>
        <pc:sldMkLst>
          <pc:docMk/>
          <pc:sldMk cId="2399570319" sldId="276"/>
        </pc:sldMkLst>
        <pc:spChg chg="add mod">
          <ac:chgData name="Poppy Milne" userId="dbd09707-01bb-4d14-ba6f-59102c4d3794" providerId="ADAL" clId="{D730090E-7DC7-4886-AE67-E4587C05D0F7}" dt="2024-10-11T15:36:40.879" v="8" actId="1076"/>
          <ac:spMkLst>
            <pc:docMk/>
            <pc:sldMk cId="2399570319" sldId="276"/>
            <ac:spMk id="4" creationId="{9DA7EE6C-F8E8-338A-597B-DDA84F9C240D}"/>
          </ac:spMkLst>
        </pc:spChg>
        <pc:picChg chg="add mod">
          <ac:chgData name="Poppy Milne" userId="dbd09707-01bb-4d14-ba6f-59102c4d3794" providerId="ADAL" clId="{D730090E-7DC7-4886-AE67-E4587C05D0F7}" dt="2024-10-18T10:29:46.568" v="16387"/>
          <ac:picMkLst>
            <pc:docMk/>
            <pc:sldMk cId="2399570319" sldId="276"/>
            <ac:picMk id="2" creationId="{8FD981BC-E4E5-3F87-3D01-E950CF3052C9}"/>
          </ac:picMkLst>
        </pc:picChg>
        <pc:picChg chg="del">
          <ac:chgData name="Poppy Milne" userId="dbd09707-01bb-4d14-ba6f-59102c4d3794" providerId="ADAL" clId="{D730090E-7DC7-4886-AE67-E4587C05D0F7}" dt="2024-10-18T10:28:56.268" v="16381" actId="21"/>
          <ac:picMkLst>
            <pc:docMk/>
            <pc:sldMk cId="2399570319" sldId="276"/>
            <ac:picMk id="3" creationId="{BC8E3324-B6A8-060E-1BF4-BC4670372329}"/>
          </ac:picMkLst>
        </pc:picChg>
      </pc:sldChg>
      <pc:sldChg chg="addSp delSp modSp new mod ord">
        <pc:chgData name="Poppy Milne" userId="dbd09707-01bb-4d14-ba6f-59102c4d3794" providerId="ADAL" clId="{D730090E-7DC7-4886-AE67-E4587C05D0F7}" dt="2024-10-18T13:25:09.760" v="21791" actId="20577"/>
        <pc:sldMkLst>
          <pc:docMk/>
          <pc:sldMk cId="3923889161" sldId="277"/>
        </pc:sldMkLst>
        <pc:spChg chg="mod">
          <ac:chgData name="Poppy Milne" userId="dbd09707-01bb-4d14-ba6f-59102c4d3794" providerId="ADAL" clId="{D730090E-7DC7-4886-AE67-E4587C05D0F7}" dt="2024-10-16T12:04:39.798" v="205" actId="20577"/>
          <ac:spMkLst>
            <pc:docMk/>
            <pc:sldMk cId="3923889161" sldId="277"/>
            <ac:spMk id="2" creationId="{92422AA2-4B9B-335A-4F76-6D5F90F3FB22}"/>
          </ac:spMkLst>
        </pc:spChg>
        <pc:spChg chg="mod">
          <ac:chgData name="Poppy Milne" userId="dbd09707-01bb-4d14-ba6f-59102c4d3794" providerId="ADAL" clId="{D730090E-7DC7-4886-AE67-E4587C05D0F7}" dt="2024-10-18T13:25:09.760" v="21791" actId="20577"/>
          <ac:spMkLst>
            <pc:docMk/>
            <pc:sldMk cId="3923889161" sldId="277"/>
            <ac:spMk id="3" creationId="{D4F0E66F-0C69-6C40-C87E-389A2B8A2983}"/>
          </ac:spMkLst>
        </pc:spChg>
        <pc:picChg chg="add del mod">
          <ac:chgData name="Poppy Milne" userId="dbd09707-01bb-4d14-ba6f-59102c4d3794" providerId="ADAL" clId="{D730090E-7DC7-4886-AE67-E4587C05D0F7}" dt="2024-10-16T12:07:40.437" v="214" actId="478"/>
          <ac:picMkLst>
            <pc:docMk/>
            <pc:sldMk cId="3923889161" sldId="277"/>
            <ac:picMk id="5" creationId="{B9A58052-A66C-5626-6F4B-4C4249F72FB8}"/>
          </ac:picMkLst>
        </pc:picChg>
        <pc:picChg chg="add mod">
          <ac:chgData name="Poppy Milne" userId="dbd09707-01bb-4d14-ba6f-59102c4d3794" providerId="ADAL" clId="{D730090E-7DC7-4886-AE67-E4587C05D0F7}" dt="2024-10-16T12:31:26.360" v="911" actId="1076"/>
          <ac:picMkLst>
            <pc:docMk/>
            <pc:sldMk cId="3923889161" sldId="277"/>
            <ac:picMk id="7" creationId="{D3D76B19-B4C3-64C5-C9A8-AD080B7F8509}"/>
          </ac:picMkLst>
        </pc:picChg>
      </pc:sldChg>
      <pc:sldChg chg="addSp delSp modSp add mod ord">
        <pc:chgData name="Poppy Milne" userId="dbd09707-01bb-4d14-ba6f-59102c4d3794" providerId="ADAL" clId="{D730090E-7DC7-4886-AE67-E4587C05D0F7}" dt="2024-10-18T13:22:46.622" v="21723" actId="167"/>
        <pc:sldMkLst>
          <pc:docMk/>
          <pc:sldMk cId="765498499" sldId="278"/>
        </pc:sldMkLst>
        <pc:spChg chg="mod">
          <ac:chgData name="Poppy Milne" userId="dbd09707-01bb-4d14-ba6f-59102c4d3794" providerId="ADAL" clId="{D730090E-7DC7-4886-AE67-E4587C05D0F7}" dt="2024-10-16T15:04:12.867" v="2214" actId="255"/>
          <ac:spMkLst>
            <pc:docMk/>
            <pc:sldMk cId="765498499" sldId="278"/>
            <ac:spMk id="2" creationId="{58B9B9AE-23DF-8AED-5AE5-590B7C820E4D}"/>
          </ac:spMkLst>
        </pc:spChg>
        <pc:spChg chg="mod">
          <ac:chgData name="Poppy Milne" userId="dbd09707-01bb-4d14-ba6f-59102c4d3794" providerId="ADAL" clId="{D730090E-7DC7-4886-AE67-E4587C05D0F7}" dt="2024-10-18T13:22:40.939" v="21721" actId="14100"/>
          <ac:spMkLst>
            <pc:docMk/>
            <pc:sldMk cId="765498499" sldId="278"/>
            <ac:spMk id="3" creationId="{35E44073-089E-C019-12C8-EC5B3E5E08B4}"/>
          </ac:spMkLst>
        </pc:spChg>
        <pc:spChg chg="add mod">
          <ac:chgData name="Poppy Milne" userId="dbd09707-01bb-4d14-ba6f-59102c4d3794" providerId="ADAL" clId="{D730090E-7DC7-4886-AE67-E4587C05D0F7}" dt="2024-10-18T10:13:18.320" v="15731" actId="1076"/>
          <ac:spMkLst>
            <pc:docMk/>
            <pc:sldMk cId="765498499" sldId="278"/>
            <ac:spMk id="4" creationId="{35E44073-089E-C019-12C8-EC5B3E5E08B4}"/>
          </ac:spMkLst>
        </pc:spChg>
        <pc:spChg chg="add mod">
          <ac:chgData name="Poppy Milne" userId="dbd09707-01bb-4d14-ba6f-59102c4d3794" providerId="ADAL" clId="{D730090E-7DC7-4886-AE67-E4587C05D0F7}" dt="2024-10-18T13:15:19.544" v="21634" actId="255"/>
          <ac:spMkLst>
            <pc:docMk/>
            <pc:sldMk cId="765498499" sldId="278"/>
            <ac:spMk id="10" creationId="{2687170E-EEA7-41DD-7FB3-525FFA584F9F}"/>
          </ac:spMkLst>
        </pc:spChg>
        <pc:picChg chg="add mod">
          <ac:chgData name="Poppy Milne" userId="dbd09707-01bb-4d14-ba6f-59102c4d3794" providerId="ADAL" clId="{D730090E-7DC7-4886-AE67-E4587C05D0F7}" dt="2024-10-18T10:29:40.595" v="16386" actId="1076"/>
          <ac:picMkLst>
            <pc:docMk/>
            <pc:sldMk cId="765498499" sldId="278"/>
            <ac:picMk id="5" creationId="{BC8E3324-B6A8-060E-1BF4-BC4670372329}"/>
          </ac:picMkLst>
        </pc:picChg>
        <pc:picChg chg="add del mod">
          <ac:chgData name="Poppy Milne" userId="dbd09707-01bb-4d14-ba6f-59102c4d3794" providerId="ADAL" clId="{D730090E-7DC7-4886-AE67-E4587C05D0F7}" dt="2024-10-18T11:24:43.891" v="18385" actId="478"/>
          <ac:picMkLst>
            <pc:docMk/>
            <pc:sldMk cId="765498499" sldId="278"/>
            <ac:picMk id="7" creationId="{9B894C6B-B234-C791-33BE-B870945F9B4D}"/>
          </ac:picMkLst>
        </pc:picChg>
        <pc:picChg chg="add mod ord">
          <ac:chgData name="Poppy Milne" userId="dbd09707-01bb-4d14-ba6f-59102c4d3794" providerId="ADAL" clId="{D730090E-7DC7-4886-AE67-E4587C05D0F7}" dt="2024-10-18T13:22:46.622" v="21723" actId="167"/>
          <ac:picMkLst>
            <pc:docMk/>
            <pc:sldMk cId="765498499" sldId="278"/>
            <ac:picMk id="9" creationId="{124B3B59-29DF-2BD9-493C-763A86F070E3}"/>
          </ac:picMkLst>
        </pc:picChg>
      </pc:sldChg>
      <pc:sldChg chg="new del">
        <pc:chgData name="Poppy Milne" userId="dbd09707-01bb-4d14-ba6f-59102c4d3794" providerId="ADAL" clId="{D730090E-7DC7-4886-AE67-E4587C05D0F7}" dt="2024-10-16T12:36:03.886" v="918" actId="2696"/>
        <pc:sldMkLst>
          <pc:docMk/>
          <pc:sldMk cId="3013117332" sldId="278"/>
        </pc:sldMkLst>
      </pc:sldChg>
      <pc:sldChg chg="addSp delSp modSp new del mod">
        <pc:chgData name="Poppy Milne" userId="dbd09707-01bb-4d14-ba6f-59102c4d3794" providerId="ADAL" clId="{D730090E-7DC7-4886-AE67-E4587C05D0F7}" dt="2024-10-16T14:13:22.258" v="1227" actId="2696"/>
        <pc:sldMkLst>
          <pc:docMk/>
          <pc:sldMk cId="1020640327" sldId="279"/>
        </pc:sldMkLst>
        <pc:picChg chg="add del mod">
          <ac:chgData name="Poppy Milne" userId="dbd09707-01bb-4d14-ba6f-59102c4d3794" providerId="ADAL" clId="{D730090E-7DC7-4886-AE67-E4587C05D0F7}" dt="2024-10-16T14:13:05.078" v="1222" actId="21"/>
          <ac:picMkLst>
            <pc:docMk/>
            <pc:sldMk cId="1020640327" sldId="279"/>
            <ac:picMk id="4" creationId="{977B3481-FB87-4FAF-25A3-7DF9EA40935A}"/>
          </ac:picMkLst>
        </pc:picChg>
      </pc:sldChg>
      <pc:sldChg chg="addSp delSp modSp add del mod ord">
        <pc:chgData name="Poppy Milne" userId="dbd09707-01bb-4d14-ba6f-59102c4d3794" providerId="ADAL" clId="{D730090E-7DC7-4886-AE67-E4587C05D0F7}" dt="2024-10-17T10:11:51.089" v="5368" actId="2696"/>
        <pc:sldMkLst>
          <pc:docMk/>
          <pc:sldMk cId="1775137962" sldId="280"/>
        </pc:sldMkLst>
        <pc:spChg chg="del">
          <ac:chgData name="Poppy Milne" userId="dbd09707-01bb-4d14-ba6f-59102c4d3794" providerId="ADAL" clId="{D730090E-7DC7-4886-AE67-E4587C05D0F7}" dt="2024-10-16T14:13:16.105" v="1226" actId="478"/>
          <ac:spMkLst>
            <pc:docMk/>
            <pc:sldMk cId="1775137962" sldId="280"/>
            <ac:spMk id="4" creationId="{9DA7EE6C-F8E8-338A-597B-DDA84F9C240D}"/>
          </ac:spMkLst>
        </pc:spChg>
        <pc:picChg chg="add del mod">
          <ac:chgData name="Poppy Milne" userId="dbd09707-01bb-4d14-ba6f-59102c4d3794" providerId="ADAL" clId="{D730090E-7DC7-4886-AE67-E4587C05D0F7}" dt="2024-10-16T14:13:40.334" v="1229" actId="478"/>
          <ac:picMkLst>
            <pc:docMk/>
            <pc:sldMk cId="1775137962" sldId="280"/>
            <ac:picMk id="2" creationId="{977B3481-FB87-4FAF-25A3-7DF9EA40935A}"/>
          </ac:picMkLst>
        </pc:picChg>
        <pc:picChg chg="del">
          <ac:chgData name="Poppy Milne" userId="dbd09707-01bb-4d14-ba6f-59102c4d3794" providerId="ADAL" clId="{D730090E-7DC7-4886-AE67-E4587C05D0F7}" dt="2024-10-16T14:13:08.174" v="1223" actId="478"/>
          <ac:picMkLst>
            <pc:docMk/>
            <pc:sldMk cId="1775137962" sldId="280"/>
            <ac:picMk id="3" creationId="{BC8E3324-B6A8-060E-1BF4-BC4670372329}"/>
          </ac:picMkLst>
        </pc:picChg>
      </pc:sldChg>
      <pc:sldChg chg="addSp delSp modSp add mod ord">
        <pc:chgData name="Poppy Milne" userId="dbd09707-01bb-4d14-ba6f-59102c4d3794" providerId="ADAL" clId="{D730090E-7DC7-4886-AE67-E4587C05D0F7}" dt="2024-10-18T12:09:01.896" v="19768"/>
        <pc:sldMkLst>
          <pc:docMk/>
          <pc:sldMk cId="1853379817" sldId="281"/>
        </pc:sldMkLst>
        <pc:spChg chg="add del mod">
          <ac:chgData name="Poppy Milne" userId="dbd09707-01bb-4d14-ba6f-59102c4d3794" providerId="ADAL" clId="{D730090E-7DC7-4886-AE67-E4587C05D0F7}" dt="2024-10-17T10:12:10.233" v="5370" actId="478"/>
          <ac:spMkLst>
            <pc:docMk/>
            <pc:sldMk cId="1853379817" sldId="281"/>
            <ac:spMk id="3" creationId="{48158C1C-5005-8C13-32A6-A8D154E1F46E}"/>
          </ac:spMkLst>
        </pc:spChg>
        <pc:spChg chg="add mod">
          <ac:chgData name="Poppy Milne" userId="dbd09707-01bb-4d14-ba6f-59102c4d3794" providerId="ADAL" clId="{D730090E-7DC7-4886-AE67-E4587C05D0F7}" dt="2024-10-16T14:59:32.244" v="2201" actId="27636"/>
          <ac:spMkLst>
            <pc:docMk/>
            <pc:sldMk cId="1853379817" sldId="281"/>
            <ac:spMk id="4" creationId="{B30D9D21-FFD2-2595-AD65-94019B83F5D3}"/>
          </ac:spMkLst>
        </pc:spChg>
        <pc:spChg chg="add mod">
          <ac:chgData name="Poppy Milne" userId="dbd09707-01bb-4d14-ba6f-59102c4d3794" providerId="ADAL" clId="{D730090E-7DC7-4886-AE67-E4587C05D0F7}" dt="2024-10-17T10:12:20.117" v="5385" actId="20577"/>
          <ac:spMkLst>
            <pc:docMk/>
            <pc:sldMk cId="1853379817" sldId="281"/>
            <ac:spMk id="8" creationId="{65836160-29ED-4631-92A4-9FB5D75FE74F}"/>
          </ac:spMkLst>
        </pc:spChg>
        <pc:spChg chg="add mod">
          <ac:chgData name="Poppy Milne" userId="dbd09707-01bb-4d14-ba6f-59102c4d3794" providerId="ADAL" clId="{D730090E-7DC7-4886-AE67-E4587C05D0F7}" dt="2024-10-18T11:57:04.910" v="19311" actId="207"/>
          <ac:spMkLst>
            <pc:docMk/>
            <pc:sldMk cId="1853379817" sldId="281"/>
            <ac:spMk id="10" creationId="{62DAD94C-5223-DF47-4B32-CDC0EEB4F433}"/>
          </ac:spMkLst>
        </pc:spChg>
        <pc:picChg chg="del mod">
          <ac:chgData name="Poppy Milne" userId="dbd09707-01bb-4d14-ba6f-59102c4d3794" providerId="ADAL" clId="{D730090E-7DC7-4886-AE67-E4587C05D0F7}" dt="2024-10-16T15:03:22.305" v="2208" actId="478"/>
          <ac:picMkLst>
            <pc:docMk/>
            <pc:sldMk cId="1853379817" sldId="281"/>
            <ac:picMk id="2" creationId="{977B3481-FB87-4FAF-25A3-7DF9EA40935A}"/>
          </ac:picMkLst>
        </pc:picChg>
        <pc:picChg chg="add del mod">
          <ac:chgData name="Poppy Milne" userId="dbd09707-01bb-4d14-ba6f-59102c4d3794" providerId="ADAL" clId="{D730090E-7DC7-4886-AE67-E4587C05D0F7}" dt="2024-10-17T10:10:15.766" v="5363" actId="478"/>
          <ac:picMkLst>
            <pc:docMk/>
            <pc:sldMk cId="1853379817" sldId="281"/>
            <ac:picMk id="5" creationId="{5A3170B7-A050-4A68-CF83-CD2449BA5C22}"/>
          </ac:picMkLst>
        </pc:picChg>
        <pc:picChg chg="add mod">
          <ac:chgData name="Poppy Milne" userId="dbd09707-01bb-4d14-ba6f-59102c4d3794" providerId="ADAL" clId="{D730090E-7DC7-4886-AE67-E4587C05D0F7}" dt="2024-10-17T10:11:00.615" v="5367" actId="1076"/>
          <ac:picMkLst>
            <pc:docMk/>
            <pc:sldMk cId="1853379817" sldId="281"/>
            <ac:picMk id="7" creationId="{4FC56013-BB0C-783D-D928-9F11DCC5BA65}"/>
          </ac:picMkLst>
        </pc:picChg>
      </pc:sldChg>
      <pc:sldChg chg="addSp delSp modSp add mod ord">
        <pc:chgData name="Poppy Milne" userId="dbd09707-01bb-4d14-ba6f-59102c4d3794" providerId="ADAL" clId="{D730090E-7DC7-4886-AE67-E4587C05D0F7}" dt="2024-10-18T13:26:34.166" v="21799" actId="27636"/>
        <pc:sldMkLst>
          <pc:docMk/>
          <pc:sldMk cId="3122827674" sldId="282"/>
        </pc:sldMkLst>
        <pc:spChg chg="mod">
          <ac:chgData name="Poppy Milne" userId="dbd09707-01bb-4d14-ba6f-59102c4d3794" providerId="ADAL" clId="{D730090E-7DC7-4886-AE67-E4587C05D0F7}" dt="2024-10-16T15:04:38.716" v="2216"/>
          <ac:spMkLst>
            <pc:docMk/>
            <pc:sldMk cId="3122827674" sldId="282"/>
            <ac:spMk id="2" creationId="{58B9B9AE-23DF-8AED-5AE5-590B7C820E4D}"/>
          </ac:spMkLst>
        </pc:spChg>
        <pc:spChg chg="mod">
          <ac:chgData name="Poppy Milne" userId="dbd09707-01bb-4d14-ba6f-59102c4d3794" providerId="ADAL" clId="{D730090E-7DC7-4886-AE67-E4587C05D0F7}" dt="2024-10-18T13:26:34.166" v="21799" actId="27636"/>
          <ac:spMkLst>
            <pc:docMk/>
            <pc:sldMk cId="3122827674" sldId="282"/>
            <ac:spMk id="3" creationId="{35E44073-089E-C019-12C8-EC5B3E5E08B4}"/>
          </ac:spMkLst>
        </pc:spChg>
        <pc:spChg chg="add mod">
          <ac:chgData name="Poppy Milne" userId="dbd09707-01bb-4d14-ba6f-59102c4d3794" providerId="ADAL" clId="{D730090E-7DC7-4886-AE67-E4587C05D0F7}" dt="2024-10-18T07:36:45.362" v="14061" actId="20577"/>
          <ac:spMkLst>
            <pc:docMk/>
            <pc:sldMk cId="3122827674" sldId="282"/>
            <ac:spMk id="5" creationId="{74C5005F-80A3-3087-B81F-8B1A51A5E314}"/>
          </ac:spMkLst>
        </pc:spChg>
        <pc:spChg chg="add mod">
          <ac:chgData name="Poppy Milne" userId="dbd09707-01bb-4d14-ba6f-59102c4d3794" providerId="ADAL" clId="{D730090E-7DC7-4886-AE67-E4587C05D0F7}" dt="2024-10-17T14:41:27.307" v="12423" actId="1076"/>
          <ac:spMkLst>
            <pc:docMk/>
            <pc:sldMk cId="3122827674" sldId="282"/>
            <ac:spMk id="8" creationId="{27E500E6-1037-BD76-24AC-575F21596062}"/>
          </ac:spMkLst>
        </pc:spChg>
        <pc:picChg chg="add del mod">
          <ac:chgData name="Poppy Milne" userId="dbd09707-01bb-4d14-ba6f-59102c4d3794" providerId="ADAL" clId="{D730090E-7DC7-4886-AE67-E4587C05D0F7}" dt="2024-10-16T15:07:07.216" v="2250" actId="478"/>
          <ac:picMkLst>
            <pc:docMk/>
            <pc:sldMk cId="3122827674" sldId="282"/>
            <ac:picMk id="4" creationId="{96CA91F7-E5A0-75B7-77E3-15F2F7693923}"/>
          </ac:picMkLst>
        </pc:picChg>
        <pc:picChg chg="add mod">
          <ac:chgData name="Poppy Milne" userId="dbd09707-01bb-4d14-ba6f-59102c4d3794" providerId="ADAL" clId="{D730090E-7DC7-4886-AE67-E4587C05D0F7}" dt="2024-10-18T07:28:49.901" v="13560" actId="1076"/>
          <ac:picMkLst>
            <pc:docMk/>
            <pc:sldMk cId="3122827674" sldId="282"/>
            <ac:picMk id="4" creationId="{D05FD0A0-5A5E-477D-84EF-25A328495D81}"/>
          </ac:picMkLst>
        </pc:picChg>
        <pc:picChg chg="add del mod">
          <ac:chgData name="Poppy Milne" userId="dbd09707-01bb-4d14-ba6f-59102c4d3794" providerId="ADAL" clId="{D730090E-7DC7-4886-AE67-E4587C05D0F7}" dt="2024-10-17T15:05:51.788" v="12607" actId="21"/>
          <ac:picMkLst>
            <pc:docMk/>
            <pc:sldMk cId="3122827674" sldId="282"/>
            <ac:picMk id="7" creationId="{7D814C15-8E71-40A1-4B86-BE522A87362A}"/>
          </ac:picMkLst>
        </pc:picChg>
        <pc:picChg chg="add del mod">
          <ac:chgData name="Poppy Milne" userId="dbd09707-01bb-4d14-ba6f-59102c4d3794" providerId="ADAL" clId="{D730090E-7DC7-4886-AE67-E4587C05D0F7}" dt="2024-10-17T09:35:46.885" v="4280" actId="21"/>
          <ac:picMkLst>
            <pc:docMk/>
            <pc:sldMk cId="3122827674" sldId="282"/>
            <ac:picMk id="1026" creationId="{BC84ABF4-8E46-4759-BB49-A7BE00EFFD97}"/>
          </ac:picMkLst>
        </pc:picChg>
      </pc:sldChg>
      <pc:sldChg chg="addSp delSp modSp add del mod ord">
        <pc:chgData name="Poppy Milne" userId="dbd09707-01bb-4d14-ba6f-59102c4d3794" providerId="ADAL" clId="{D730090E-7DC7-4886-AE67-E4587C05D0F7}" dt="2024-10-17T15:18:21.287" v="12737" actId="2696"/>
        <pc:sldMkLst>
          <pc:docMk/>
          <pc:sldMk cId="2327641756" sldId="283"/>
        </pc:sldMkLst>
        <pc:spChg chg="del">
          <ac:chgData name="Poppy Milne" userId="dbd09707-01bb-4d14-ba6f-59102c4d3794" providerId="ADAL" clId="{D730090E-7DC7-4886-AE67-E4587C05D0F7}" dt="2024-10-16T15:06:47.215" v="2247" actId="478"/>
          <ac:spMkLst>
            <pc:docMk/>
            <pc:sldMk cId="2327641756" sldId="283"/>
            <ac:spMk id="2" creationId="{58B9B9AE-23DF-8AED-5AE5-590B7C820E4D}"/>
          </ac:spMkLst>
        </pc:spChg>
        <pc:spChg chg="del">
          <ac:chgData name="Poppy Milne" userId="dbd09707-01bb-4d14-ba6f-59102c4d3794" providerId="ADAL" clId="{D730090E-7DC7-4886-AE67-E4587C05D0F7}" dt="2024-10-16T15:06:39.312" v="2245" actId="478"/>
          <ac:spMkLst>
            <pc:docMk/>
            <pc:sldMk cId="2327641756" sldId="283"/>
            <ac:spMk id="3" creationId="{35E44073-089E-C019-12C8-EC5B3E5E08B4}"/>
          </ac:spMkLst>
        </pc:spChg>
        <pc:picChg chg="mod">
          <ac:chgData name="Poppy Milne" userId="dbd09707-01bb-4d14-ba6f-59102c4d3794" providerId="ADAL" clId="{D730090E-7DC7-4886-AE67-E4587C05D0F7}" dt="2024-10-17T09:35:50.343" v="4281" actId="1076"/>
          <ac:picMkLst>
            <pc:docMk/>
            <pc:sldMk cId="2327641756" sldId="283"/>
            <ac:picMk id="4" creationId="{96CA91F7-E5A0-75B7-77E3-15F2F7693923}"/>
          </ac:picMkLst>
        </pc:picChg>
        <pc:picChg chg="add mod">
          <ac:chgData name="Poppy Milne" userId="dbd09707-01bb-4d14-ba6f-59102c4d3794" providerId="ADAL" clId="{D730090E-7DC7-4886-AE67-E4587C05D0F7}" dt="2024-10-17T09:35:54.251" v="4283" actId="1076"/>
          <ac:picMkLst>
            <pc:docMk/>
            <pc:sldMk cId="2327641756" sldId="283"/>
            <ac:picMk id="1026" creationId="{BC84ABF4-8E46-4759-BB49-A7BE00EFFD97}"/>
          </ac:picMkLst>
        </pc:picChg>
      </pc:sldChg>
      <pc:sldChg chg="new del">
        <pc:chgData name="Poppy Milne" userId="dbd09707-01bb-4d14-ba6f-59102c4d3794" providerId="ADAL" clId="{D730090E-7DC7-4886-AE67-E4587C05D0F7}" dt="2024-10-17T10:25:38.218" v="6025" actId="680"/>
        <pc:sldMkLst>
          <pc:docMk/>
          <pc:sldMk cId="123344528" sldId="284"/>
        </pc:sldMkLst>
      </pc:sldChg>
      <pc:sldChg chg="addSp modSp add mod">
        <pc:chgData name="Poppy Milne" userId="dbd09707-01bb-4d14-ba6f-59102c4d3794" providerId="ADAL" clId="{D730090E-7DC7-4886-AE67-E4587C05D0F7}" dt="2024-10-18T13:24:08.333" v="21780" actId="20577"/>
        <pc:sldMkLst>
          <pc:docMk/>
          <pc:sldMk cId="1221286569" sldId="284"/>
        </pc:sldMkLst>
        <pc:spChg chg="mod">
          <ac:chgData name="Poppy Milne" userId="dbd09707-01bb-4d14-ba6f-59102c4d3794" providerId="ADAL" clId="{D730090E-7DC7-4886-AE67-E4587C05D0F7}" dt="2024-10-17T10:48:03.301" v="6938" actId="313"/>
          <ac:spMkLst>
            <pc:docMk/>
            <pc:sldMk cId="1221286569" sldId="284"/>
            <ac:spMk id="2" creationId="{58B9B9AE-23DF-8AED-5AE5-590B7C820E4D}"/>
          </ac:spMkLst>
        </pc:spChg>
        <pc:spChg chg="mod">
          <ac:chgData name="Poppy Milne" userId="dbd09707-01bb-4d14-ba6f-59102c4d3794" providerId="ADAL" clId="{D730090E-7DC7-4886-AE67-E4587C05D0F7}" dt="2024-10-18T13:24:08.333" v="21780" actId="20577"/>
          <ac:spMkLst>
            <pc:docMk/>
            <pc:sldMk cId="1221286569" sldId="284"/>
            <ac:spMk id="3" creationId="{35E44073-089E-C019-12C8-EC5B3E5E08B4}"/>
          </ac:spMkLst>
        </pc:spChg>
        <pc:spChg chg="add mod">
          <ac:chgData name="Poppy Milne" userId="dbd09707-01bb-4d14-ba6f-59102c4d3794" providerId="ADAL" clId="{D730090E-7DC7-4886-AE67-E4587C05D0F7}" dt="2024-10-17T10:53:07.337" v="7044" actId="1076"/>
          <ac:spMkLst>
            <pc:docMk/>
            <pc:sldMk cId="1221286569" sldId="284"/>
            <ac:spMk id="4" creationId="{CC80FF6B-1E25-E789-0189-E999FE0D2CFE}"/>
          </ac:spMkLst>
        </pc:spChg>
        <pc:picChg chg="add mod">
          <ac:chgData name="Poppy Milne" userId="dbd09707-01bb-4d14-ba6f-59102c4d3794" providerId="ADAL" clId="{D730090E-7DC7-4886-AE67-E4587C05D0F7}" dt="2024-10-18T13:20:30.939" v="21701" actId="1076"/>
          <ac:picMkLst>
            <pc:docMk/>
            <pc:sldMk cId="1221286569" sldId="284"/>
            <ac:picMk id="6" creationId="{51B74297-037B-B7FE-181F-B82E34DBE9C8}"/>
          </ac:picMkLst>
        </pc:picChg>
      </pc:sldChg>
      <pc:sldChg chg="addSp delSp modSp add mod">
        <pc:chgData name="Poppy Milne" userId="dbd09707-01bb-4d14-ba6f-59102c4d3794" providerId="ADAL" clId="{D730090E-7DC7-4886-AE67-E4587C05D0F7}" dt="2024-10-18T09:59:21.934" v="15623"/>
        <pc:sldMkLst>
          <pc:docMk/>
          <pc:sldMk cId="1305856041" sldId="285"/>
        </pc:sldMkLst>
        <pc:spChg chg="mod">
          <ac:chgData name="Poppy Milne" userId="dbd09707-01bb-4d14-ba6f-59102c4d3794" providerId="ADAL" clId="{D730090E-7DC7-4886-AE67-E4587C05D0F7}" dt="2024-10-17T10:48:20.052" v="6956" actId="20577"/>
          <ac:spMkLst>
            <pc:docMk/>
            <pc:sldMk cId="1305856041" sldId="285"/>
            <ac:spMk id="2" creationId="{58B9B9AE-23DF-8AED-5AE5-590B7C820E4D}"/>
          </ac:spMkLst>
        </pc:spChg>
        <pc:spChg chg="mod">
          <ac:chgData name="Poppy Milne" userId="dbd09707-01bb-4d14-ba6f-59102c4d3794" providerId="ADAL" clId="{D730090E-7DC7-4886-AE67-E4587C05D0F7}" dt="2024-10-18T09:54:40.986" v="15556" actId="12"/>
          <ac:spMkLst>
            <pc:docMk/>
            <pc:sldMk cId="1305856041" sldId="285"/>
            <ac:spMk id="3" creationId="{35E44073-089E-C019-12C8-EC5B3E5E08B4}"/>
          </ac:spMkLst>
        </pc:spChg>
        <pc:spChg chg="mod">
          <ac:chgData name="Poppy Milne" userId="dbd09707-01bb-4d14-ba6f-59102c4d3794" providerId="ADAL" clId="{D730090E-7DC7-4886-AE67-E4587C05D0F7}" dt="2024-10-18T09:59:12.622" v="15622" actId="1076"/>
          <ac:spMkLst>
            <pc:docMk/>
            <pc:sldMk cId="1305856041" sldId="285"/>
            <ac:spMk id="4" creationId="{CC80FF6B-1E25-E789-0189-E999FE0D2CFE}"/>
          </ac:spMkLst>
        </pc:spChg>
        <pc:picChg chg="add mod">
          <ac:chgData name="Poppy Milne" userId="dbd09707-01bb-4d14-ba6f-59102c4d3794" providerId="ADAL" clId="{D730090E-7DC7-4886-AE67-E4587C05D0F7}" dt="2024-10-18T09:59:21.934" v="15623"/>
          <ac:picMkLst>
            <pc:docMk/>
            <pc:sldMk cId="1305856041" sldId="285"/>
            <ac:picMk id="6" creationId="{2A1068DE-F402-54D5-D43A-1CAF6FE4F057}"/>
          </ac:picMkLst>
        </pc:picChg>
        <pc:picChg chg="add del mod">
          <ac:chgData name="Poppy Milne" userId="dbd09707-01bb-4d14-ba6f-59102c4d3794" providerId="ADAL" clId="{D730090E-7DC7-4886-AE67-E4587C05D0F7}" dt="2024-10-17T10:46:27.531" v="6927" actId="21"/>
          <ac:picMkLst>
            <pc:docMk/>
            <pc:sldMk cId="1305856041" sldId="285"/>
            <ac:picMk id="6" creationId="{51B74297-037B-B7FE-181F-B82E34DBE9C8}"/>
          </ac:picMkLst>
        </pc:picChg>
        <pc:picChg chg="add mod ord">
          <ac:chgData name="Poppy Milne" userId="dbd09707-01bb-4d14-ba6f-59102c4d3794" providerId="ADAL" clId="{D730090E-7DC7-4886-AE67-E4587C05D0F7}" dt="2024-10-17T12:33:24.924" v="10398" actId="167"/>
          <ac:picMkLst>
            <pc:docMk/>
            <pc:sldMk cId="1305856041" sldId="285"/>
            <ac:picMk id="8" creationId="{70E25AB9-C858-F3F2-6943-6EAC1168D24C}"/>
          </ac:picMkLst>
        </pc:picChg>
        <pc:picChg chg="add del mod">
          <ac:chgData name="Poppy Milne" userId="dbd09707-01bb-4d14-ba6f-59102c4d3794" providerId="ADAL" clId="{D730090E-7DC7-4886-AE67-E4587C05D0F7}" dt="2024-10-17T14:51:34.809" v="12555" actId="21"/>
          <ac:picMkLst>
            <pc:docMk/>
            <pc:sldMk cId="1305856041" sldId="285"/>
            <ac:picMk id="1026" creationId="{7A2D7963-93CF-1C1D-513F-4D4A93C143AF}"/>
          </ac:picMkLst>
        </pc:picChg>
        <pc:picChg chg="add del mod">
          <ac:chgData name="Poppy Milne" userId="dbd09707-01bb-4d14-ba6f-59102c4d3794" providerId="ADAL" clId="{D730090E-7DC7-4886-AE67-E4587C05D0F7}" dt="2024-10-18T09:57:49.963" v="15607" actId="478"/>
          <ac:picMkLst>
            <pc:docMk/>
            <pc:sldMk cId="1305856041" sldId="285"/>
            <ac:picMk id="1028" creationId="{DE0C723C-5B50-45AF-E164-7BB6EE734418}"/>
          </ac:picMkLst>
        </pc:picChg>
        <pc:picChg chg="add del mod">
          <ac:chgData name="Poppy Milne" userId="dbd09707-01bb-4d14-ba6f-59102c4d3794" providerId="ADAL" clId="{D730090E-7DC7-4886-AE67-E4587C05D0F7}" dt="2024-10-17T10:45:04.822" v="6921" actId="478"/>
          <ac:picMkLst>
            <pc:docMk/>
            <pc:sldMk cId="1305856041" sldId="285"/>
            <ac:picMk id="2050" creationId="{771A991D-D486-AE49-E8AF-800C7DE5FDFA}"/>
          </ac:picMkLst>
        </pc:picChg>
        <pc:picChg chg="add mod">
          <ac:chgData name="Poppy Milne" userId="dbd09707-01bb-4d14-ba6f-59102c4d3794" providerId="ADAL" clId="{D730090E-7DC7-4886-AE67-E4587C05D0F7}" dt="2024-10-17T11:36:48.818" v="8621" actId="14100"/>
          <ac:picMkLst>
            <pc:docMk/>
            <pc:sldMk cId="1305856041" sldId="285"/>
            <ac:picMk id="2052" creationId="{AEB80AEC-72BC-7901-9719-B3405F95E888}"/>
          </ac:picMkLst>
        </pc:picChg>
        <pc:picChg chg="add del mod">
          <ac:chgData name="Poppy Milne" userId="dbd09707-01bb-4d14-ba6f-59102c4d3794" providerId="ADAL" clId="{D730090E-7DC7-4886-AE67-E4587C05D0F7}" dt="2024-10-17T11:37:11.516" v="8627" actId="478"/>
          <ac:picMkLst>
            <pc:docMk/>
            <pc:sldMk cId="1305856041" sldId="285"/>
            <ac:picMk id="2054" creationId="{FA1BF256-CCA3-C5E4-7A50-E052C5E209C1}"/>
          </ac:picMkLst>
        </pc:picChg>
        <pc:picChg chg="add del mod">
          <ac:chgData name="Poppy Milne" userId="dbd09707-01bb-4d14-ba6f-59102c4d3794" providerId="ADAL" clId="{D730090E-7DC7-4886-AE67-E4587C05D0F7}" dt="2024-10-17T12:08:08.851" v="9656" actId="478"/>
          <ac:picMkLst>
            <pc:docMk/>
            <pc:sldMk cId="1305856041" sldId="285"/>
            <ac:picMk id="2056" creationId="{200619E2-0DCE-C05C-996D-125188E188E1}"/>
          </ac:picMkLst>
        </pc:picChg>
        <pc:picChg chg="add del mod">
          <ac:chgData name="Poppy Milne" userId="dbd09707-01bb-4d14-ba6f-59102c4d3794" providerId="ADAL" clId="{D730090E-7DC7-4886-AE67-E4587C05D0F7}" dt="2024-10-18T09:56:38.923" v="15558" actId="478"/>
          <ac:picMkLst>
            <pc:docMk/>
            <pc:sldMk cId="1305856041" sldId="285"/>
            <ac:picMk id="2058" creationId="{5A0CAC37-EE50-D168-B4DD-BFC7D524E5AA}"/>
          </ac:picMkLst>
        </pc:picChg>
        <pc:picChg chg="add">
          <ac:chgData name="Poppy Milne" userId="dbd09707-01bb-4d14-ba6f-59102c4d3794" providerId="ADAL" clId="{D730090E-7DC7-4886-AE67-E4587C05D0F7}" dt="2024-10-17T12:32:47.816" v="10394"/>
          <ac:picMkLst>
            <pc:docMk/>
            <pc:sldMk cId="1305856041" sldId="285"/>
            <ac:picMk id="2060" creationId="{C117657C-1300-2CB8-DA82-B16910B0B0A2}"/>
          </ac:picMkLst>
        </pc:picChg>
      </pc:sldChg>
      <pc:sldChg chg="delSp modSp add mod ord">
        <pc:chgData name="Poppy Milne" userId="dbd09707-01bb-4d14-ba6f-59102c4d3794" providerId="ADAL" clId="{D730090E-7DC7-4886-AE67-E4587C05D0F7}" dt="2024-10-17T12:10:47.569" v="9688"/>
        <pc:sldMkLst>
          <pc:docMk/>
          <pc:sldMk cId="2882249169" sldId="286"/>
        </pc:sldMkLst>
        <pc:spChg chg="del mod">
          <ac:chgData name="Poppy Milne" userId="dbd09707-01bb-4d14-ba6f-59102c4d3794" providerId="ADAL" clId="{D730090E-7DC7-4886-AE67-E4587C05D0F7}" dt="2024-10-17T11:37:17.241" v="8629" actId="478"/>
          <ac:spMkLst>
            <pc:docMk/>
            <pc:sldMk cId="2882249169" sldId="286"/>
            <ac:spMk id="3" creationId="{35E44073-089E-C019-12C8-EC5B3E5E08B4}"/>
          </ac:spMkLst>
        </pc:spChg>
        <pc:spChg chg="del mod">
          <ac:chgData name="Poppy Milne" userId="dbd09707-01bb-4d14-ba6f-59102c4d3794" providerId="ADAL" clId="{D730090E-7DC7-4886-AE67-E4587C05D0F7}" dt="2024-10-17T12:10:47.569" v="9688"/>
          <ac:spMkLst>
            <pc:docMk/>
            <pc:sldMk cId="2882249169" sldId="286"/>
            <ac:spMk id="4" creationId="{CC80FF6B-1E25-E789-0189-E999FE0D2CFE}"/>
          </ac:spMkLst>
        </pc:spChg>
        <pc:picChg chg="mod">
          <ac:chgData name="Poppy Milne" userId="dbd09707-01bb-4d14-ba6f-59102c4d3794" providerId="ADAL" clId="{D730090E-7DC7-4886-AE67-E4587C05D0F7}" dt="2024-10-17T11:37:39.762" v="8633" actId="1076"/>
          <ac:picMkLst>
            <pc:docMk/>
            <pc:sldMk cId="2882249169" sldId="286"/>
            <ac:picMk id="2054" creationId="{FA1BF256-CCA3-C5E4-7A50-E052C5E209C1}"/>
          </ac:picMkLst>
        </pc:picChg>
      </pc:sldChg>
      <pc:sldChg chg="addSp delSp modSp add mod">
        <pc:chgData name="Poppy Milne" userId="dbd09707-01bb-4d14-ba6f-59102c4d3794" providerId="ADAL" clId="{D730090E-7DC7-4886-AE67-E4587C05D0F7}" dt="2024-10-18T13:27:18.197" v="21805" actId="20577"/>
        <pc:sldMkLst>
          <pc:docMk/>
          <pc:sldMk cId="718062690" sldId="287"/>
        </pc:sldMkLst>
        <pc:spChg chg="mod">
          <ac:chgData name="Poppy Milne" userId="dbd09707-01bb-4d14-ba6f-59102c4d3794" providerId="ADAL" clId="{D730090E-7DC7-4886-AE67-E4587C05D0F7}" dt="2024-10-18T13:27:18.197" v="21805" actId="20577"/>
          <ac:spMkLst>
            <pc:docMk/>
            <pc:sldMk cId="718062690" sldId="287"/>
            <ac:spMk id="3" creationId="{35E44073-089E-C019-12C8-EC5B3E5E08B4}"/>
          </ac:spMkLst>
        </pc:spChg>
        <pc:picChg chg="del">
          <ac:chgData name="Poppy Milne" userId="dbd09707-01bb-4d14-ba6f-59102c4d3794" providerId="ADAL" clId="{D730090E-7DC7-4886-AE67-E4587C05D0F7}" dt="2024-10-17T12:09:19.277" v="9678" actId="478"/>
          <ac:picMkLst>
            <pc:docMk/>
            <pc:sldMk cId="718062690" sldId="287"/>
            <ac:picMk id="2058" creationId="{5A0CAC37-EE50-D168-B4DD-BFC7D524E5AA}"/>
          </ac:picMkLst>
        </pc:picChg>
        <pc:picChg chg="add mod">
          <ac:chgData name="Poppy Milne" userId="dbd09707-01bb-4d14-ba6f-59102c4d3794" providerId="ADAL" clId="{D730090E-7DC7-4886-AE67-E4587C05D0F7}" dt="2024-10-17T13:02:56.745" v="11503" actId="1076"/>
          <ac:picMkLst>
            <pc:docMk/>
            <pc:sldMk cId="718062690" sldId="287"/>
            <ac:picMk id="6146" creationId="{EB6FE114-B4D9-5AF3-8683-1A06EBD8C241}"/>
          </ac:picMkLst>
        </pc:picChg>
      </pc:sldChg>
      <pc:sldChg chg="addSp delSp modSp add mod ord">
        <pc:chgData name="Poppy Milne" userId="dbd09707-01bb-4d14-ba6f-59102c4d3794" providerId="ADAL" clId="{D730090E-7DC7-4886-AE67-E4587C05D0F7}" dt="2024-10-18T12:09:03.948" v="19770"/>
        <pc:sldMkLst>
          <pc:docMk/>
          <pc:sldMk cId="1642032890" sldId="288"/>
        </pc:sldMkLst>
        <pc:spChg chg="add mod">
          <ac:chgData name="Poppy Milne" userId="dbd09707-01bb-4d14-ba6f-59102c4d3794" providerId="ADAL" clId="{D730090E-7DC7-4886-AE67-E4587C05D0F7}" dt="2024-10-18T11:57:27.115" v="19312" actId="108"/>
          <ac:spMkLst>
            <pc:docMk/>
            <pc:sldMk cId="1642032890" sldId="288"/>
            <ac:spMk id="2" creationId="{447CA981-2E1F-BD1B-DE9F-AFB6760D9EF8}"/>
          </ac:spMkLst>
        </pc:spChg>
        <pc:spChg chg="add mod">
          <ac:chgData name="Poppy Milne" userId="dbd09707-01bb-4d14-ba6f-59102c4d3794" providerId="ADAL" clId="{D730090E-7DC7-4886-AE67-E4587C05D0F7}" dt="2024-10-18T12:08:49.889" v="19766" actId="20577"/>
          <ac:spMkLst>
            <pc:docMk/>
            <pc:sldMk cId="1642032890" sldId="288"/>
            <ac:spMk id="6" creationId="{96C33AD0-25E6-7788-248D-624D29D3CB5F}"/>
          </ac:spMkLst>
        </pc:spChg>
        <pc:spChg chg="mod">
          <ac:chgData name="Poppy Milne" userId="dbd09707-01bb-4d14-ba6f-59102c4d3794" providerId="ADAL" clId="{D730090E-7DC7-4886-AE67-E4587C05D0F7}" dt="2024-10-17T13:14:42.647" v="11782" actId="20577"/>
          <ac:spMkLst>
            <pc:docMk/>
            <pc:sldMk cId="1642032890" sldId="288"/>
            <ac:spMk id="8" creationId="{65836160-29ED-4631-92A4-9FB5D75FE74F}"/>
          </ac:spMkLst>
        </pc:spChg>
        <pc:spChg chg="mod">
          <ac:chgData name="Poppy Milne" userId="dbd09707-01bb-4d14-ba6f-59102c4d3794" providerId="ADAL" clId="{D730090E-7DC7-4886-AE67-E4587C05D0F7}" dt="2024-10-18T12:08:24.383" v="19761" actId="20577"/>
          <ac:spMkLst>
            <pc:docMk/>
            <pc:sldMk cId="1642032890" sldId="288"/>
            <ac:spMk id="10" creationId="{62DAD94C-5223-DF47-4B32-CDC0EEB4F433}"/>
          </ac:spMkLst>
        </pc:spChg>
        <pc:picChg chg="add mod">
          <ac:chgData name="Poppy Milne" userId="dbd09707-01bb-4d14-ba6f-59102c4d3794" providerId="ADAL" clId="{D730090E-7DC7-4886-AE67-E4587C05D0F7}" dt="2024-10-18T12:07:58.084" v="19759" actId="1076"/>
          <ac:picMkLst>
            <pc:docMk/>
            <pc:sldMk cId="1642032890" sldId="288"/>
            <ac:picMk id="5" creationId="{9C9C3AC7-A30B-D4C0-7E69-C253A273FFE8}"/>
          </ac:picMkLst>
        </pc:picChg>
        <pc:picChg chg="del">
          <ac:chgData name="Poppy Milne" userId="dbd09707-01bb-4d14-ba6f-59102c4d3794" providerId="ADAL" clId="{D730090E-7DC7-4886-AE67-E4587C05D0F7}" dt="2024-10-17T13:07:34.822" v="11561" actId="478"/>
          <ac:picMkLst>
            <pc:docMk/>
            <pc:sldMk cId="1642032890" sldId="288"/>
            <ac:picMk id="7" creationId="{4FC56013-BB0C-783D-D928-9F11DCC5BA65}"/>
          </ac:picMkLst>
        </pc:picChg>
      </pc:sldChg>
      <pc:sldChg chg="addSp delSp modSp add">
        <pc:chgData name="Poppy Milne" userId="dbd09707-01bb-4d14-ba6f-59102c4d3794" providerId="ADAL" clId="{D730090E-7DC7-4886-AE67-E4587C05D0F7}" dt="2024-10-18T09:53:46.817" v="15548" actId="1076"/>
        <pc:sldMkLst>
          <pc:docMk/>
          <pc:sldMk cId="2393638144" sldId="289"/>
        </pc:sldMkLst>
        <pc:picChg chg="add mod">
          <ac:chgData name="Poppy Milne" userId="dbd09707-01bb-4d14-ba6f-59102c4d3794" providerId="ADAL" clId="{D730090E-7DC7-4886-AE67-E4587C05D0F7}" dt="2024-10-18T09:53:46.817" v="15548" actId="1076"/>
          <ac:picMkLst>
            <pc:docMk/>
            <pc:sldMk cId="2393638144" sldId="289"/>
            <ac:picMk id="2" creationId="{BC84ABF4-8E46-4759-BB49-A7BE00EFFD97}"/>
          </ac:picMkLst>
        </pc:picChg>
        <pc:picChg chg="del">
          <ac:chgData name="Poppy Milne" userId="dbd09707-01bb-4d14-ba6f-59102c4d3794" providerId="ADAL" clId="{D730090E-7DC7-4886-AE67-E4587C05D0F7}" dt="2024-10-18T07:37:13.095" v="14095" actId="21"/>
          <ac:picMkLst>
            <pc:docMk/>
            <pc:sldMk cId="2393638144" sldId="289"/>
            <ac:picMk id="1026" creationId="{BC84ABF4-8E46-4759-BB49-A7BE00EFFD97}"/>
          </ac:picMkLst>
        </pc:picChg>
        <pc:picChg chg="add del mod">
          <ac:chgData name="Poppy Milne" userId="dbd09707-01bb-4d14-ba6f-59102c4d3794" providerId="ADAL" clId="{D730090E-7DC7-4886-AE67-E4587C05D0F7}" dt="2024-10-18T08:03:54.384" v="14111" actId="21"/>
          <ac:picMkLst>
            <pc:docMk/>
            <pc:sldMk cId="2393638144" sldId="289"/>
            <ac:picMk id="2050" creationId="{DEE86065-E0D4-9812-356C-29BBB9C65F02}"/>
          </ac:picMkLst>
        </pc:picChg>
      </pc:sldChg>
      <pc:sldChg chg="addSp delSp modSp add mod">
        <pc:chgData name="Poppy Milne" userId="dbd09707-01bb-4d14-ba6f-59102c4d3794" providerId="ADAL" clId="{D730090E-7DC7-4886-AE67-E4587C05D0F7}" dt="2024-10-18T09:44:47.860" v="15547" actId="20577"/>
        <pc:sldMkLst>
          <pc:docMk/>
          <pc:sldMk cId="2455062735" sldId="290"/>
        </pc:sldMkLst>
        <pc:spChg chg="mod">
          <ac:chgData name="Poppy Milne" userId="dbd09707-01bb-4d14-ba6f-59102c4d3794" providerId="ADAL" clId="{D730090E-7DC7-4886-AE67-E4587C05D0F7}" dt="2024-10-18T07:59:43.018" v="14102" actId="207"/>
          <ac:spMkLst>
            <pc:docMk/>
            <pc:sldMk cId="2455062735" sldId="290"/>
            <ac:spMk id="2" creationId="{58B9B9AE-23DF-8AED-5AE5-590B7C820E4D}"/>
          </ac:spMkLst>
        </pc:spChg>
        <pc:spChg chg="mod">
          <ac:chgData name="Poppy Milne" userId="dbd09707-01bb-4d14-ba6f-59102c4d3794" providerId="ADAL" clId="{D730090E-7DC7-4886-AE67-E4587C05D0F7}" dt="2024-10-17T15:18:45.655" v="12740" actId="20577"/>
          <ac:spMkLst>
            <pc:docMk/>
            <pc:sldMk cId="2455062735" sldId="290"/>
            <ac:spMk id="3" creationId="{35E44073-089E-C019-12C8-EC5B3E5E08B4}"/>
          </ac:spMkLst>
        </pc:spChg>
        <pc:spChg chg="del">
          <ac:chgData name="Poppy Milne" userId="dbd09707-01bb-4d14-ba6f-59102c4d3794" providerId="ADAL" clId="{D730090E-7DC7-4886-AE67-E4587C05D0F7}" dt="2024-10-17T15:18:37.787" v="12739" actId="478"/>
          <ac:spMkLst>
            <pc:docMk/>
            <pc:sldMk cId="2455062735" sldId="290"/>
            <ac:spMk id="5" creationId="{74C5005F-80A3-3087-B81F-8B1A51A5E314}"/>
          </ac:spMkLst>
        </pc:spChg>
        <pc:spChg chg="add mod">
          <ac:chgData name="Poppy Milne" userId="dbd09707-01bb-4d14-ba6f-59102c4d3794" providerId="ADAL" clId="{D730090E-7DC7-4886-AE67-E4587C05D0F7}" dt="2024-10-17T15:19:52.604" v="12756"/>
          <ac:spMkLst>
            <pc:docMk/>
            <pc:sldMk cId="2455062735" sldId="290"/>
            <ac:spMk id="6" creationId="{DE88844F-2284-B72C-419A-572D4B634787}"/>
          </ac:spMkLst>
        </pc:spChg>
        <pc:spChg chg="add mod">
          <ac:chgData name="Poppy Milne" userId="dbd09707-01bb-4d14-ba6f-59102c4d3794" providerId="ADAL" clId="{D730090E-7DC7-4886-AE67-E4587C05D0F7}" dt="2024-10-17T15:19:50.538" v="12754"/>
          <ac:spMkLst>
            <pc:docMk/>
            <pc:sldMk cId="2455062735" sldId="290"/>
            <ac:spMk id="7" creationId="{93994DFD-A40F-E90F-367C-5FADF128D0C6}"/>
          </ac:spMkLst>
        </pc:spChg>
        <pc:spChg chg="add mod">
          <ac:chgData name="Poppy Milne" userId="dbd09707-01bb-4d14-ba6f-59102c4d3794" providerId="ADAL" clId="{D730090E-7DC7-4886-AE67-E4587C05D0F7}" dt="2024-10-18T09:44:47.860" v="15547" actId="20577"/>
          <ac:spMkLst>
            <pc:docMk/>
            <pc:sldMk cId="2455062735" sldId="290"/>
            <ac:spMk id="10" creationId="{104EBC92-068B-6EDD-8A6E-5C507BD95C8C}"/>
          </ac:spMkLst>
        </pc:spChg>
        <pc:spChg chg="add mod">
          <ac:chgData name="Poppy Milne" userId="dbd09707-01bb-4d14-ba6f-59102c4d3794" providerId="ADAL" clId="{D730090E-7DC7-4886-AE67-E4587C05D0F7}" dt="2024-10-18T08:04:46.706" v="14121" actId="255"/>
          <ac:spMkLst>
            <pc:docMk/>
            <pc:sldMk cId="2455062735" sldId="290"/>
            <ac:spMk id="11" creationId="{BED2003B-492C-2F4E-8E0C-18A0C2A88D46}"/>
          </ac:spMkLst>
        </pc:spChg>
        <pc:picChg chg="add del">
          <ac:chgData name="Poppy Milne" userId="dbd09707-01bb-4d14-ba6f-59102c4d3794" providerId="ADAL" clId="{D730090E-7DC7-4886-AE67-E4587C05D0F7}" dt="2024-10-17T15:20:53.811" v="12770" actId="478"/>
          <ac:picMkLst>
            <pc:docMk/>
            <pc:sldMk cId="2455062735" sldId="290"/>
            <ac:picMk id="4" creationId="{D05FD0A0-5A5E-477D-84EF-25A328495D81}"/>
          </ac:picMkLst>
        </pc:picChg>
        <pc:picChg chg="add del mod">
          <ac:chgData name="Poppy Milne" userId="dbd09707-01bb-4d14-ba6f-59102c4d3794" providerId="ADAL" clId="{D730090E-7DC7-4886-AE67-E4587C05D0F7}" dt="2024-10-18T08:03:37.341" v="14109" actId="21"/>
          <ac:picMkLst>
            <pc:docMk/>
            <pc:sldMk cId="2455062735" sldId="290"/>
            <ac:picMk id="1026" creationId="{BC84ABF4-8E46-4759-BB49-A7BE00EFFD97}"/>
          </ac:picMkLst>
        </pc:picChg>
        <pc:picChg chg="add mod">
          <ac:chgData name="Poppy Milne" userId="dbd09707-01bb-4d14-ba6f-59102c4d3794" providerId="ADAL" clId="{D730090E-7DC7-4886-AE67-E4587C05D0F7}" dt="2024-10-18T08:04:05.132" v="14115" actId="14100"/>
          <ac:picMkLst>
            <pc:docMk/>
            <pc:sldMk cId="2455062735" sldId="290"/>
            <ac:picMk id="2050" creationId="{DEE86065-E0D4-9812-356C-29BBB9C65F02}"/>
          </ac:picMkLst>
        </pc:picChg>
      </pc:sldChg>
      <pc:sldChg chg="addSp delSp modSp add mod">
        <pc:chgData name="Poppy Milne" userId="dbd09707-01bb-4d14-ba6f-59102c4d3794" providerId="ADAL" clId="{D730090E-7DC7-4886-AE67-E4587C05D0F7}" dt="2024-10-18T13:27:38.761" v="21806" actId="948"/>
        <pc:sldMkLst>
          <pc:docMk/>
          <pc:sldMk cId="2234486794" sldId="291"/>
        </pc:sldMkLst>
        <pc:spChg chg="mod">
          <ac:chgData name="Poppy Milne" userId="dbd09707-01bb-4d14-ba6f-59102c4d3794" providerId="ADAL" clId="{D730090E-7DC7-4886-AE67-E4587C05D0F7}" dt="2024-10-18T12:42:20.782" v="20962" actId="20577"/>
          <ac:spMkLst>
            <pc:docMk/>
            <pc:sldMk cId="2234486794" sldId="291"/>
            <ac:spMk id="2" creationId="{58B9B9AE-23DF-8AED-5AE5-590B7C820E4D}"/>
          </ac:spMkLst>
        </pc:spChg>
        <pc:spChg chg="mod">
          <ac:chgData name="Poppy Milne" userId="dbd09707-01bb-4d14-ba6f-59102c4d3794" providerId="ADAL" clId="{D730090E-7DC7-4886-AE67-E4587C05D0F7}" dt="2024-10-18T13:27:38.761" v="21806" actId="948"/>
          <ac:spMkLst>
            <pc:docMk/>
            <pc:sldMk cId="2234486794" sldId="291"/>
            <ac:spMk id="3" creationId="{35E44073-089E-C019-12C8-EC5B3E5E08B4}"/>
          </ac:spMkLst>
        </pc:spChg>
        <pc:spChg chg="del mod">
          <ac:chgData name="Poppy Milne" userId="dbd09707-01bb-4d14-ba6f-59102c4d3794" providerId="ADAL" clId="{D730090E-7DC7-4886-AE67-E4587C05D0F7}" dt="2024-10-18T12:23:10.482" v="20202"/>
          <ac:spMkLst>
            <pc:docMk/>
            <pc:sldMk cId="2234486794" sldId="291"/>
            <ac:spMk id="4" creationId="{CC80FF6B-1E25-E789-0189-E999FE0D2CFE}"/>
          </ac:spMkLst>
        </pc:spChg>
        <pc:picChg chg="add del mod">
          <ac:chgData name="Poppy Milne" userId="dbd09707-01bb-4d14-ba6f-59102c4d3794" providerId="ADAL" clId="{D730090E-7DC7-4886-AE67-E4587C05D0F7}" dt="2024-10-18T12:59:10.788" v="21358" actId="21"/>
          <ac:picMkLst>
            <pc:docMk/>
            <pc:sldMk cId="2234486794" sldId="291"/>
            <ac:picMk id="6" creationId="{04C6CD57-B951-32D8-5720-49AF617092ED}"/>
          </ac:picMkLst>
        </pc:picChg>
        <pc:picChg chg="add del mod">
          <ac:chgData name="Poppy Milne" userId="dbd09707-01bb-4d14-ba6f-59102c4d3794" providerId="ADAL" clId="{D730090E-7DC7-4886-AE67-E4587C05D0F7}" dt="2024-10-18T13:02:03.697" v="21367" actId="478"/>
          <ac:picMkLst>
            <pc:docMk/>
            <pc:sldMk cId="2234486794" sldId="291"/>
            <ac:picMk id="5122" creationId="{EBD6B0D7-85D7-B393-368E-A2CE215924B8}"/>
          </ac:picMkLst>
        </pc:picChg>
        <pc:picChg chg="add mod">
          <ac:chgData name="Poppy Milne" userId="dbd09707-01bb-4d14-ba6f-59102c4d3794" providerId="ADAL" clId="{D730090E-7DC7-4886-AE67-E4587C05D0F7}" dt="2024-10-18T13:02:16.852" v="21371" actId="14100"/>
          <ac:picMkLst>
            <pc:docMk/>
            <pc:sldMk cId="2234486794" sldId="291"/>
            <ac:picMk id="5124" creationId="{24932B48-0064-29D6-24DC-8A1FB4C1702D}"/>
          </ac:picMkLst>
        </pc:picChg>
        <pc:picChg chg="del">
          <ac:chgData name="Poppy Milne" userId="dbd09707-01bb-4d14-ba6f-59102c4d3794" providerId="ADAL" clId="{D730090E-7DC7-4886-AE67-E4587C05D0F7}" dt="2024-10-18T12:09:31.070" v="19774" actId="478"/>
          <ac:picMkLst>
            <pc:docMk/>
            <pc:sldMk cId="2234486794" sldId="291"/>
            <ac:picMk id="6146" creationId="{EB6FE114-B4D9-5AF3-8683-1A06EBD8C241}"/>
          </ac:picMkLst>
        </pc:picChg>
      </pc:sldChg>
      <pc:sldChg chg="new del">
        <pc:chgData name="Poppy Milne" userId="dbd09707-01bb-4d14-ba6f-59102c4d3794" providerId="ADAL" clId="{D730090E-7DC7-4886-AE67-E4587C05D0F7}" dt="2024-10-18T12:09:22.628" v="19772" actId="2696"/>
        <pc:sldMkLst>
          <pc:docMk/>
          <pc:sldMk cId="3966216599" sldId="291"/>
        </pc:sldMkLst>
      </pc:sldChg>
      <pc:sldChg chg="addSp modSp new mod">
        <pc:chgData name="Poppy Milne" userId="dbd09707-01bb-4d14-ba6f-59102c4d3794" providerId="ADAL" clId="{D730090E-7DC7-4886-AE67-E4587C05D0F7}" dt="2024-10-18T12:59:26.196" v="21361" actId="1076"/>
        <pc:sldMkLst>
          <pc:docMk/>
          <pc:sldMk cId="1640018458" sldId="292"/>
        </pc:sldMkLst>
        <pc:picChg chg="add mod">
          <ac:chgData name="Poppy Milne" userId="dbd09707-01bb-4d14-ba6f-59102c4d3794" providerId="ADAL" clId="{D730090E-7DC7-4886-AE67-E4587C05D0F7}" dt="2024-10-18T12:59:26.196" v="21361" actId="1076"/>
          <ac:picMkLst>
            <pc:docMk/>
            <pc:sldMk cId="1640018458" sldId="292"/>
            <ac:picMk id="6" creationId="{04C6CD57-B951-32D8-5720-49AF617092ED}"/>
          </ac:picMkLst>
        </pc:picChg>
      </pc:sldChg>
      <pc:sldMasterChg chg="modSldLayout">
        <pc:chgData name="Poppy Milne" userId="dbd09707-01bb-4d14-ba6f-59102c4d3794" providerId="ADAL" clId="{D730090E-7DC7-4886-AE67-E4587C05D0F7}" dt="2024-10-18T13:11:29.297" v="21592" actId="14826"/>
        <pc:sldMasterMkLst>
          <pc:docMk/>
          <pc:sldMasterMk cId="1210969137" sldId="2147483696"/>
        </pc:sldMasterMkLst>
        <pc:sldLayoutChg chg="modSp">
          <pc:chgData name="Poppy Milne" userId="dbd09707-01bb-4d14-ba6f-59102c4d3794" providerId="ADAL" clId="{D730090E-7DC7-4886-AE67-E4587C05D0F7}" dt="2024-10-18T13:11:29.297" v="21592" actId="14826"/>
          <pc:sldLayoutMkLst>
            <pc:docMk/>
            <pc:sldMasterMk cId="1210969137" sldId="2147483696"/>
            <pc:sldLayoutMk cId="3062621969" sldId="2147483697"/>
          </pc:sldLayoutMkLst>
          <pc:picChg chg="mod">
            <ac:chgData name="Poppy Milne" userId="dbd09707-01bb-4d14-ba6f-59102c4d3794" providerId="ADAL" clId="{D730090E-7DC7-4886-AE67-E4587C05D0F7}" dt="2024-10-18T13:11:29.297" v="21592" actId="14826"/>
            <ac:picMkLst>
              <pc:docMk/>
              <pc:sldMasterMk cId="1210969137" sldId="2147483696"/>
              <pc:sldLayoutMk cId="3062621969" sldId="2147483697"/>
              <ac:picMk id="5" creationId="{8EF4532B-1DB4-2101-BA05-0D57B4107C14}"/>
            </ac:picMkLst>
          </pc:picChg>
        </pc:sldLayoutChg>
      </pc:sldMasterChg>
    </pc:docChg>
  </pc:docChgLst>
  <pc:docChgLst>
    <pc:chgData name="Poppy Milne" userId="dbd09707-01bb-4d14-ba6f-59102c4d3794" providerId="ADAL" clId="{31525DC9-63ED-436F-8FCF-B05412CB5B51}"/>
    <pc:docChg chg="undo custSel addSld modSld modMainMaster">
      <pc:chgData name="Poppy Milne" userId="dbd09707-01bb-4d14-ba6f-59102c4d3794" providerId="ADAL" clId="{31525DC9-63ED-436F-8FCF-B05412CB5B51}" dt="2024-10-18T15:52:03.581" v="87" actId="20577"/>
      <pc:docMkLst>
        <pc:docMk/>
      </pc:docMkLst>
      <pc:sldChg chg="modSp mod">
        <pc:chgData name="Poppy Milne" userId="dbd09707-01bb-4d14-ba6f-59102c4d3794" providerId="ADAL" clId="{31525DC9-63ED-436F-8FCF-B05412CB5B51}" dt="2024-10-18T15:39:54.777" v="59" actId="20577"/>
        <pc:sldMkLst>
          <pc:docMk/>
          <pc:sldMk cId="773859987" sldId="262"/>
        </pc:sldMkLst>
        <pc:spChg chg="mod">
          <ac:chgData name="Poppy Milne" userId="dbd09707-01bb-4d14-ba6f-59102c4d3794" providerId="ADAL" clId="{31525DC9-63ED-436F-8FCF-B05412CB5B51}" dt="2024-10-18T15:39:54.777" v="59" actId="20577"/>
          <ac:spMkLst>
            <pc:docMk/>
            <pc:sldMk cId="773859987" sldId="262"/>
            <ac:spMk id="14" creationId="{C4357BEE-F521-7A82-D416-E3AC46C89D5E}"/>
          </ac:spMkLst>
        </pc:spChg>
      </pc:sldChg>
      <pc:sldChg chg="modSp">
        <pc:chgData name="Poppy Milne" userId="dbd09707-01bb-4d14-ba6f-59102c4d3794" providerId="ADAL" clId="{31525DC9-63ED-436F-8FCF-B05412CB5B51}" dt="2024-10-18T15:03:01.735" v="0"/>
        <pc:sldMkLst>
          <pc:docMk/>
          <pc:sldMk cId="2425096584" sldId="275"/>
        </pc:sldMkLst>
        <pc:picChg chg="mod">
          <ac:chgData name="Poppy Milne" userId="dbd09707-01bb-4d14-ba6f-59102c4d3794" providerId="ADAL" clId="{31525DC9-63ED-436F-8FCF-B05412CB5B51}" dt="2024-10-18T15:03:01.735" v="0"/>
          <ac:picMkLst>
            <pc:docMk/>
            <pc:sldMk cId="2425096584" sldId="275"/>
            <ac:picMk id="4098" creationId="{89504DB2-B014-CC27-2D04-34B29D9F61B4}"/>
          </ac:picMkLst>
        </pc:picChg>
      </pc:sldChg>
      <pc:sldChg chg="modSp">
        <pc:chgData name="Poppy Milne" userId="dbd09707-01bb-4d14-ba6f-59102c4d3794" providerId="ADAL" clId="{31525DC9-63ED-436F-8FCF-B05412CB5B51}" dt="2024-10-18T15:03:36.478" v="1"/>
        <pc:sldMkLst>
          <pc:docMk/>
          <pc:sldMk cId="1853379817" sldId="281"/>
        </pc:sldMkLst>
        <pc:picChg chg="mod">
          <ac:chgData name="Poppy Milne" userId="dbd09707-01bb-4d14-ba6f-59102c4d3794" providerId="ADAL" clId="{31525DC9-63ED-436F-8FCF-B05412CB5B51}" dt="2024-10-18T15:03:36.478" v="1"/>
          <ac:picMkLst>
            <pc:docMk/>
            <pc:sldMk cId="1853379817" sldId="281"/>
            <ac:picMk id="7" creationId="{4FC56013-BB0C-783D-D928-9F11DCC5BA65}"/>
          </ac:picMkLst>
        </pc:picChg>
      </pc:sldChg>
      <pc:sldChg chg="modSp mod">
        <pc:chgData name="Poppy Milne" userId="dbd09707-01bb-4d14-ba6f-59102c4d3794" providerId="ADAL" clId="{31525DC9-63ED-436F-8FCF-B05412CB5B51}" dt="2024-10-18T15:45:42.267" v="65" actId="27636"/>
        <pc:sldMkLst>
          <pc:docMk/>
          <pc:sldMk cId="1305856041" sldId="285"/>
        </pc:sldMkLst>
        <pc:spChg chg="mod">
          <ac:chgData name="Poppy Milne" userId="dbd09707-01bb-4d14-ba6f-59102c4d3794" providerId="ADAL" clId="{31525DC9-63ED-436F-8FCF-B05412CB5B51}" dt="2024-10-18T15:45:42.267" v="65" actId="27636"/>
          <ac:spMkLst>
            <pc:docMk/>
            <pc:sldMk cId="1305856041" sldId="285"/>
            <ac:spMk id="3" creationId="{35E44073-089E-C019-12C8-EC5B3E5E08B4}"/>
          </ac:spMkLst>
        </pc:spChg>
      </pc:sldChg>
      <pc:sldChg chg="modSp">
        <pc:chgData name="Poppy Milne" userId="dbd09707-01bb-4d14-ba6f-59102c4d3794" providerId="ADAL" clId="{31525DC9-63ED-436F-8FCF-B05412CB5B51}" dt="2024-10-18T15:04:40.298" v="4" actId="1076"/>
        <pc:sldMkLst>
          <pc:docMk/>
          <pc:sldMk cId="2882249169" sldId="286"/>
        </pc:sldMkLst>
        <pc:picChg chg="mod">
          <ac:chgData name="Poppy Milne" userId="dbd09707-01bb-4d14-ba6f-59102c4d3794" providerId="ADAL" clId="{31525DC9-63ED-436F-8FCF-B05412CB5B51}" dt="2024-10-18T15:04:40.298" v="4" actId="1076"/>
          <ac:picMkLst>
            <pc:docMk/>
            <pc:sldMk cId="2882249169" sldId="286"/>
            <ac:picMk id="2054" creationId="{FA1BF256-CCA3-C5E4-7A50-E052C5E209C1}"/>
          </ac:picMkLst>
        </pc:picChg>
      </pc:sldChg>
      <pc:sldChg chg="modSp mod">
        <pc:chgData name="Poppy Milne" userId="dbd09707-01bb-4d14-ba6f-59102c4d3794" providerId="ADAL" clId="{31525DC9-63ED-436F-8FCF-B05412CB5B51}" dt="2024-10-18T15:48:03.803" v="76" actId="20577"/>
        <pc:sldMkLst>
          <pc:docMk/>
          <pc:sldMk cId="1642032890" sldId="288"/>
        </pc:sldMkLst>
        <pc:spChg chg="mod">
          <ac:chgData name="Poppy Milne" userId="dbd09707-01bb-4d14-ba6f-59102c4d3794" providerId="ADAL" clId="{31525DC9-63ED-436F-8FCF-B05412CB5B51}" dt="2024-10-18T15:48:03.803" v="76" actId="20577"/>
          <ac:spMkLst>
            <pc:docMk/>
            <pc:sldMk cId="1642032890" sldId="288"/>
            <ac:spMk id="10" creationId="{62DAD94C-5223-DF47-4B32-CDC0EEB4F433}"/>
          </ac:spMkLst>
        </pc:spChg>
      </pc:sldChg>
      <pc:sldChg chg="modSp mod">
        <pc:chgData name="Poppy Milne" userId="dbd09707-01bb-4d14-ba6f-59102c4d3794" providerId="ADAL" clId="{31525DC9-63ED-436F-8FCF-B05412CB5B51}" dt="2024-10-18T15:49:05.362" v="86" actId="20577"/>
        <pc:sldMkLst>
          <pc:docMk/>
          <pc:sldMk cId="2455062735" sldId="290"/>
        </pc:sldMkLst>
        <pc:spChg chg="mod">
          <ac:chgData name="Poppy Milne" userId="dbd09707-01bb-4d14-ba6f-59102c4d3794" providerId="ADAL" clId="{31525DC9-63ED-436F-8FCF-B05412CB5B51}" dt="2024-10-18T15:49:05.362" v="86" actId="20577"/>
          <ac:spMkLst>
            <pc:docMk/>
            <pc:sldMk cId="2455062735" sldId="290"/>
            <ac:spMk id="10" creationId="{104EBC92-068B-6EDD-8A6E-5C507BD95C8C}"/>
          </ac:spMkLst>
        </pc:spChg>
      </pc:sldChg>
      <pc:sldChg chg="modSp mod">
        <pc:chgData name="Poppy Milne" userId="dbd09707-01bb-4d14-ba6f-59102c4d3794" providerId="ADAL" clId="{31525DC9-63ED-436F-8FCF-B05412CB5B51}" dt="2024-10-18T15:52:03.581" v="87" actId="20577"/>
        <pc:sldMkLst>
          <pc:docMk/>
          <pc:sldMk cId="2234486794" sldId="291"/>
        </pc:sldMkLst>
        <pc:spChg chg="mod">
          <ac:chgData name="Poppy Milne" userId="dbd09707-01bb-4d14-ba6f-59102c4d3794" providerId="ADAL" clId="{31525DC9-63ED-436F-8FCF-B05412CB5B51}" dt="2024-10-18T15:52:03.581" v="87" actId="20577"/>
          <ac:spMkLst>
            <pc:docMk/>
            <pc:sldMk cId="2234486794" sldId="291"/>
            <ac:spMk id="3" creationId="{35E44073-089E-C019-12C8-EC5B3E5E08B4}"/>
          </ac:spMkLst>
        </pc:spChg>
      </pc:sldChg>
      <pc:sldChg chg="modSp">
        <pc:chgData name="Poppy Milne" userId="dbd09707-01bb-4d14-ba6f-59102c4d3794" providerId="ADAL" clId="{31525DC9-63ED-436F-8FCF-B05412CB5B51}" dt="2024-10-18T15:05:01.034" v="5"/>
        <pc:sldMkLst>
          <pc:docMk/>
          <pc:sldMk cId="1640018458" sldId="292"/>
        </pc:sldMkLst>
        <pc:picChg chg="mod">
          <ac:chgData name="Poppy Milne" userId="dbd09707-01bb-4d14-ba6f-59102c4d3794" providerId="ADAL" clId="{31525DC9-63ED-436F-8FCF-B05412CB5B51}" dt="2024-10-18T15:05:01.034" v="5"/>
          <ac:picMkLst>
            <pc:docMk/>
            <pc:sldMk cId="1640018458" sldId="292"/>
            <ac:picMk id="6" creationId="{04C6CD57-B951-32D8-5720-49AF617092ED}"/>
          </ac:picMkLst>
        </pc:picChg>
      </pc:sldChg>
      <pc:sldChg chg="add">
        <pc:chgData name="Poppy Milne" userId="dbd09707-01bb-4d14-ba6f-59102c4d3794" providerId="ADAL" clId="{31525DC9-63ED-436F-8FCF-B05412CB5B51}" dt="2024-10-18T15:05:24.169" v="6"/>
        <pc:sldMkLst>
          <pc:docMk/>
          <pc:sldMk cId="773896575" sldId="294"/>
        </pc:sldMkLst>
      </pc:sldChg>
      <pc:sldMasterChg chg="modSp mod">
        <pc:chgData name="Poppy Milne" userId="dbd09707-01bb-4d14-ba6f-59102c4d3794" providerId="ADAL" clId="{31525DC9-63ED-436F-8FCF-B05412CB5B51}" dt="2024-10-18T15:06:47.798" v="43"/>
        <pc:sldMasterMkLst>
          <pc:docMk/>
          <pc:sldMasterMk cId="4041011504" sldId="2147483672"/>
        </pc:sldMasterMkLst>
        <pc:spChg chg="mod">
          <ac:chgData name="Poppy Milne" userId="dbd09707-01bb-4d14-ba6f-59102c4d3794" providerId="ADAL" clId="{31525DC9-63ED-436F-8FCF-B05412CB5B51}" dt="2024-10-18T15:06:47.798" v="43"/>
          <ac:spMkLst>
            <pc:docMk/>
            <pc:sldMasterMk cId="4041011504" sldId="2147483672"/>
            <ac:spMk id="13" creationId="{96B58472-4E2C-4A60-A0C1-061D881AFC45}"/>
          </ac:spMkLst>
        </pc:spChg>
      </pc:sldMasterChg>
      <pc:sldMasterChg chg="modSp mod modSldLayout">
        <pc:chgData name="Poppy Milne" userId="dbd09707-01bb-4d14-ba6f-59102c4d3794" providerId="ADAL" clId="{31525DC9-63ED-436F-8FCF-B05412CB5B51}" dt="2024-10-18T15:32:18.674" v="57" actId="20577"/>
        <pc:sldMasterMkLst>
          <pc:docMk/>
          <pc:sldMasterMk cId="1210969137" sldId="2147483696"/>
        </pc:sldMasterMkLst>
        <pc:spChg chg="mod">
          <ac:chgData name="Poppy Milne" userId="dbd09707-01bb-4d14-ba6f-59102c4d3794" providerId="ADAL" clId="{31525DC9-63ED-436F-8FCF-B05412CB5B51}" dt="2024-10-18T15:05:57.958" v="40" actId="20577"/>
          <ac:spMkLst>
            <pc:docMk/>
            <pc:sldMasterMk cId="1210969137" sldId="2147483696"/>
            <ac:spMk id="13" creationId="{96B58472-4E2C-4A60-A0C1-061D881AFC45}"/>
          </ac:spMkLst>
        </pc:spChg>
        <pc:sldLayoutChg chg="modSp mod">
          <pc:chgData name="Poppy Milne" userId="dbd09707-01bb-4d14-ba6f-59102c4d3794" providerId="ADAL" clId="{31525DC9-63ED-436F-8FCF-B05412CB5B51}" dt="2024-10-18T15:32:18.674" v="57" actId="20577"/>
          <pc:sldLayoutMkLst>
            <pc:docMk/>
            <pc:sldMasterMk cId="1210969137" sldId="2147483696"/>
            <pc:sldLayoutMk cId="3062621969" sldId="2147483697"/>
          </pc:sldLayoutMkLst>
          <pc:spChg chg="mod">
            <ac:chgData name="Poppy Milne" userId="dbd09707-01bb-4d14-ba6f-59102c4d3794" providerId="ADAL" clId="{31525DC9-63ED-436F-8FCF-B05412CB5B51}" dt="2024-10-18T15:32:18.674" v="57" actId="20577"/>
            <ac:spMkLst>
              <pc:docMk/>
              <pc:sldMasterMk cId="1210969137" sldId="2147483696"/>
              <pc:sldLayoutMk cId="3062621969" sldId="2147483697"/>
              <ac:spMk id="36" creationId="{121BA008-43C2-41A3-B7C5-A509F8795445}"/>
            </ac:spMkLst>
          </pc:spChg>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image" Target="../media/image26.png"/><Relationship Id="rId5" Type="http://schemas.microsoft.com/office/2007/relationships/hdphoto" Target="../media/hdphoto1.wdp"/><Relationship Id="rId4" Type="http://schemas.openxmlformats.org/officeDocument/2006/relationships/image" Target="../media/image2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6.png"/><Relationship Id="rId2" Type="http://schemas.microsoft.com/office/2007/relationships/hdphoto" Target="../media/hdphoto1.wdp"/><Relationship Id="rId1" Type="http://schemas.openxmlformats.org/officeDocument/2006/relationships/image" Target="../media/image29.png"/><Relationship Id="rId5" Type="http://schemas.openxmlformats.org/officeDocument/2006/relationships/image" Target="../media/image27.png"/><Relationship Id="rId4"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4_1">
  <dgm:title val=""/>
  <dgm:desc val=""/>
  <dgm:catLst>
    <dgm:cat type="accent4" pri="11100"/>
  </dgm:catLst>
  <dgm:styleLbl name="node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4">
        <a:shade val="80000"/>
      </a:schemeClr>
    </dgm:linClrLst>
    <dgm:effectClrLst/>
    <dgm:txLinClrLst/>
    <dgm:txFillClrLst/>
    <dgm:txEffectClrLst/>
  </dgm:styleLbl>
  <dgm:styleLbl name="node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f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align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bgImgPlace1">
    <dgm:fillClrLst meth="repeat">
      <a:schemeClr val="accent4">
        <a:tint val="40000"/>
      </a:schemeClr>
    </dgm:fillClrLst>
    <dgm:linClrLst meth="repeat">
      <a:schemeClr val="accent4">
        <a:shade val="80000"/>
      </a:schemeClr>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meth="repeat">
      <a:schemeClr val="dk1"/>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4">
        <a:shade val="80000"/>
      </a:schemeClr>
    </dgm:linClrLst>
    <dgm:effectClrLst/>
    <dgm:txLinClrLst/>
    <dgm:txFillClrLst meth="repeat">
      <a:schemeClr val="dk1"/>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dgm:txEffectClrLst/>
  </dgm:styleLbl>
  <dgm:styleLbl name="parChTrans2D2">
    <dgm:fillClrLst meth="repeat">
      <a:schemeClr val="accent4"/>
    </dgm:fillClrLst>
    <dgm:linClrLst meth="repeat">
      <a:schemeClr val="accent4"/>
    </dgm:linClrLst>
    <dgm:effectClrLst/>
    <dgm:txLinClrLst/>
    <dgm:txFillClrLst/>
    <dgm:txEffectClrLst/>
  </dgm:styleLbl>
  <dgm:styleLbl name="parChTrans2D3">
    <dgm:fillClrLst meth="repeat">
      <a:schemeClr val="accent4"/>
    </dgm:fillClrLst>
    <dgm:linClrLst meth="repeat">
      <a:schemeClr val="accent4"/>
    </dgm:linClrLst>
    <dgm:effectClrLst/>
    <dgm:txLinClrLst/>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conF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align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trAlignAcc1">
    <dgm:fillClrLst meth="repeat">
      <a:schemeClr val="accent4">
        <a:alpha val="40000"/>
        <a:tint val="40000"/>
      </a:schemeClr>
    </dgm:fillClrLst>
    <dgm:linClrLst meth="repeat">
      <a:schemeClr val="accent4"/>
    </dgm:linClrLst>
    <dgm:effectClrLst/>
    <dgm:txLinClrLst/>
    <dgm:txFillClrLst meth="repeat">
      <a:schemeClr val="dk1"/>
    </dgm:txFillClrLst>
    <dgm:txEffectClrLst/>
  </dgm:styleLbl>
  <dgm:styleLbl name="bgAcc1">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4">
        <a:alpha val="90000"/>
      </a:schemeClr>
    </dgm:linClrLst>
    <dgm:effectClrLst/>
    <dgm:txLinClrLst/>
    <dgm:txFillClrLst meth="repeat">
      <a:schemeClr val="dk1"/>
    </dgm:txFillClrLst>
    <dgm:txEffectClrLst/>
  </dgm:styleLbl>
  <dgm:styleLbl name="fgAcc0">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2">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3">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fgAcc4">
    <dgm:fillClrLst meth="repeat">
      <a:schemeClr val="accent4">
        <a:alpha val="90000"/>
        <a:tint val="4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CA180A-2745-48CD-B413-DD14227DE40D}" type="doc">
      <dgm:prSet loTypeId="urn:microsoft.com/office/officeart/2008/layout/BubblePictureList" loCatId="picture" qsTypeId="urn:microsoft.com/office/officeart/2005/8/quickstyle/simple3" qsCatId="simple" csTypeId="urn:microsoft.com/office/officeart/2005/8/colors/accent4_1" csCatId="accent4" phldr="1"/>
      <dgm:spPr/>
      <dgm:t>
        <a:bodyPr/>
        <a:lstStyle/>
        <a:p>
          <a:endParaRPr lang="en-GB"/>
        </a:p>
      </dgm:t>
    </dgm:pt>
    <dgm:pt modelId="{745367CA-F0E8-4D95-A5AD-D9031D475DDA}">
      <dgm:prSet phldrT="[Text]"/>
      <dgm:spPr/>
      <dgm:t>
        <a:bodyPr/>
        <a:lstStyle/>
        <a:p>
          <a:r>
            <a:rPr lang="en-GB">
              <a:latin typeface="Lucida Sans" panose="020B0602030504020204" pitchFamily="34" charset="0"/>
            </a:rPr>
            <a:t>Look After Yourself</a:t>
          </a:r>
        </a:p>
      </dgm:t>
    </dgm:pt>
    <dgm:pt modelId="{BA17492D-A59E-42DD-A6DA-B6AAFBE61C04}" type="parTrans" cxnId="{8049C94A-D70B-4C76-B9B9-0648DD849417}">
      <dgm:prSet/>
      <dgm:spPr/>
      <dgm:t>
        <a:bodyPr/>
        <a:lstStyle/>
        <a:p>
          <a:endParaRPr lang="en-GB"/>
        </a:p>
      </dgm:t>
    </dgm:pt>
    <dgm:pt modelId="{E1B3C9A1-CC73-4B16-946C-9FA00BE6CCB9}" type="sibTrans" cxnId="{8049C94A-D70B-4C76-B9B9-0648DD849417}">
      <dgm:prSet/>
      <dgm:spPr>
        <a:blipFill dpi="0" rotWithShape="1">
          <a:blip xmlns:r="http://schemas.openxmlformats.org/officeDocument/2006/relationships" r:embed="rId1"/>
          <a:srcRect/>
          <a:stretch>
            <a:fillRect l="-81001" t="-13648" r="-49379" b="-15778"/>
          </a:stretch>
        </a:blipFill>
      </dgm:spPr>
      <dgm:t>
        <a:bodyPr/>
        <a:lstStyle/>
        <a:p>
          <a:endParaRPr lang="en-GB"/>
        </a:p>
      </dgm:t>
    </dgm:pt>
    <dgm:pt modelId="{7AB17827-4334-4546-ADCD-8974E930652F}">
      <dgm:prSet phldrT="[Text]"/>
      <dgm:spPr/>
      <dgm:t>
        <a:bodyPr/>
        <a:lstStyle/>
        <a:p>
          <a:r>
            <a:rPr lang="en-GB">
              <a:latin typeface="Lucida Sans" panose="020B0602030504020204" pitchFamily="34" charset="0"/>
            </a:rPr>
            <a:t>Look Out For Others</a:t>
          </a:r>
        </a:p>
      </dgm:t>
    </dgm:pt>
    <dgm:pt modelId="{4E248AA1-5EA0-40CF-931E-418A628414C7}" type="parTrans" cxnId="{D067AE15-000D-46A7-9BEA-A3527310CD6C}">
      <dgm:prSet/>
      <dgm:spPr/>
      <dgm:t>
        <a:bodyPr/>
        <a:lstStyle/>
        <a:p>
          <a:endParaRPr lang="en-GB"/>
        </a:p>
      </dgm:t>
    </dgm:pt>
    <dgm:pt modelId="{51C9CD66-0129-4B46-883F-7D6105ED01D7}" type="sibTrans" cxnId="{D067AE15-000D-46A7-9BEA-A3527310CD6C}">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17000" r="-17000"/>
          </a:stretch>
        </a:blipFill>
      </dgm:spPr>
      <dgm:t>
        <a:bodyPr/>
        <a:lstStyle/>
        <a:p>
          <a:endParaRPr lang="en-GB"/>
        </a:p>
      </dgm:t>
    </dgm:pt>
    <dgm:pt modelId="{C8D02F21-81A4-40BC-A467-4AC3A75C6016}">
      <dgm:prSet phldrT="[Text]"/>
      <dgm:spPr/>
      <dgm:t>
        <a:bodyPr/>
        <a:lstStyle/>
        <a:p>
          <a:r>
            <a:rPr lang="en-GB">
              <a:latin typeface="Lucida Sans" panose="020B0602030504020204" pitchFamily="34" charset="0"/>
            </a:rPr>
            <a:t>Use Safety Equipment</a:t>
          </a:r>
        </a:p>
      </dgm:t>
    </dgm:pt>
    <dgm:pt modelId="{845AEAB1-FA20-49AD-BB8E-7CE1EC56A733}" type="parTrans" cxnId="{9C3EB472-65FC-4CF4-89DB-F414FF3A39F8}">
      <dgm:prSet/>
      <dgm:spPr/>
      <dgm:t>
        <a:bodyPr/>
        <a:lstStyle/>
        <a:p>
          <a:endParaRPr lang="en-GB"/>
        </a:p>
      </dgm:t>
    </dgm:pt>
    <dgm:pt modelId="{FF7F5236-79A2-42B2-B941-4E78F3ED7F10}" type="sibTrans" cxnId="{9C3EB472-65FC-4CF4-89DB-F414FF3A39F8}">
      <dgm:prSet/>
      <dgm:spPr>
        <a:blipFill dpi="0" rotWithShape="1">
          <a:blip xmlns:r="http://schemas.openxmlformats.org/officeDocument/2006/relationships" r:embed="rId3"/>
          <a:srcRect/>
          <a:stretch>
            <a:fillRect l="-93728" t="-12776" r="-48391" b="-23244"/>
          </a:stretch>
        </a:blipFill>
      </dgm:spPr>
      <dgm:t>
        <a:bodyPr/>
        <a:lstStyle/>
        <a:p>
          <a:endParaRPr lang="en-GB"/>
        </a:p>
      </dgm:t>
    </dgm:pt>
    <dgm:pt modelId="{DAAD64B7-5A99-4007-B8D4-E47E3A48963F}">
      <dgm:prSet phldrT="[Text]"/>
      <dgm:spPr/>
      <dgm:t>
        <a:bodyPr/>
        <a:lstStyle/>
        <a:p>
          <a:r>
            <a:rPr lang="en-GB">
              <a:latin typeface="Lucida Sans" panose="020B0602030504020204" pitchFamily="34" charset="0"/>
            </a:rPr>
            <a:t>Follow Safety Procedures</a:t>
          </a:r>
        </a:p>
      </dgm:t>
    </dgm:pt>
    <dgm:pt modelId="{3CBE408B-66DC-48E0-BDAC-A68E5BBC6DA0}" type="parTrans" cxnId="{8EC5C0DE-51DC-420A-90D0-35F3FF662348}">
      <dgm:prSet/>
      <dgm:spPr/>
      <dgm:t>
        <a:bodyPr/>
        <a:lstStyle/>
        <a:p>
          <a:endParaRPr lang="en-GB"/>
        </a:p>
      </dgm:t>
    </dgm:pt>
    <dgm:pt modelId="{D260B625-21F5-4310-889D-3206DC778328}" type="sibTrans" cxnId="{8EC5C0DE-51DC-420A-90D0-35F3FF662348}">
      <dgm:prSet/>
      <dgm:spPr>
        <a:blipFill dpi="0" rotWithShape="1">
          <a:blip xmlns:r="http://schemas.openxmlformats.org/officeDocument/2006/relationships" r:embed="rId4">
            <a:extLst>
              <a:ext uri="{BEBA8EAE-BF5A-486C-A8C5-ECC9F3942E4B}">
                <a14:imgProps xmlns:a14="http://schemas.microsoft.com/office/drawing/2010/main">
                  <a14:imgLayer r:embed="rId5"/>
                </a14:imgProps>
              </a:ext>
            </a:extLst>
          </a:blip>
          <a:srcRect/>
          <a:stretch>
            <a:fillRect l="-73360" t="-19083" r="-71998" b="-17226"/>
          </a:stretch>
        </a:blipFill>
      </dgm:spPr>
      <dgm:t>
        <a:bodyPr/>
        <a:lstStyle/>
        <a:p>
          <a:endParaRPr lang="en-GB"/>
        </a:p>
      </dgm:t>
    </dgm:pt>
    <dgm:pt modelId="{F9602236-A2CB-4743-84DC-E94D3988111A}" type="pres">
      <dgm:prSet presAssocID="{01CA180A-2745-48CD-B413-DD14227DE40D}" presName="Name0" presStyleCnt="0">
        <dgm:presLayoutVars>
          <dgm:chMax val="8"/>
          <dgm:chPref val="8"/>
          <dgm:dir/>
        </dgm:presLayoutVars>
      </dgm:prSet>
      <dgm:spPr/>
    </dgm:pt>
    <dgm:pt modelId="{3C7E17DF-14CF-4164-9595-9B377C61C19A}" type="pres">
      <dgm:prSet presAssocID="{DAAD64B7-5A99-4007-B8D4-E47E3A48963F}" presName="parent_text_1" presStyleLbl="revTx" presStyleIdx="0" presStyleCnt="4">
        <dgm:presLayoutVars>
          <dgm:chMax val="0"/>
          <dgm:chPref val="0"/>
          <dgm:bulletEnabled val="1"/>
        </dgm:presLayoutVars>
      </dgm:prSet>
      <dgm:spPr/>
    </dgm:pt>
    <dgm:pt modelId="{56794F94-989D-4742-9042-F86ACAE7AE44}" type="pres">
      <dgm:prSet presAssocID="{DAAD64B7-5A99-4007-B8D4-E47E3A48963F}" presName="image_accent_1" presStyleCnt="0"/>
      <dgm:spPr/>
    </dgm:pt>
    <dgm:pt modelId="{81DAC1DE-E6BB-4F60-A272-6B0AC0A51C94}" type="pres">
      <dgm:prSet presAssocID="{DAAD64B7-5A99-4007-B8D4-E47E3A48963F}" presName="imageAccentRepeatNode" presStyleLbl="alignNode1" presStyleIdx="0" presStyleCnt="8" custScaleY="93253"/>
      <dgm:spPr/>
    </dgm:pt>
    <dgm:pt modelId="{B61305A3-EE3A-4D78-AA64-F77585363F36}" type="pres">
      <dgm:prSet presAssocID="{DAAD64B7-5A99-4007-B8D4-E47E3A48963F}" presName="accent_1" presStyleLbl="alignNode1" presStyleIdx="1" presStyleCnt="8" custLinFactX="-49966" custLinFactNeighborX="-100000" custLinFactNeighborY="-59590"/>
      <dgm:spPr/>
    </dgm:pt>
    <dgm:pt modelId="{FA0570CB-C7B4-43F8-A52C-17C804BFE38B}" type="pres">
      <dgm:prSet presAssocID="{D260B625-21F5-4310-889D-3206DC778328}" presName="image_1" presStyleCnt="0"/>
      <dgm:spPr/>
    </dgm:pt>
    <dgm:pt modelId="{90D38BE5-8A81-4EE1-AC40-4D1ECADD2798}" type="pres">
      <dgm:prSet presAssocID="{D260B625-21F5-4310-889D-3206DC778328}" presName="imageRepeatNode" presStyleLbl="fgImgPlace1" presStyleIdx="0" presStyleCnt="4" custScaleY="95002"/>
      <dgm:spPr/>
    </dgm:pt>
    <dgm:pt modelId="{542572A0-36FA-4E28-9F82-AAD15F293118}" type="pres">
      <dgm:prSet presAssocID="{745367CA-F0E8-4D95-A5AD-D9031D475DDA}" presName="parent_text_2" presStyleLbl="revTx" presStyleIdx="1" presStyleCnt="4">
        <dgm:presLayoutVars>
          <dgm:chMax val="0"/>
          <dgm:chPref val="0"/>
          <dgm:bulletEnabled val="1"/>
        </dgm:presLayoutVars>
      </dgm:prSet>
      <dgm:spPr/>
    </dgm:pt>
    <dgm:pt modelId="{8B8E3051-4FCA-4A08-B3AB-DE306B29F290}" type="pres">
      <dgm:prSet presAssocID="{745367CA-F0E8-4D95-A5AD-D9031D475DDA}" presName="image_accent_2" presStyleCnt="0"/>
      <dgm:spPr/>
    </dgm:pt>
    <dgm:pt modelId="{9D7185AF-4810-46E8-81E2-7513361D073A}" type="pres">
      <dgm:prSet presAssocID="{745367CA-F0E8-4D95-A5AD-D9031D475DDA}" presName="imageAccentRepeatNode" presStyleLbl="alignNode1" presStyleIdx="2" presStyleCnt="8"/>
      <dgm:spPr/>
    </dgm:pt>
    <dgm:pt modelId="{CC84DFFB-ADCD-4908-A3E6-DE61846412B1}" type="pres">
      <dgm:prSet presAssocID="{E1B3C9A1-CC73-4B16-946C-9FA00BE6CCB9}" presName="image_2" presStyleCnt="0"/>
      <dgm:spPr/>
    </dgm:pt>
    <dgm:pt modelId="{A92C6D80-02A2-4AD2-94FE-02C9FC4929A8}" type="pres">
      <dgm:prSet presAssocID="{E1B3C9A1-CC73-4B16-946C-9FA00BE6CCB9}" presName="imageRepeatNode" presStyleLbl="fgImgPlace1" presStyleIdx="1" presStyleCnt="4"/>
      <dgm:spPr/>
    </dgm:pt>
    <dgm:pt modelId="{E9E6954C-4D1E-4DB5-879F-AE90E3F02221}" type="pres">
      <dgm:prSet presAssocID="{C8D02F21-81A4-40BC-A467-4AC3A75C6016}" presName="image_accent_3" presStyleCnt="0"/>
      <dgm:spPr/>
    </dgm:pt>
    <dgm:pt modelId="{EBC000C5-C47F-4147-8545-7127885B214E}" type="pres">
      <dgm:prSet presAssocID="{C8D02F21-81A4-40BC-A467-4AC3A75C6016}" presName="imageAccentRepeatNode" presStyleLbl="alignNode1" presStyleIdx="3" presStyleCnt="8"/>
      <dgm:spPr/>
    </dgm:pt>
    <dgm:pt modelId="{F8AAC947-1BDF-4CF4-A9DB-4010F7299368}" type="pres">
      <dgm:prSet presAssocID="{C8D02F21-81A4-40BC-A467-4AC3A75C6016}" presName="parent_text_3" presStyleLbl="revTx" presStyleIdx="2" presStyleCnt="4">
        <dgm:presLayoutVars>
          <dgm:chMax val="0"/>
          <dgm:chPref val="0"/>
          <dgm:bulletEnabled val="1"/>
        </dgm:presLayoutVars>
      </dgm:prSet>
      <dgm:spPr/>
    </dgm:pt>
    <dgm:pt modelId="{DC48A7BD-668D-442E-96C7-8B8DCC27C228}" type="pres">
      <dgm:prSet presAssocID="{C8D02F21-81A4-40BC-A467-4AC3A75C6016}" presName="accent_2" presStyleLbl="alignNode1" presStyleIdx="4" presStyleCnt="8" custLinFactNeighborX="88686" custLinFactNeighborY="-25019"/>
      <dgm:spPr/>
    </dgm:pt>
    <dgm:pt modelId="{008200E9-CD62-43D4-B543-69CFE9963EAF}" type="pres">
      <dgm:prSet presAssocID="{C8D02F21-81A4-40BC-A467-4AC3A75C6016}" presName="accent_3" presStyleLbl="alignNode1" presStyleIdx="5" presStyleCnt="8" custLinFactX="-300000" custLinFactY="100000" custLinFactNeighborX="-390130" custLinFactNeighborY="123478"/>
      <dgm:spPr/>
    </dgm:pt>
    <dgm:pt modelId="{7BDBC70A-AAD4-4298-B1B8-2BC2384C1F51}" type="pres">
      <dgm:prSet presAssocID="{FF7F5236-79A2-42B2-B941-4E78F3ED7F10}" presName="image_3" presStyleCnt="0"/>
      <dgm:spPr/>
    </dgm:pt>
    <dgm:pt modelId="{94557491-EDBD-4856-9500-E62B9ED5D78A}" type="pres">
      <dgm:prSet presAssocID="{FF7F5236-79A2-42B2-B941-4E78F3ED7F10}" presName="imageRepeatNode" presStyleLbl="fgImgPlace1" presStyleIdx="2" presStyleCnt="4"/>
      <dgm:spPr/>
    </dgm:pt>
    <dgm:pt modelId="{C9FFB5E4-3DDB-4FC8-954C-CEB313662544}" type="pres">
      <dgm:prSet presAssocID="{7AB17827-4334-4546-ADCD-8974E930652F}" presName="image_accent_4" presStyleCnt="0"/>
      <dgm:spPr/>
    </dgm:pt>
    <dgm:pt modelId="{958F0BA5-9C2D-4B28-BDB9-AFA2D8553427}" type="pres">
      <dgm:prSet presAssocID="{7AB17827-4334-4546-ADCD-8974E930652F}" presName="imageAccentRepeatNode" presStyleLbl="alignNode1" presStyleIdx="6" presStyleCnt="8"/>
      <dgm:spPr/>
    </dgm:pt>
    <dgm:pt modelId="{F3E46F79-81E2-4DBB-8DC6-9AF4CD237D0E}" type="pres">
      <dgm:prSet presAssocID="{7AB17827-4334-4546-ADCD-8974E930652F}" presName="parent_text_4" presStyleLbl="revTx" presStyleIdx="3" presStyleCnt="4">
        <dgm:presLayoutVars>
          <dgm:chMax val="0"/>
          <dgm:chPref val="0"/>
          <dgm:bulletEnabled val="1"/>
        </dgm:presLayoutVars>
      </dgm:prSet>
      <dgm:spPr/>
    </dgm:pt>
    <dgm:pt modelId="{8C3ADEAE-01E9-4B72-BA1D-EDD054686AE6}" type="pres">
      <dgm:prSet presAssocID="{7AB17827-4334-4546-ADCD-8974E930652F}" presName="accent_4" presStyleLbl="alignNode1" presStyleIdx="7" presStyleCnt="8" custLinFactX="73623" custLinFactNeighborX="100000" custLinFactNeighborY="16892"/>
      <dgm:spPr/>
    </dgm:pt>
    <dgm:pt modelId="{B3100951-24FA-4079-B715-8F0BF0D65037}" type="pres">
      <dgm:prSet presAssocID="{51C9CD66-0129-4B46-883F-7D6105ED01D7}" presName="image_4" presStyleCnt="0"/>
      <dgm:spPr/>
    </dgm:pt>
    <dgm:pt modelId="{3151F6F3-A308-4478-85F5-8B459C5A9041}" type="pres">
      <dgm:prSet presAssocID="{51C9CD66-0129-4B46-883F-7D6105ED01D7}" presName="imageRepeatNode" presStyleLbl="fgImgPlace1" presStyleIdx="3" presStyleCnt="4" custScaleX="148640" custScaleY="137489"/>
      <dgm:spPr/>
    </dgm:pt>
  </dgm:ptLst>
  <dgm:cxnLst>
    <dgm:cxn modelId="{1E7DE808-B183-472D-B16E-7D52144A8DBD}" type="presOf" srcId="{E1B3C9A1-CC73-4B16-946C-9FA00BE6CCB9}" destId="{A92C6D80-02A2-4AD2-94FE-02C9FC4929A8}" srcOrd="0" destOrd="0" presId="urn:microsoft.com/office/officeart/2008/layout/BubblePictureList"/>
    <dgm:cxn modelId="{51AF2111-9846-4991-81F7-E26957680999}" type="presOf" srcId="{FF7F5236-79A2-42B2-B941-4E78F3ED7F10}" destId="{94557491-EDBD-4856-9500-E62B9ED5D78A}" srcOrd="0" destOrd="0" presId="urn:microsoft.com/office/officeart/2008/layout/BubblePictureList"/>
    <dgm:cxn modelId="{D067AE15-000D-46A7-9BEA-A3527310CD6C}" srcId="{01CA180A-2745-48CD-B413-DD14227DE40D}" destId="{7AB17827-4334-4546-ADCD-8974E930652F}" srcOrd="3" destOrd="0" parTransId="{4E248AA1-5EA0-40CF-931E-418A628414C7}" sibTransId="{51C9CD66-0129-4B46-883F-7D6105ED01D7}"/>
    <dgm:cxn modelId="{B63E165F-44B0-48AA-A3C0-0F99F9D59100}" type="presOf" srcId="{01CA180A-2745-48CD-B413-DD14227DE40D}" destId="{F9602236-A2CB-4743-84DC-E94D3988111A}" srcOrd="0" destOrd="0" presId="urn:microsoft.com/office/officeart/2008/layout/BubblePictureList"/>
    <dgm:cxn modelId="{6486E541-00CE-4675-AAD0-9BF8650B0161}" type="presOf" srcId="{51C9CD66-0129-4B46-883F-7D6105ED01D7}" destId="{3151F6F3-A308-4478-85F5-8B459C5A9041}" srcOrd="0" destOrd="0" presId="urn:microsoft.com/office/officeart/2008/layout/BubblePictureList"/>
    <dgm:cxn modelId="{8049C94A-D70B-4C76-B9B9-0648DD849417}" srcId="{01CA180A-2745-48CD-B413-DD14227DE40D}" destId="{745367CA-F0E8-4D95-A5AD-D9031D475DDA}" srcOrd="1" destOrd="0" parTransId="{BA17492D-A59E-42DD-A6DA-B6AAFBE61C04}" sibTransId="{E1B3C9A1-CC73-4B16-946C-9FA00BE6CCB9}"/>
    <dgm:cxn modelId="{9C3EB472-65FC-4CF4-89DB-F414FF3A39F8}" srcId="{01CA180A-2745-48CD-B413-DD14227DE40D}" destId="{C8D02F21-81A4-40BC-A467-4AC3A75C6016}" srcOrd="2" destOrd="0" parTransId="{845AEAB1-FA20-49AD-BB8E-7CE1EC56A733}" sibTransId="{FF7F5236-79A2-42B2-B941-4E78F3ED7F10}"/>
    <dgm:cxn modelId="{0EBBCE56-03A8-4A95-A4C6-48C4969B487E}" type="presOf" srcId="{DAAD64B7-5A99-4007-B8D4-E47E3A48963F}" destId="{3C7E17DF-14CF-4164-9595-9B377C61C19A}" srcOrd="0" destOrd="0" presId="urn:microsoft.com/office/officeart/2008/layout/BubblePictureList"/>
    <dgm:cxn modelId="{9BEAF6B1-3F1A-4E02-A022-0705F5F5E83F}" type="presOf" srcId="{7AB17827-4334-4546-ADCD-8974E930652F}" destId="{F3E46F79-81E2-4DBB-8DC6-9AF4CD237D0E}" srcOrd="0" destOrd="0" presId="urn:microsoft.com/office/officeart/2008/layout/BubblePictureList"/>
    <dgm:cxn modelId="{F3AD46CD-6902-4881-823E-3728B6B18127}" type="presOf" srcId="{C8D02F21-81A4-40BC-A467-4AC3A75C6016}" destId="{F8AAC947-1BDF-4CF4-A9DB-4010F7299368}" srcOrd="0" destOrd="0" presId="urn:microsoft.com/office/officeart/2008/layout/BubblePictureList"/>
    <dgm:cxn modelId="{0CFB36CE-8C6A-4AD8-8855-AF283924429C}" type="presOf" srcId="{745367CA-F0E8-4D95-A5AD-D9031D475DDA}" destId="{542572A0-36FA-4E28-9F82-AAD15F293118}" srcOrd="0" destOrd="0" presId="urn:microsoft.com/office/officeart/2008/layout/BubblePictureList"/>
    <dgm:cxn modelId="{69078BD9-824F-4352-8816-9B4EB7A532DF}" type="presOf" srcId="{D260B625-21F5-4310-889D-3206DC778328}" destId="{90D38BE5-8A81-4EE1-AC40-4D1ECADD2798}" srcOrd="0" destOrd="0" presId="urn:microsoft.com/office/officeart/2008/layout/BubblePictureList"/>
    <dgm:cxn modelId="{8EC5C0DE-51DC-420A-90D0-35F3FF662348}" srcId="{01CA180A-2745-48CD-B413-DD14227DE40D}" destId="{DAAD64B7-5A99-4007-B8D4-E47E3A48963F}" srcOrd="0" destOrd="0" parTransId="{3CBE408B-66DC-48E0-BDAC-A68E5BBC6DA0}" sibTransId="{D260B625-21F5-4310-889D-3206DC778328}"/>
    <dgm:cxn modelId="{7404F9BD-5BD7-4EE7-A512-41CF804B1AC2}" type="presParOf" srcId="{F9602236-A2CB-4743-84DC-E94D3988111A}" destId="{3C7E17DF-14CF-4164-9595-9B377C61C19A}" srcOrd="0" destOrd="0" presId="urn:microsoft.com/office/officeart/2008/layout/BubblePictureList"/>
    <dgm:cxn modelId="{76171D6E-33CE-437E-B115-40A70EC8D43E}" type="presParOf" srcId="{F9602236-A2CB-4743-84DC-E94D3988111A}" destId="{56794F94-989D-4742-9042-F86ACAE7AE44}" srcOrd="1" destOrd="0" presId="urn:microsoft.com/office/officeart/2008/layout/BubblePictureList"/>
    <dgm:cxn modelId="{505AAA96-8F24-48B5-AEDE-EF6623EA843A}" type="presParOf" srcId="{56794F94-989D-4742-9042-F86ACAE7AE44}" destId="{81DAC1DE-E6BB-4F60-A272-6B0AC0A51C94}" srcOrd="0" destOrd="0" presId="urn:microsoft.com/office/officeart/2008/layout/BubblePictureList"/>
    <dgm:cxn modelId="{318D4654-67EF-4880-9256-6F04DAFAEDD9}" type="presParOf" srcId="{F9602236-A2CB-4743-84DC-E94D3988111A}" destId="{B61305A3-EE3A-4D78-AA64-F77585363F36}" srcOrd="2" destOrd="0" presId="urn:microsoft.com/office/officeart/2008/layout/BubblePictureList"/>
    <dgm:cxn modelId="{12767863-F7B5-4B8B-829E-712935297829}" type="presParOf" srcId="{F9602236-A2CB-4743-84DC-E94D3988111A}" destId="{FA0570CB-C7B4-43F8-A52C-17C804BFE38B}" srcOrd="3" destOrd="0" presId="urn:microsoft.com/office/officeart/2008/layout/BubblePictureList"/>
    <dgm:cxn modelId="{85123EF1-3D86-4D64-A1D2-E463F14357D3}" type="presParOf" srcId="{FA0570CB-C7B4-43F8-A52C-17C804BFE38B}" destId="{90D38BE5-8A81-4EE1-AC40-4D1ECADD2798}" srcOrd="0" destOrd="0" presId="urn:microsoft.com/office/officeart/2008/layout/BubblePictureList"/>
    <dgm:cxn modelId="{A04B361C-323B-40A6-8942-377061683A16}" type="presParOf" srcId="{F9602236-A2CB-4743-84DC-E94D3988111A}" destId="{542572A0-36FA-4E28-9F82-AAD15F293118}" srcOrd="4" destOrd="0" presId="urn:microsoft.com/office/officeart/2008/layout/BubblePictureList"/>
    <dgm:cxn modelId="{393414F4-0A7A-48CB-AEF5-AA0985ACFF15}" type="presParOf" srcId="{F9602236-A2CB-4743-84DC-E94D3988111A}" destId="{8B8E3051-4FCA-4A08-B3AB-DE306B29F290}" srcOrd="5" destOrd="0" presId="urn:microsoft.com/office/officeart/2008/layout/BubblePictureList"/>
    <dgm:cxn modelId="{51F7A643-16FE-47EF-B7FA-1D9259B2A5C8}" type="presParOf" srcId="{8B8E3051-4FCA-4A08-B3AB-DE306B29F290}" destId="{9D7185AF-4810-46E8-81E2-7513361D073A}" srcOrd="0" destOrd="0" presId="urn:microsoft.com/office/officeart/2008/layout/BubblePictureList"/>
    <dgm:cxn modelId="{CA54EDCB-427C-4864-B26F-67C69220B2C6}" type="presParOf" srcId="{F9602236-A2CB-4743-84DC-E94D3988111A}" destId="{CC84DFFB-ADCD-4908-A3E6-DE61846412B1}" srcOrd="6" destOrd="0" presId="urn:microsoft.com/office/officeart/2008/layout/BubblePictureList"/>
    <dgm:cxn modelId="{B353021C-D9D4-4686-8DE5-C2C375E5F76C}" type="presParOf" srcId="{CC84DFFB-ADCD-4908-A3E6-DE61846412B1}" destId="{A92C6D80-02A2-4AD2-94FE-02C9FC4929A8}" srcOrd="0" destOrd="0" presId="urn:microsoft.com/office/officeart/2008/layout/BubblePictureList"/>
    <dgm:cxn modelId="{D521F95A-99B6-4D5E-8845-2B270FC070FF}" type="presParOf" srcId="{F9602236-A2CB-4743-84DC-E94D3988111A}" destId="{E9E6954C-4D1E-4DB5-879F-AE90E3F02221}" srcOrd="7" destOrd="0" presId="urn:microsoft.com/office/officeart/2008/layout/BubblePictureList"/>
    <dgm:cxn modelId="{B6C0A37D-136D-48F2-A4D5-A032780CDC21}" type="presParOf" srcId="{E9E6954C-4D1E-4DB5-879F-AE90E3F02221}" destId="{EBC000C5-C47F-4147-8545-7127885B214E}" srcOrd="0" destOrd="0" presId="urn:microsoft.com/office/officeart/2008/layout/BubblePictureList"/>
    <dgm:cxn modelId="{581B7674-C0DF-42CE-9805-FF160091A05C}" type="presParOf" srcId="{F9602236-A2CB-4743-84DC-E94D3988111A}" destId="{F8AAC947-1BDF-4CF4-A9DB-4010F7299368}" srcOrd="8" destOrd="0" presId="urn:microsoft.com/office/officeart/2008/layout/BubblePictureList"/>
    <dgm:cxn modelId="{7323615B-0A87-4148-B201-FEA8FDF20953}" type="presParOf" srcId="{F9602236-A2CB-4743-84DC-E94D3988111A}" destId="{DC48A7BD-668D-442E-96C7-8B8DCC27C228}" srcOrd="9" destOrd="0" presId="urn:microsoft.com/office/officeart/2008/layout/BubblePictureList"/>
    <dgm:cxn modelId="{9765F6F2-F51D-4485-843E-BDA4CECD1E06}" type="presParOf" srcId="{F9602236-A2CB-4743-84DC-E94D3988111A}" destId="{008200E9-CD62-43D4-B543-69CFE9963EAF}" srcOrd="10" destOrd="0" presId="urn:microsoft.com/office/officeart/2008/layout/BubblePictureList"/>
    <dgm:cxn modelId="{85963C97-DC79-4413-9D4B-382CAB6B72BD}" type="presParOf" srcId="{F9602236-A2CB-4743-84DC-E94D3988111A}" destId="{7BDBC70A-AAD4-4298-B1B8-2BC2384C1F51}" srcOrd="11" destOrd="0" presId="urn:microsoft.com/office/officeart/2008/layout/BubblePictureList"/>
    <dgm:cxn modelId="{8944541B-1E08-436A-A5FB-2D67D7D01597}" type="presParOf" srcId="{7BDBC70A-AAD4-4298-B1B8-2BC2384C1F51}" destId="{94557491-EDBD-4856-9500-E62B9ED5D78A}" srcOrd="0" destOrd="0" presId="urn:microsoft.com/office/officeart/2008/layout/BubblePictureList"/>
    <dgm:cxn modelId="{0888C0ED-048B-4887-A7AB-ED5070794EF2}" type="presParOf" srcId="{F9602236-A2CB-4743-84DC-E94D3988111A}" destId="{C9FFB5E4-3DDB-4FC8-954C-CEB313662544}" srcOrd="12" destOrd="0" presId="urn:microsoft.com/office/officeart/2008/layout/BubblePictureList"/>
    <dgm:cxn modelId="{CA4CD267-915A-4F3A-A1D7-34DCFBBFA876}" type="presParOf" srcId="{C9FFB5E4-3DDB-4FC8-954C-CEB313662544}" destId="{958F0BA5-9C2D-4B28-BDB9-AFA2D8553427}" srcOrd="0" destOrd="0" presId="urn:microsoft.com/office/officeart/2008/layout/BubblePictureList"/>
    <dgm:cxn modelId="{9C4DBDFB-7843-4C82-A048-B02728FE9615}" type="presParOf" srcId="{F9602236-A2CB-4743-84DC-E94D3988111A}" destId="{F3E46F79-81E2-4DBB-8DC6-9AF4CD237D0E}" srcOrd="13" destOrd="0" presId="urn:microsoft.com/office/officeart/2008/layout/BubblePictureList"/>
    <dgm:cxn modelId="{84BF2A7E-E03F-4A9F-BEC7-91437237F2C0}" type="presParOf" srcId="{F9602236-A2CB-4743-84DC-E94D3988111A}" destId="{8C3ADEAE-01E9-4B72-BA1D-EDD054686AE6}" srcOrd="14" destOrd="0" presId="urn:microsoft.com/office/officeart/2008/layout/BubblePictureList"/>
    <dgm:cxn modelId="{8DB48895-1409-411C-8998-2560A13120AC}" type="presParOf" srcId="{F9602236-A2CB-4743-84DC-E94D3988111A}" destId="{B3100951-24FA-4079-B715-8F0BF0D65037}" srcOrd="15" destOrd="0" presId="urn:microsoft.com/office/officeart/2008/layout/BubblePictureList"/>
    <dgm:cxn modelId="{BFB627E6-D6A8-4C25-BCDE-03D00C6004ED}" type="presParOf" srcId="{B3100951-24FA-4079-B715-8F0BF0D65037}" destId="{3151F6F3-A308-4478-85F5-8B459C5A9041}" srcOrd="0" destOrd="0" presId="urn:microsoft.com/office/officeart/2008/layout/BubblePictur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DAC1DE-E6BB-4F60-A272-6B0AC0A51C94}">
      <dsp:nvSpPr>
        <dsp:cNvPr id="0" name=""/>
        <dsp:cNvSpPr/>
      </dsp:nvSpPr>
      <dsp:spPr>
        <a:xfrm>
          <a:off x="2801168" y="3087807"/>
          <a:ext cx="1990831" cy="185700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B61305A3-EE3A-4D78-AA64-F77585363F36}">
      <dsp:nvSpPr>
        <dsp:cNvPr id="0" name=""/>
        <dsp:cNvSpPr/>
      </dsp:nvSpPr>
      <dsp:spPr>
        <a:xfrm>
          <a:off x="3184317" y="1202351"/>
          <a:ext cx="591261" cy="59093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0D38BE5-8A81-4EE1-AC40-4D1ECADD2798}">
      <dsp:nvSpPr>
        <dsp:cNvPr id="0" name=""/>
        <dsp:cNvSpPr/>
      </dsp:nvSpPr>
      <dsp:spPr>
        <a:xfrm>
          <a:off x="2877674" y="3143228"/>
          <a:ext cx="1838649" cy="1746160"/>
        </a:xfrm>
        <a:prstGeom prst="ellipse">
          <a:avLst/>
        </a:prstGeom>
        <a:blipFill dpi="0" rotWithShape="1">
          <a:blip xmlns:r="http://schemas.openxmlformats.org/officeDocument/2006/relationships" r:embed="rId1">
            <a:extLst>
              <a:ext uri="{BEBA8EAE-BF5A-486C-A8C5-ECC9F3942E4B}">
                <a14:imgProps xmlns:a14="http://schemas.microsoft.com/office/drawing/2010/main">
                  <a14:imgLayer r:embed="rId2"/>
                </a14:imgProps>
              </a:ext>
            </a:extLst>
          </a:blip>
          <a:srcRect/>
          <a:stretch>
            <a:fillRect l="-73360" t="-19083" r="-71998" b="-17226"/>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D7185AF-4810-46E8-81E2-7513361D073A}">
      <dsp:nvSpPr>
        <dsp:cNvPr id="0" name=""/>
        <dsp:cNvSpPr/>
      </dsp:nvSpPr>
      <dsp:spPr>
        <a:xfrm>
          <a:off x="4936696" y="3396996"/>
          <a:ext cx="1041984" cy="1041481"/>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A92C6D80-02A2-4AD2-94FE-02C9FC4929A8}">
      <dsp:nvSpPr>
        <dsp:cNvPr id="0" name=""/>
        <dsp:cNvSpPr/>
      </dsp:nvSpPr>
      <dsp:spPr>
        <a:xfrm>
          <a:off x="4998233" y="3458230"/>
          <a:ext cx="918909" cy="919012"/>
        </a:xfrm>
        <a:prstGeom prst="ellipse">
          <a:avLst/>
        </a:prstGeom>
        <a:blipFill dpi="0" rotWithShape="1">
          <a:blip xmlns:r="http://schemas.openxmlformats.org/officeDocument/2006/relationships" r:embed="rId3"/>
          <a:srcRect/>
          <a:stretch>
            <a:fillRect l="-81001" t="-13648" r="-49379" b="-15778"/>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BC000C5-C47F-4147-8545-7127885B214E}">
      <dsp:nvSpPr>
        <dsp:cNvPr id="0" name=""/>
        <dsp:cNvSpPr/>
      </dsp:nvSpPr>
      <dsp:spPr>
        <a:xfrm>
          <a:off x="4529216" y="1926376"/>
          <a:ext cx="1335536" cy="1335704"/>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DC48A7BD-668D-442E-96C7-8B8DCC27C228}">
      <dsp:nvSpPr>
        <dsp:cNvPr id="0" name=""/>
        <dsp:cNvSpPr/>
      </dsp:nvSpPr>
      <dsp:spPr>
        <a:xfrm>
          <a:off x="5666408" y="143155"/>
          <a:ext cx="437417" cy="437601"/>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008200E9-CD62-43D4-B543-69CFE9963EAF}">
      <dsp:nvSpPr>
        <dsp:cNvPr id="0" name=""/>
        <dsp:cNvSpPr/>
      </dsp:nvSpPr>
      <dsp:spPr>
        <a:xfrm>
          <a:off x="4316293" y="523116"/>
          <a:ext cx="218708" cy="219049"/>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94557491-EDBD-4856-9500-E62B9ED5D78A}">
      <dsp:nvSpPr>
        <dsp:cNvPr id="0" name=""/>
        <dsp:cNvSpPr/>
      </dsp:nvSpPr>
      <dsp:spPr>
        <a:xfrm>
          <a:off x="4599901" y="1997070"/>
          <a:ext cx="1194997" cy="1194816"/>
        </a:xfrm>
        <a:prstGeom prst="ellipse">
          <a:avLst/>
        </a:prstGeom>
        <a:blipFill dpi="0" rotWithShape="1">
          <a:blip xmlns:r="http://schemas.openxmlformats.org/officeDocument/2006/relationships" r:embed="rId4"/>
          <a:srcRect/>
          <a:stretch>
            <a:fillRect l="-93728" t="-12776" r="-48391" b="-23244"/>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958F0BA5-9C2D-4B28-BDB9-AFA2D8553427}">
      <dsp:nvSpPr>
        <dsp:cNvPr id="0" name=""/>
        <dsp:cNvSpPr/>
      </dsp:nvSpPr>
      <dsp:spPr>
        <a:xfrm>
          <a:off x="4678902" y="738032"/>
          <a:ext cx="936372" cy="936437"/>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8C3ADEAE-01E9-4B72-BA1D-EDD054686AE6}">
      <dsp:nvSpPr>
        <dsp:cNvPr id="0" name=""/>
        <dsp:cNvSpPr/>
      </dsp:nvSpPr>
      <dsp:spPr>
        <a:xfrm>
          <a:off x="6614691" y="4465519"/>
          <a:ext cx="328478" cy="328076"/>
        </a:xfrm>
        <a:prstGeom prst="donut">
          <a:avLst>
            <a:gd name="adj" fmla="val 7460"/>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sp>
    <dsp:sp modelId="{3151F6F3-A308-4478-85F5-8B459C5A9041}">
      <dsp:nvSpPr>
        <dsp:cNvPr id="0" name=""/>
        <dsp:cNvSpPr/>
      </dsp:nvSpPr>
      <dsp:spPr>
        <a:xfrm>
          <a:off x="4532757" y="638385"/>
          <a:ext cx="1228661" cy="1136228"/>
        </a:xfrm>
        <a:prstGeom prst="ellipse">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17000" r="-17000"/>
          </a:stretch>
        </a:blipFill>
        <a:ln w="6350" cap="flat" cmpd="sng" algn="ctr">
          <a:solidFill>
            <a:schemeClr val="accent4">
              <a:shade val="80000"/>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3C7E17DF-14CF-4164-9595-9B377C61C19A}">
      <dsp:nvSpPr>
        <dsp:cNvPr id="0" name=""/>
        <dsp:cNvSpPr/>
      </dsp:nvSpPr>
      <dsp:spPr>
        <a:xfrm>
          <a:off x="831958" y="1997070"/>
          <a:ext cx="2954646" cy="9613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 numCol="1" spcCol="1270" anchor="b" anchorCtr="0">
          <a:noAutofit/>
        </a:bodyPr>
        <a:lstStyle/>
        <a:p>
          <a:pPr marL="0" lvl="0" indent="0" algn="r" defTabSz="1244600">
            <a:lnSpc>
              <a:spcPct val="90000"/>
            </a:lnSpc>
            <a:spcBef>
              <a:spcPct val="0"/>
            </a:spcBef>
            <a:spcAft>
              <a:spcPct val="35000"/>
            </a:spcAft>
            <a:buNone/>
          </a:pPr>
          <a:r>
            <a:rPr lang="en-GB" sz="2800" kern="1200">
              <a:latin typeface="Lucida Sans" panose="020B0602030504020204" pitchFamily="34" charset="0"/>
            </a:rPr>
            <a:t>Follow Safety Procedures</a:t>
          </a:r>
        </a:p>
      </dsp:txBody>
      <dsp:txXfrm>
        <a:off x="831958" y="1997070"/>
        <a:ext cx="2954646" cy="961329"/>
      </dsp:txXfrm>
    </dsp:sp>
    <dsp:sp modelId="{542572A0-36FA-4E28-9F82-AAD15F293118}">
      <dsp:nvSpPr>
        <dsp:cNvPr id="0" name=""/>
        <dsp:cNvSpPr/>
      </dsp:nvSpPr>
      <dsp:spPr>
        <a:xfrm>
          <a:off x="6193231" y="3458230"/>
          <a:ext cx="2954646" cy="919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After Yourself</a:t>
          </a:r>
        </a:p>
      </dsp:txBody>
      <dsp:txXfrm>
        <a:off x="6193231" y="3458230"/>
        <a:ext cx="2954646" cy="919012"/>
      </dsp:txXfrm>
    </dsp:sp>
    <dsp:sp modelId="{F8AAC947-1BDF-4CF4-A9DB-4010F7299368}">
      <dsp:nvSpPr>
        <dsp:cNvPr id="0" name=""/>
        <dsp:cNvSpPr/>
      </dsp:nvSpPr>
      <dsp:spPr>
        <a:xfrm>
          <a:off x="6084292" y="1997070"/>
          <a:ext cx="2954646" cy="1194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Use Safety Equipment</a:t>
          </a:r>
        </a:p>
      </dsp:txBody>
      <dsp:txXfrm>
        <a:off x="6084292" y="1997070"/>
        <a:ext cx="2954646" cy="1194816"/>
      </dsp:txXfrm>
    </dsp:sp>
    <dsp:sp modelId="{F3E46F79-81E2-4DBB-8DC6-9AF4CD237D0E}">
      <dsp:nvSpPr>
        <dsp:cNvPr id="0" name=""/>
        <dsp:cNvSpPr/>
      </dsp:nvSpPr>
      <dsp:spPr>
        <a:xfrm>
          <a:off x="5825667" y="793293"/>
          <a:ext cx="2954646" cy="8264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l" defTabSz="1244600">
            <a:lnSpc>
              <a:spcPct val="90000"/>
            </a:lnSpc>
            <a:spcBef>
              <a:spcPct val="0"/>
            </a:spcBef>
            <a:spcAft>
              <a:spcPct val="35000"/>
            </a:spcAft>
            <a:buNone/>
          </a:pPr>
          <a:r>
            <a:rPr lang="en-GB" sz="2800" kern="1200">
              <a:latin typeface="Lucida Sans" panose="020B0602030504020204" pitchFamily="34" charset="0"/>
            </a:rPr>
            <a:t>Look Out For Others</a:t>
          </a:r>
        </a:p>
      </dsp:txBody>
      <dsp:txXfrm>
        <a:off x="5825667" y="793293"/>
        <a:ext cx="2954646" cy="826414"/>
      </dsp:txXfrm>
    </dsp:sp>
  </dsp:spTree>
</dsp:drawing>
</file>

<file path=ppt/diagrams/layout1.xml><?xml version="1.0" encoding="utf-8"?>
<dgm:layoutDef xmlns:dgm="http://schemas.openxmlformats.org/drawingml/2006/diagram" xmlns:a="http://schemas.openxmlformats.org/drawingml/2006/main" uniqueId="urn:microsoft.com/office/officeart/2008/layout/BubblePictureList">
  <dgm:title val=""/>
  <dgm:desc val=""/>
  <dgm:catLst>
    <dgm:cat type="picture" pri="22000"/>
    <dgm:cat type="pictureconvert" pri="22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8"/>
      <dgm:chPref val="8"/>
      <dgm:dir/>
    </dgm:varLst>
    <dgm:shape xmlns:r="http://schemas.openxmlformats.org/officeDocument/2006/relationships" r:blip="">
      <dgm:adjLst/>
    </dgm:shape>
    <dgm:choose name="Name1">
      <dgm:if name="Name2" axis="ch" ptType="node" func="cnt" op="equ" val="1">
        <dgm:alg type="composite">
          <dgm:param type="ar" val="1.7423"/>
        </dgm:alg>
        <dgm:choose name="Name3">
          <dgm:if name="Name4" func="var" arg="dir" op="equ" val="norm">
            <dgm:constrLst>
              <dgm:constr type="primFontSz" for="des" ptType="node" op="equ" val="65"/>
              <dgm:constr type="l" for="ch" forName="parent_text_1" refType="w" fact="0"/>
              <dgm:constr type="t" for="ch" forName="parent_text_1" refType="h" fact="0"/>
              <dgm:constr type="w" for="ch" forName="parent_text_1" refType="w" fact="0.6457"/>
              <dgm:constr type="h" for="ch" forName="parent_text_1" refType="h" fact="0.225"/>
              <dgm:constr type="l" for="ch" forName="image_accent_1" refType="w" fact="0.4305"/>
              <dgm:constr type="t" for="ch" forName="image_accent_1" refType="h" fact="0.2417"/>
              <dgm:constr type="w" for="ch" forName="image_accent_1" refType="w" fact="0.4352"/>
              <dgm:constr type="h" for="ch" forName="image_accent_1" refType="h" fact="0.7583"/>
              <dgm:constr type="l" for="ch" forName="accent_1" refType="w" fact="0.8709"/>
              <dgm:constr type="t" for="ch" forName="accent_1" refType="h" fact="0.1491"/>
              <dgm:constr type="w" for="ch" forName="accent_1" refType="w" fact="0.1291"/>
              <dgm:constr type="h" for="ch" forName="accent_1" refType="h" fact="0.225"/>
              <dgm:constr type="l" for="ch" forName="image_1" refType="w" fact="0.4457"/>
              <dgm:constr type="t" for="ch" forName="image_1" refType="h" fact="0.2709"/>
              <dgm:constr type="w" for="ch" forName="image_1" refType="w" fact="0.4018"/>
              <dgm:constr type="h" for="ch" forName="image_1" refType="h" fact="0.7"/>
            </dgm:constrLst>
          </dgm:if>
          <dgm:else name="Name5">
            <dgm:constrLst>
              <dgm:constr type="primFontSz" for="des" ptType="node" op="equ" val="65"/>
              <dgm:constr type="l" for="ch" forName="parent_text_1" refType="w" fact="0.3543"/>
              <dgm:constr type="t" for="ch" forName="parent_text_1" refType="h" fact="0"/>
              <dgm:constr type="w" for="ch" forName="parent_text_1" refType="w" fact="0.6457"/>
              <dgm:constr type="h" for="ch" forName="parent_text_1" refType="h" fact="0.225"/>
              <dgm:constr type="l" for="ch" forName="image_accent_1" refType="w" fact="0.1344"/>
              <dgm:constr type="t" for="ch" forName="image_accent_1" refType="h" fact="0.2417"/>
              <dgm:constr type="w" for="ch" forName="image_accent_1" refType="w" fact="0.4352"/>
              <dgm:constr type="h" for="ch" forName="image_accent_1" refType="h" fact="0.7583"/>
              <dgm:constr type="l" for="ch" forName="accent_1" refType="w" fact="0"/>
              <dgm:constr type="t" for="ch" forName="accent_1" refType="h" fact="0.1491"/>
              <dgm:constr type="w" for="ch" forName="accent_1" refType="w" fact="0.1291"/>
              <dgm:constr type="h" for="ch" forName="accent_1" refType="h" fact="0.225"/>
              <dgm:constr type="l" for="ch" forName="image_1" refType="w" fact="0.1525"/>
              <dgm:constr type="t" for="ch" forName="image_1" refType="h" fact="0.2709"/>
              <dgm:constr type="w" for="ch" forName="image_1" refType="w" fact="0.4018"/>
              <dgm:constr type="h" for="ch" forName="image_1" refType="h" fact="0.7"/>
            </dgm:constrLst>
          </dgm:else>
        </dgm:choose>
      </dgm:if>
      <dgm:if name="Name6" axis="ch" ptType="node" func="cnt" op="equ" val="2">
        <dgm:alg type="composite">
          <dgm:param type="ar" val="3.193"/>
        </dgm:alg>
        <dgm:choose name="Name7">
          <dgm:if name="Name8" func="var" arg="dir" op="equ" val="norm">
            <dgm:constrLst>
              <dgm:constr type="primFontSz" for="des" ptType="node" op="equ" val="65"/>
              <dgm:constr type="l" for="ch" forName="image_accent_1" refType="w" fact="0.2342"/>
              <dgm:constr type="t" for="ch" forName="image_accent_1" refType="h" fact="0.2354"/>
              <dgm:constr type="w" for="ch" forName="image_accent_1" refType="w" fact="0.2394"/>
              <dgm:constr type="h" for="ch" forName="image_accent_1" refType="h" fact="0.7646"/>
              <dgm:constr type="l" for="ch" forName="image_1" refType="w" fact="0.2434"/>
              <dgm:constr type="t" for="ch" forName="image_1" refType="h" fact="0.2648"/>
              <dgm:constr type="w" for="ch" forName="image_1" refType="w" fact="0.2211"/>
              <dgm:constr type="h" for="ch" forName="image_1" refType="h" fact="0.7058"/>
              <dgm:constr type="l" for="ch" forName="parent_text_1" refType="w" fact="0"/>
              <dgm:constr type="t" for="ch" forName="parent_text_1" refType="h" fact="0"/>
              <dgm:constr type="w" for="ch" forName="parent_text_1" refType="w" fact="0.3553"/>
              <dgm:constr type="h" for="ch" forName="parent_text_1" refType="h" fact="0.215"/>
              <dgm:constr type="l" for="ch" forName="image_accent_2" refType="w" fact="0.5"/>
              <dgm:constr type="t" for="ch" forName="image_accent_2" refType="h" fact="0.3883"/>
              <dgm:constr type="w" for="ch" forName="image_accent_2" refType="w" fact="0.1253"/>
              <dgm:constr type="h" for="ch" forName="image_accent_2" refType="h" fact="0.4"/>
              <dgm:constr type="l" for="ch" forName="image_2" refType="w" fact="0.5074"/>
              <dgm:constr type="t" for="ch" forName="image_2" refType="h" fact="0.4118"/>
              <dgm:constr type="w" for="ch" forName="image_2" refType="w" fact="0.1105"/>
              <dgm:constr type="h" for="ch" forName="image_2" refType="h" fact="0.3529"/>
              <dgm:constr type="l" for="ch" forName="parent_text_2" refType="w" fact="0.6447"/>
              <dgm:constr type="t" for="ch" forName="parent_text_2" refType="h" fact="0.4118"/>
              <dgm:constr type="w" for="ch" forName="parent_text_2" refType="w" fact="0.3553"/>
              <dgm:constr type="h" for="ch" forName="parent_text_2" refType="h" fact="0.3529"/>
              <dgm:constr type="l" for="ch" forName="accent_1" refType="w" fact="0.6316"/>
              <dgm:constr type="t" for="ch" forName="accent_1" refType="h" fact="0.7899"/>
              <dgm:constr type="w" for="ch" forName="accent_1" refType="w" fact="0.0395"/>
              <dgm:constr type="h" for="ch" forName="accent_1" refType="h" fact="0.126"/>
            </dgm:constrLst>
          </dgm:if>
          <dgm:else name="Name9">
            <dgm:constrLst>
              <dgm:constr type="primFontSz" for="des" ptType="node" op="equ" val="65"/>
              <dgm:constr type="l" for="ch" forName="image_accent_2" refType="w" fact="0.3747"/>
              <dgm:constr type="t" for="ch" forName="image_accent_2" refType="h" fact="0.3883"/>
              <dgm:constr type="w" for="ch" forName="image_accent_2" refType="w" fact="0.1253"/>
              <dgm:constr type="h" for="ch" forName="image_accent_2" refType="h" fact="0.4"/>
              <dgm:constr type="l" for="ch" forName="image_2" refType="w" fact="0.3821"/>
              <dgm:constr type="t" for="ch" forName="image_2" refType="h" fact="0.4118"/>
              <dgm:constr type="w" for="ch" forName="image_2" refType="w" fact="0.1105"/>
              <dgm:constr type="h" for="ch" forName="image_2" refType="h" fact="0.3529"/>
              <dgm:constr type="l" for="ch" forName="parent_text_1" refType="w" fact="0.6447"/>
              <dgm:constr type="t" for="ch" forName="parent_text_1" refType="h" fact="0"/>
              <dgm:constr type="w" for="ch" forName="parent_text_1" refType="w" fact="0.3553"/>
              <dgm:constr type="h" for="ch" forName="parent_text_1" refType="h" fact="0.215"/>
              <dgm:constr type="l" for="ch" forName="parent_text_2" refType="w" fact="0"/>
              <dgm:constr type="t" for="ch" forName="parent_text_2" refType="h" fact="0.4118"/>
              <dgm:constr type="w" for="ch" forName="parent_text_2" refType="w" fact="0.3553"/>
              <dgm:constr type="h" for="ch" forName="parent_text_2" refType="h" fact="0.3529"/>
              <dgm:constr type="l" for="ch" forName="image_accent_1" refType="w" fact="0.5263"/>
              <dgm:constr type="t" for="ch" forName="image_accent_1" refType="h" fact="0.2354"/>
              <dgm:constr type="w" for="ch" forName="image_accent_1" refType="w" fact="0.2394"/>
              <dgm:constr type="h" for="ch" forName="image_accent_1" refType="h" fact="0.7646"/>
              <dgm:constr type="l" for="ch" forName="image_1" refType="w" fact="0.5355"/>
              <dgm:constr type="t" for="ch" forName="image_1" refType="h" fact="0.2648"/>
              <dgm:constr type="w" for="ch" forName="image_1" refType="w" fact="0.2211"/>
              <dgm:constr type="h" for="ch" forName="image_1" refType="h" fact="0.7058"/>
              <dgm:constr type="l" for="ch" forName="accent_1" refType="w" fact="0.3289"/>
              <dgm:constr type="t" for="ch" forName="accent_1" refType="h" fact="0.7899"/>
              <dgm:constr type="w" for="ch" forName="accent_1" refType="w" fact="0.0395"/>
              <dgm:constr type="h" for="ch" forName="accent_1" refType="h" fact="0.126"/>
            </dgm:constrLst>
          </dgm:else>
        </dgm:choose>
      </dgm:if>
      <dgm:if name="Name10" axis="ch" ptType="node" func="cnt" op="equ" val="3">
        <dgm:alg type="composite">
          <dgm:param type="ar" val="2.4052"/>
        </dgm:alg>
        <dgm:choose name="Name11">
          <dgm:if name="Name12" func="var" arg="dir" op="equ" val="norm">
            <dgm:constrLst>
              <dgm:constr type="primFontSz" for="des" ptType="node" op="equ" val="65"/>
              <dgm:constr type="l" for="ch" forName="accent_3" refType="w" fact="0.6316"/>
              <dgm:constr type="t" for="ch" forName="accent_3" refType="h" fact="0.8355"/>
              <dgm:constr type="w" for="ch" forName="accent_3" refType="w" fact="0.0395"/>
              <dgm:constr type="h" for="ch" forName="accent_3" refType="h" fact="0.0949"/>
              <dgm:constr type="l" for="ch" forName="image_accent_2" refType="w" fact="0.4936"/>
              <dgm:constr type="t" for="ch" forName="image_accent_2" refType="h" fact="0.5329"/>
              <dgm:constr type="w" for="ch" forName="image_accent_2" refType="w" fact="0.1253"/>
              <dgm:constr type="h" for="ch" forName="image_accent_2" refType="h" fact="0.3013"/>
              <dgm:constr type="l" for="ch" forName="image_2" refType="w" fact="0.501"/>
              <dgm:constr type="t" for="ch" forName="image_2" refType="h" fact="0.5507"/>
              <dgm:constr type="w" for="ch" forName="image_2" refType="w" fact="0.1105"/>
              <dgm:constr type="h" for="ch" forName="image_2" refType="h" fact="0.2658"/>
              <dgm:constr type="l" for="ch" forName="image_accent_3" refType="w" fact="0.4446"/>
              <dgm:constr type="t" for="ch" forName="image_accent_3" refType="h" fact="0.1076"/>
              <dgm:constr type="w" for="ch" forName="image_accent_3" refType="w" fact="0.1606"/>
              <dgm:constr type="h" for="ch" forName="image_accent_3" refType="h" fact="0.3864"/>
              <dgm:constr type="l" for="ch" forName="image_3" refType="w" fact="0.4531"/>
              <dgm:constr type="t" for="ch" forName="image_3" refType="h" fact="0.128"/>
              <dgm:constr type="w" for="ch" forName="image_3" refType="w" fact="0.1437"/>
              <dgm:constr type="h" for="ch" forName="image_3" refType="h" fact="0.3456"/>
              <dgm:constr type="l" for="ch" forName="image_accent_1" refType="w" fact="0.2368"/>
              <dgm:constr type="t" for="ch" forName="image_accent_1" refType="h" fact="0.4241"/>
              <dgm:constr type="w" for="ch" forName="image_accent_1" refType="w" fact="0.2394"/>
              <dgm:constr type="h" for="ch" forName="image_accent_1" refType="h" fact="0.5759"/>
              <dgm:constr type="l" for="ch" forName="image_1" refType="w" fact="0.246"/>
              <dgm:constr type="t" for="ch" forName="image_1" refType="h" fact="0.4462"/>
              <dgm:constr type="w" for="ch" forName="image_1" refType="w" fact="0.2211"/>
              <dgm:constr type="h" for="ch" forName="image_1" refType="h" fact="0.5317"/>
              <dgm:constr type="l" for="ch" forName="parent_text_1" refType="w" fact="0"/>
              <dgm:constr type="t" for="ch" forName="parent_text_1" refType="h" fact="0.128"/>
              <dgm:constr type="w" for="ch" forName="parent_text_1" refType="w" fact="0.3553"/>
              <dgm:constr type="h" for="ch" forName="parent_text_1" refType="h" fact="0.2775"/>
              <dgm:constr type="l" for="ch" forName="accent_1" refType="w" fact="0.3895"/>
              <dgm:constr type="t" for="ch" forName="accent_1" refType="h" fact="0"/>
              <dgm:constr type="w" for="ch" forName="accent_1" refType="w" fact="0.0711"/>
              <dgm:constr type="h" for="ch" forName="accent_1" refType="h" fact="0.1709"/>
              <dgm:constr type="l" for="ch" forName="parent_text_2" refType="w" fact="0.6447"/>
              <dgm:constr type="t" for="ch" forName="parent_text_2" refType="h" fact="0.5507"/>
              <dgm:constr type="w" for="ch" forName="parent_text_2" refType="w" fact="0.3553"/>
              <dgm:constr type="h" for="ch" forName="parent_text_2" refType="h" fact="0.2658"/>
              <dgm:constr type="l" for="ch" forName="parent_text_3" refType="w" fact="0.6316"/>
              <dgm:constr type="t" for="ch" forName="parent_text_3" refType="h" fact="0.128"/>
              <dgm:constr type="w" for="ch" forName="parent_text_3" refType="w" fact="0.3553"/>
              <dgm:constr type="h" for="ch" forName="parent_text_3" refType="h" fact="0.3456"/>
              <dgm:constr type="l" for="ch" forName="accent_2" refType="w" fact="0.5789"/>
              <dgm:constr type="t" for="ch" forName="accent_2" refType="h" fact="0.0127"/>
              <dgm:constr type="w" for="ch" forName="accent_2" refType="w" fact="0.0526"/>
              <dgm:constr type="h" for="ch" forName="accent_2" refType="h" fact="0.1266"/>
            </dgm:constrLst>
          </dgm:if>
          <dgm:else name="Name13">
            <dgm:constrLst>
              <dgm:constr type="primFontSz" for="des" ptType="node" op="equ" val="65"/>
              <dgm:constr type="l" for="ch" forName="accent_1" refType="w" fact="0.3289"/>
              <dgm:constr type="t" for="ch" forName="accent_1" refType="h" fact="0.8355"/>
              <dgm:constr type="w" for="ch" forName="accent_1" refType="w" fact="0.0395"/>
              <dgm:constr type="h" for="ch" forName="accent_1" refType="h" fact="0.0949"/>
              <dgm:constr type="l" for="ch" forName="image_accent_2" refType="w" fact="0.3811"/>
              <dgm:constr type="t" for="ch" forName="image_accent_2" refType="h" fact="0.5329"/>
              <dgm:constr type="w" for="ch" forName="image_accent_2" refType="w" fact="0.1253"/>
              <dgm:constr type="h" for="ch" forName="image_accent_2" refType="h" fact="0.3013"/>
              <dgm:constr type="l" for="ch" forName="image_2" refType="w" fact="0.3885"/>
              <dgm:constr type="t" for="ch" forName="image_2" refType="h" fact="0.5507"/>
              <dgm:constr type="w" for="ch" forName="image_2" refType="w" fact="0.1105"/>
              <dgm:constr type="h" for="ch" forName="image_2" refType="h" fact="0.2658"/>
              <dgm:constr type="l" for="ch" forName="image_accent_3" refType="w" fact="0.3947"/>
              <dgm:constr type="t" for="ch" forName="image_accent_3" refType="h" fact="0.1076"/>
              <dgm:constr type="w" for="ch" forName="image_accent_3" refType="w" fact="0.1606"/>
              <dgm:constr type="h" for="ch" forName="image_accent_3" refType="h" fact="0.3864"/>
              <dgm:constr type="l" for="ch" forName="image_3" refType="w" fact="0.4032"/>
              <dgm:constr type="t" for="ch" forName="image_3" refType="h" fact="0.128"/>
              <dgm:constr type="w" for="ch" forName="image_3" refType="w" fact="0.1437"/>
              <dgm:constr type="h" for="ch" forName="image_3" refType="h" fact="0.3456"/>
              <dgm:constr type="l" for="ch" forName="image_accent_1" refType="w" fact="0.5237"/>
              <dgm:constr type="t" for="ch" forName="image_accent_1" refType="h" fact="0.4241"/>
              <dgm:constr type="w" for="ch" forName="image_accent_1" refType="w" fact="0.2394"/>
              <dgm:constr type="h" for="ch" forName="image_accent_1" refType="h" fact="0.5759"/>
              <dgm:constr type="l" for="ch" forName="image_1" refType="w" fact="0.5329"/>
              <dgm:constr type="t" for="ch" forName="image_1" refType="h" fact="0.4462"/>
              <dgm:constr type="w" for="ch" forName="image_1" refType="w" fact="0.2211"/>
              <dgm:constr type="h" for="ch" forName="image_1" refType="h" fact="0.5317"/>
              <dgm:constr type="l" for="ch" forName="parent_text_1" refType="w" fact="0.6447"/>
              <dgm:constr type="t" for="ch" forName="parent_text_1" refType="h" fact="0.128"/>
              <dgm:constr type="w" for="ch" forName="parent_text_1" refType="w" fact="0.3553"/>
              <dgm:constr type="h" for="ch" forName="parent_text_1" refType="h" fact="0.2775"/>
              <dgm:constr type="l" for="ch" forName="accent_2" refType="w" fact="0.5395"/>
              <dgm:constr type="t" for="ch" forName="accent_2" refType="h" fact="0"/>
              <dgm:constr type="w" for="ch" forName="accent_2" refType="w" fact="0.0711"/>
              <dgm:constr type="h" for="ch" forName="accent_2" refType="h" fact="0.1709"/>
              <dgm:constr type="l" for="ch" forName="parent_text_3" refType="w" fact="0.0132"/>
              <dgm:constr type="t" for="ch" forName="parent_text_3" refType="h" fact="0.128"/>
              <dgm:constr type="w" for="ch" forName="parent_text_3" refType="w" fact="0.3553"/>
              <dgm:constr type="h" for="ch" forName="parent_text_3" refType="h" fact="0.3456"/>
              <dgm:constr type="l" for="ch" forName="parent_text_2" refType="w" fact="0"/>
              <dgm:constr type="t" for="ch" forName="parent_text_2" refType="h" fact="0.5507"/>
              <dgm:constr type="w" for="ch" forName="parent_text_2" refType="w" fact="0.3553"/>
              <dgm:constr type="h" for="ch" forName="parent_text_2" refType="h" fact="0.2658"/>
              <dgm:constr type="l" for="ch" forName="accent_3" refType="w" fact="0.3684"/>
              <dgm:constr type="t" for="ch" forName="accent_3" refType="h" fact="0.0127"/>
              <dgm:constr type="w" for="ch" forName="accent_3" refType="w" fact="0.0526"/>
              <dgm:constr type="h" for="ch" forName="accent_3" refType="h" fact="0.1266"/>
            </dgm:constrLst>
          </dgm:else>
        </dgm:choose>
      </dgm:if>
      <dgm:if name="Name14" axis="ch" ptType="node" func="cnt" op="equ" val="4">
        <dgm:alg type="composite">
          <dgm:param type="ar" val="1.6704"/>
        </dgm:alg>
        <dgm:choose name="Name15">
          <dgm:if name="Name16" func="var" arg="dir" op="equ" val="norm">
            <dgm:constrLst>
              <dgm:constr type="primFontSz" for="des" ptType="node" op="equ" val="65"/>
              <dgm:constr type="l" for="ch" forName="image_accent_4" refType="w" fact="0.4626"/>
              <dgm:constr type="t" for="ch" forName="image_accent_4" refType="h" fact="0.1415"/>
              <dgm:constr type="w" for="ch" forName="image_accent_4" refType="w" fact="0.1126"/>
              <dgm:constr type="h" for="ch" forName="image_accent_4" refType="h" fact="0.1881"/>
              <dgm:constr type="l" for="ch" forName="image_4" refType="w" fact="0.4692"/>
              <dgm:constr type="t" for="ch" forName="image_4" refType="h" fact="0.1526"/>
              <dgm:constr type="w" for="ch" forName="image_4" refType="w" fact="0.0994"/>
              <dgm:constr type="h" for="ch" forName="image_4" refType="h" fact="0.166"/>
              <dgm:constr type="l" for="ch" forName="image_accent_2" refType="w" fact="0.4936"/>
              <dgm:constr type="t" for="ch" forName="image_accent_2" refType="h" fact="0.6756"/>
              <dgm:constr type="w" for="ch" forName="image_accent_2" refType="w" fact="0.1253"/>
              <dgm:constr type="h" for="ch" forName="image_accent_2" refType="h" fact="0.2092"/>
              <dgm:constr type="l" for="ch" forName="image_2" refType="w" fact="0.501"/>
              <dgm:constr type="t" for="ch" forName="image_2" refType="h" fact="0.6879"/>
              <dgm:constr type="w" for="ch" forName="image_2" refType="w" fact="0.1105"/>
              <dgm:constr type="h" for="ch" forName="image_2" refType="h" fact="0.1846"/>
              <dgm:constr type="l" for="ch" forName="image_accent_3" refType="w" fact="0.4446"/>
              <dgm:constr type="t" for="ch" forName="image_accent_3" refType="h" fact="0.3802"/>
              <dgm:constr type="w" for="ch" forName="image_accent_3" refType="w" fact="0.1606"/>
              <dgm:constr type="h" for="ch" forName="image_accent_3" refType="h" fact="0.2683"/>
              <dgm:constr type="l" for="ch" forName="image_3" refType="w" fact="0.4531"/>
              <dgm:constr type="t" for="ch" forName="image_3" refType="h" fact="0.3944"/>
              <dgm:constr type="w" for="ch" forName="image_3" refType="w" fact="0.1437"/>
              <dgm:constr type="h" for="ch" forName="image_3" refType="h" fact="0.24"/>
              <dgm:constr type="l" for="ch" forName="image_accent_1" refType="w" fact="0.2368"/>
              <dgm:constr type="t" for="ch" forName="image_accent_1" refType="h" fact="0.6"/>
              <dgm:constr type="w" for="ch" forName="image_accent_1" refType="w" fact="0.2394"/>
              <dgm:constr type="h" for="ch" forName="image_accent_1" refType="h" fact="0.4"/>
              <dgm:constr type="l" for="ch" forName="image_1" refType="w" fact="0.246"/>
              <dgm:constr type="t" for="ch" forName="image_1" refType="h" fact="0.6154"/>
              <dgm:constr type="w" for="ch" forName="image_1" refType="w" fact="0.2211"/>
              <dgm:constr type="h" for="ch" forName="image_1" refType="h" fact="0.3692"/>
              <dgm:constr type="l" for="ch" forName="parent_text_1" refType="w" fact="0"/>
              <dgm:constr type="t" for="ch" forName="parent_text_1" refType="h" fact="0.3944"/>
              <dgm:constr type="w" for="ch" forName="parent_text_1" refType="w" fact="0.3553"/>
              <dgm:constr type="h" for="ch" forName="parent_text_1" refType="h" fact="0.1931"/>
              <dgm:constr type="l" for="ch" forName="accent_1" refType="w" fact="0.3895"/>
              <dgm:constr type="t" for="ch" forName="accent_1" refType="h" fact="0.3055"/>
              <dgm:constr type="w" for="ch" forName="accent_1" refType="w" fact="0.0711"/>
              <dgm:constr type="h" for="ch" forName="accent_1" refType="h" fact="0.1187"/>
              <dgm:constr type="l" for="ch" forName="parent_text_3" refType="w" fact="0.6316"/>
              <dgm:constr type="t" for="ch" forName="parent_text_3" refType="h" fact="0.3944"/>
              <dgm:constr type="w" for="ch" forName="parent_text_3" refType="w" fact="0.3553"/>
              <dgm:constr type="h" for="ch" forName="parent_text_3" refType="h" fact="0.24"/>
              <dgm:constr type="l" for="ch" forName="parent_text_2" refType="w" fact="0.6447"/>
              <dgm:constr type="t" for="ch" forName="parent_text_2" refType="h" fact="0.6879"/>
              <dgm:constr type="w" for="ch" forName="parent_text_2" refType="w" fact="0.3553"/>
              <dgm:constr type="h" for="ch" forName="parent_text_2" refType="h" fact="0.1846"/>
              <dgm:constr type="l" for="ch" forName="accent_2" refType="w" fact="0.5347"/>
              <dgm:constr type="t" for="ch" forName="accent_2" refType="h" fact="0.044"/>
              <dgm:constr type="w" for="ch" forName="accent_2" refType="w" fact="0.0526"/>
              <dgm:constr type="h" for="ch" forName="accent_2" refType="h" fact="0.0879"/>
              <dgm:constr type="l" for="ch" forName="accent_3" refType="w" fact="0.6005"/>
              <dgm:constr type="t" for="ch" forName="accent_3" refType="h" fact="0"/>
              <dgm:constr type="w" for="ch" forName="accent_3" refType="w" fact="0.0263"/>
              <dgm:constr type="h" for="ch" forName="accent_3" refType="h" fact="0.044"/>
              <dgm:constr type="l" for="ch" forName="parent_text_4" refType="w" fact="0.6005"/>
              <dgm:constr type="t" for="ch" forName="parent_text_4" refType="h" fact="0.1526"/>
              <dgm:constr type="w" for="ch" forName="parent_text_4" refType="w" fact="0.3553"/>
              <dgm:constr type="h" for="ch" forName="parent_text_4" refType="h" fact="0.166"/>
              <dgm:constr type="l" for="ch" forName="accent_4" refType="w" fact="0.6268"/>
              <dgm:constr type="t" for="ch" forName="accent_4" refType="h" fact="0.8791"/>
              <dgm:constr type="w" for="ch" forName="accent_4" refType="w" fact="0.0395"/>
              <dgm:constr type="h" for="ch" forName="accent_4" refType="h" fact="0.0659"/>
            </dgm:constrLst>
          </dgm:if>
          <dgm:else name="Name17">
            <dgm:constrLst>
              <dgm:constr type="primFontSz" for="des" ptType="node" op="equ" val="65"/>
              <dgm:constr type="l" for="ch" forName="image_accent_4" refType="w" fact="0.4248"/>
              <dgm:constr type="t" for="ch" forName="image_accent_4" refType="h" fact="0.1415"/>
              <dgm:constr type="w" for="ch" forName="image_accent_4" refType="w" fact="0.1126"/>
              <dgm:constr type="h" for="ch" forName="image_accent_4" refType="h" fact="0.1881"/>
              <dgm:constr type="l" for="ch" forName="image_4" refType="w" fact="0.4314"/>
              <dgm:constr type="t" for="ch" forName="image_4" refType="h" fact="0.1526"/>
              <dgm:constr type="w" for="ch" forName="image_4" refType="w" fact="0.0994"/>
              <dgm:constr type="h" for="ch" forName="image_4" refType="h" fact="0.166"/>
              <dgm:constr type="l" for="ch" forName="image_accent_2" refType="w" fact="0.3811"/>
              <dgm:constr type="t" for="ch" forName="image_accent_2" refType="h" fact="0.6756"/>
              <dgm:constr type="w" for="ch" forName="image_accent_2" refType="w" fact="0.1253"/>
              <dgm:constr type="h" for="ch" forName="image_accent_2" refType="h" fact="0.2092"/>
              <dgm:constr type="l" for="ch" forName="image_2" refType="w" fact="0.3885"/>
              <dgm:constr type="t" for="ch" forName="image_2" refType="h" fact="0.6879"/>
              <dgm:constr type="w" for="ch" forName="image_2" refType="w" fact="0.1105"/>
              <dgm:constr type="h" for="ch" forName="image_2" refType="h" fact="0.1846"/>
              <dgm:constr type="l" for="ch" forName="image_accent_3" refType="w" fact="0.3947"/>
              <dgm:constr type="t" for="ch" forName="image_accent_3" refType="h" fact="0.3802"/>
              <dgm:constr type="w" for="ch" forName="image_accent_3" refType="w" fact="0.1606"/>
              <dgm:constr type="h" for="ch" forName="image_accent_3" refType="h" fact="0.2683"/>
              <dgm:constr type="l" for="ch" forName="image_3" refType="w" fact="0.4032"/>
              <dgm:constr type="t" for="ch" forName="image_3" refType="h" fact="0.3944"/>
              <dgm:constr type="w" for="ch" forName="image_3" refType="w" fact="0.1437"/>
              <dgm:constr type="h" for="ch" forName="image_3" refType="h" fact="0.24"/>
              <dgm:constr type="l" for="ch" forName="image_accent_1" refType="w" fact="0.5237"/>
              <dgm:constr type="t" for="ch" forName="image_accent_1" refType="h" fact="0.6"/>
              <dgm:constr type="w" for="ch" forName="image_accent_1" refType="w" fact="0.2394"/>
              <dgm:constr type="h" for="ch" forName="image_accent_1" refType="h" fact="0.4"/>
              <dgm:constr type="l" for="ch" forName="image_1" refType="w" fact="0.5329"/>
              <dgm:constr type="t" for="ch" forName="image_1" refType="h" fact="0.6154"/>
              <dgm:constr type="w" for="ch" forName="image_1" refType="w" fact="0.2211"/>
              <dgm:constr type="h" for="ch" forName="image_1" refType="h" fact="0.3692"/>
              <dgm:constr type="l" for="ch" forName="parent_text_1" refType="w" fact="0.6447"/>
              <dgm:constr type="t" for="ch" forName="parent_text_1" refType="h" fact="0.3944"/>
              <dgm:constr type="w" for="ch" forName="parent_text_1" refType="w" fact="0.3553"/>
              <dgm:constr type="h" for="ch" forName="parent_text_1" refType="h" fact="0.1931"/>
              <dgm:constr type="l" for="ch" forName="accent_1" refType="w" fact="0.5395"/>
              <dgm:constr type="t" for="ch" forName="accent_1" refType="h" fact="0.3055"/>
              <dgm:constr type="w" for="ch" forName="accent_1" refType="w" fact="0.0711"/>
              <dgm:constr type="h" for="ch" forName="accent_1" refType="h" fact="0.1187"/>
              <dgm:constr type="l" for="ch" forName="parent_text_3" refType="w" fact="0.0132"/>
              <dgm:constr type="t" for="ch" forName="parent_text_3" refType="h" fact="0.3944"/>
              <dgm:constr type="w" for="ch" forName="parent_text_3" refType="w" fact="0.3553"/>
              <dgm:constr type="h" for="ch" forName="parent_text_3" refType="h" fact="0.24"/>
              <dgm:constr type="l" for="ch" forName="parent_text_2" refType="w" fact="0"/>
              <dgm:constr type="t" for="ch" forName="parent_text_2" refType="h" fact="0.6879"/>
              <dgm:constr type="w" for="ch" forName="parent_text_2" refType="w" fact="0.3553"/>
              <dgm:constr type="h" for="ch" forName="parent_text_2" refType="h" fact="0.1846"/>
              <dgm:constr type="l" for="ch" forName="accent_2" refType="w" fact="0.4126"/>
              <dgm:constr type="t" for="ch" forName="accent_2" refType="h" fact="0.044"/>
              <dgm:constr type="w" for="ch" forName="accent_2" refType="w" fact="0.0526"/>
              <dgm:constr type="h" for="ch" forName="accent_2" refType="h" fact="0.0879"/>
              <dgm:constr type="l" for="ch" forName="accent_3" refType="w" fact="0.3732"/>
              <dgm:constr type="t" for="ch" forName="accent_3" refType="h" fact="0"/>
              <dgm:constr type="w" for="ch" forName="accent_3" refType="w" fact="0.0263"/>
              <dgm:constr type="h" for="ch" forName="accent_3" refType="h" fact="0.044"/>
              <dgm:constr type="l" for="ch" forName="parent_text_4" refType="w" fact="0.0442"/>
              <dgm:constr type="t" for="ch" forName="parent_text_4" refType="h" fact="0.1526"/>
              <dgm:constr type="w" for="ch" forName="parent_text_4" refType="w" fact="0.3553"/>
              <dgm:constr type="h" for="ch" forName="parent_text_4" refType="h" fact="0.166"/>
              <dgm:constr type="l" for="ch" forName="accent_4" refType="w" fact="0.3337"/>
              <dgm:constr type="t" for="ch" forName="accent_4" refType="h" fact="0.8791"/>
              <dgm:constr type="w" for="ch" forName="accent_4" refType="w" fact="0.0395"/>
              <dgm:constr type="h" for="ch" forName="accent_4" refType="h" fact="0.0659"/>
            </dgm:constrLst>
          </dgm:else>
        </dgm:choose>
      </dgm:if>
      <dgm:if name="Name18" axis="ch" ptType="node" func="cnt" op="equ" val="5">
        <dgm:alg type="composite">
          <dgm:param type="ar" val="1.5076"/>
        </dgm:alg>
        <dgm:choose name="Name19">
          <dgm:if name="Name20" func="var" arg="dir" op="equ" val="norm">
            <dgm:constrLst>
              <dgm:constr type="primFontSz" for="des" ptType="node" op="equ" val="65"/>
              <dgm:constr type="l" for="ch" forName="image_accent_5" refType="w" fact="0.5301"/>
              <dgm:constr type="t" for="ch" forName="image_accent_5" refType="h" fact="0.0862"/>
              <dgm:constr type="w" for="ch" forName="image_accent_5" refType="w" fact="0.1022"/>
              <dgm:constr type="h" for="ch" forName="image_accent_5" refType="h" fact="0.1541"/>
              <dgm:constr type="l" for="ch" forName="image_5" refType="w" fact="0.5361"/>
              <dgm:constr type="t" for="ch" forName="image_5" refType="h" fact="0.0953"/>
              <dgm:constr type="w" for="ch" forName="image_5" refType="w" fact="0.0902"/>
              <dgm:constr type="h" for="ch" forName="image_5" refType="h" fact="0.1359"/>
              <dgm:constr type="l" for="ch" forName="image_accent_4" refType="w" fact="0.4528"/>
              <dgm:constr type="t" for="ch" forName="image_accent_4" refType="h" fact="0.2416"/>
              <dgm:constr type="w" for="ch" forName="image_accent_4" refType="w" fact="0.1103"/>
              <dgm:constr type="h" for="ch" forName="image_accent_4" refType="h" fact="0.1662"/>
              <dgm:constr type="l" for="ch" forName="image_4" refType="w" fact="0.4593"/>
              <dgm:constr type="t" for="ch" forName="image_4" refType="h" fact="0.2513"/>
              <dgm:constr type="w" for="ch" forName="image_4" refType="w" fact="0.0973"/>
              <dgm:constr type="h" for="ch" forName="image_4" refType="h" fact="0.1467"/>
              <dgm:constr type="l" for="ch" forName="image_accent_2" refType="w" fact="0.4832"/>
              <dgm:constr type="t" for="ch" forName="image_accent_2" refType="h" fact="0.7134"/>
              <dgm:constr type="w" for="ch" forName="image_accent_2" refType="w" fact="0.1226"/>
              <dgm:constr type="h" for="ch" forName="image_accent_2" refType="h" fact="0.1849"/>
              <dgm:constr type="l" for="ch" forName="image_2" refType="w" fact="0.4904"/>
              <dgm:constr type="t" for="ch" forName="image_2" refType="h" fact="0.7243"/>
              <dgm:constr type="w" for="ch" forName="image_2" refType="w" fact="0.1082"/>
              <dgm:constr type="h" for="ch" forName="image_2" refType="h" fact="0.1631"/>
              <dgm:constr type="l" for="ch" forName="image_accent_3" refType="w" fact="0.4352"/>
              <dgm:constr type="t" for="ch" forName="image_accent_3" refType="h" fact="0.4525"/>
              <dgm:constr type="w" for="ch" forName="image_accent_3" refType="w" fact="0.1573"/>
              <dgm:constr type="h" for="ch" forName="image_accent_3" refType="h" fact="0.2371"/>
              <dgm:constr type="l" for="ch" forName="image_3" refType="w" fact="0.4435"/>
              <dgm:constr type="t" for="ch" forName="image_3" refType="h" fact="0.465"/>
              <dgm:constr type="w" for="ch" forName="image_3" refType="w" fact="0.1407"/>
              <dgm:constr type="h" for="ch" forName="image_3" refType="h" fact="0.212"/>
              <dgm:constr type="l" for="ch" forName="image_accent_1" refType="w" fact="0.2318"/>
              <dgm:constr type="t" for="ch" forName="image_accent_1" refType="h" fact="0.6466"/>
              <dgm:constr type="w" for="ch" forName="image_accent_1" refType="w" fact="0.2344"/>
              <dgm:constr type="h" for="ch" forName="image_accent_1" refType="h" fact="0.3534"/>
              <dgm:constr type="l" for="ch" forName="image_1" refType="w" fact="0.2408"/>
              <dgm:constr type="t" for="ch" forName="image_1" refType="h" fact="0.6602"/>
              <dgm:constr type="w" for="ch" forName="image_1" refType="w" fact="0.2164"/>
              <dgm:constr type="h" for="ch" forName="image_1" refType="h" fact="0.3262"/>
              <dgm:constr type="l" for="ch" forName="parent_text_1" refType="w" fact="0"/>
              <dgm:constr type="t" for="ch" forName="parent_text_1" refType="h" fact="0.465"/>
              <dgm:constr type="w" for="ch" forName="parent_text_1" refType="w" fact="0.3478"/>
              <dgm:constr type="h" for="ch" forName="parent_text_1" refType="h" fact="0.165"/>
              <dgm:constr type="l" for="ch" forName="accent_1" refType="w" fact="0.3813"/>
              <dgm:constr type="t" for="ch" forName="accent_1" refType="h" fact="0.3864"/>
              <dgm:constr type="w" for="ch" forName="accent_1" refType="w" fact="0.0696"/>
              <dgm:constr type="h" for="ch" forName="accent_1" refType="h" fact="0.1049"/>
              <dgm:constr type="l" for="ch" forName="parent_text_3" refType="w" fact="0.6182"/>
              <dgm:constr type="t" for="ch" forName="parent_text_3" refType="h" fact="0.465"/>
              <dgm:constr type="w" for="ch" forName="parent_text_3" refType="w" fact="0.3478"/>
              <dgm:constr type="h" for="ch" forName="parent_text_3" refType="h" fact="0.212"/>
              <dgm:constr type="l" for="ch" forName="parent_text_2" refType="w" fact="0.6311"/>
              <dgm:constr type="t" for="ch" forName="parent_text_2" refType="h" fact="0.7243"/>
              <dgm:constr type="w" for="ch" forName="parent_text_2" refType="w" fact="0.3478"/>
              <dgm:constr type="h" for="ch" forName="parent_text_2" refType="h" fact="0.1631"/>
              <dgm:constr type="l" for="ch" forName="parent_text_4" refType="w" fact="0.5878"/>
              <dgm:constr type="t" for="ch" forName="parent_text_4" refType="h" fact="0.2513"/>
              <dgm:constr type="w" for="ch" forName="parent_text_4" refType="w" fact="0.3478"/>
              <dgm:constr type="h" for="ch" forName="parent_text_4" refType="h" fact="0.1467"/>
              <dgm:constr type="l" for="ch" forName="accent_2" refType="w" fact="0.6265"/>
              <dgm:constr type="t" for="ch" forName="accent_2" refType="h" fact="0.0194"/>
              <dgm:constr type="w" for="ch" forName="accent_2" refType="w" fact="0.0515"/>
              <dgm:constr type="h" for="ch" forName="accent_2" refType="h" fact="0.0777"/>
              <dgm:constr type="l" for="ch" forName="accent_3" refType="w" fact="0.7038"/>
              <dgm:constr type="t" for="ch" forName="accent_3" refType="h" fact="0"/>
              <dgm:constr type="w" for="ch" forName="accent_3" refType="w" fact="0.0258"/>
              <dgm:constr type="h" for="ch" forName="accent_3" refType="h" fact="0.0388"/>
              <dgm:constr type="l" for="ch" forName="parent_text_5" refType="w" fact="0.6522"/>
              <dgm:constr type="t" for="ch" forName="parent_text_5" refType="h" fact="0.0953"/>
              <dgm:constr type="w" for="ch" forName="parent_text_5" refType="w" fact="0.3478"/>
              <dgm:constr type="h" for="ch" forName="parent_text_5" refType="h" fact="0.1359"/>
              <dgm:constr type="l" for="ch" forName="accent_4" refType="w" fact="0.6136"/>
              <dgm:constr type="t" for="ch" forName="accent_4" refType="h" fact="0.8932"/>
              <dgm:constr type="w" for="ch" forName="accent_4" refType="w" fact="0.0386"/>
              <dgm:constr type="h" for="ch" forName="accent_4" refType="h" fact="0.0583"/>
            </dgm:constrLst>
          </dgm:if>
          <dgm:else name="Name21">
            <dgm:constrLst>
              <dgm:constr type="primFontSz" for="des" ptType="node" op="equ" val="65"/>
              <dgm:constr type="l" for="ch" forName="image_accent_5" refType="w" fact="0.3677"/>
              <dgm:constr type="t" for="ch" forName="image_accent_5" refType="h" fact="0.0862"/>
              <dgm:constr type="w" for="ch" forName="image_accent_5" refType="w" fact="0.1022"/>
              <dgm:constr type="h" for="ch" forName="image_accent_5" refType="h" fact="0.1541"/>
              <dgm:constr type="l" for="ch" forName="image_5" refType="w" fact="0.3738"/>
              <dgm:constr type="t" for="ch" forName="image_5" refType="h" fact="0.0953"/>
              <dgm:constr type="w" for="ch" forName="image_5" refType="w" fact="0.0902"/>
              <dgm:constr type="h" for="ch" forName="image_5" refType="h" fact="0.1359"/>
              <dgm:constr type="l" for="ch" forName="image_accent_4" refType="w" fact="0.437"/>
              <dgm:constr type="t" for="ch" forName="image_accent_4" refType="h" fact="0.2416"/>
              <dgm:constr type="w" for="ch" forName="image_accent_4" refType="w" fact="0.1103"/>
              <dgm:constr type="h" for="ch" forName="image_accent_4" refType="h" fact="0.1662"/>
              <dgm:constr type="l" for="ch" forName="image_4" refType="w" fact="0.4434"/>
              <dgm:constr type="t" for="ch" forName="image_4" refType="h" fact="0.2513"/>
              <dgm:constr type="w" for="ch" forName="image_4" refType="w" fact="0.0973"/>
              <dgm:constr type="h" for="ch" forName="image_4" refType="h" fact="0.1467"/>
              <dgm:constr type="l" for="ch" forName="image_accent_2" refType="w" fact="0.3942"/>
              <dgm:constr type="t" for="ch" forName="image_accent_2" refType="h" fact="0.7134"/>
              <dgm:constr type="w" for="ch" forName="image_accent_2" refType="w" fact="0.1226"/>
              <dgm:constr type="h" for="ch" forName="image_accent_2" refType="h" fact="0.1849"/>
              <dgm:constr type="l" for="ch" forName="image_2" refType="w" fact="0.4014"/>
              <dgm:constr type="t" for="ch" forName="image_2" refType="h" fact="0.7243"/>
              <dgm:constr type="w" for="ch" forName="image_2" refType="w" fact="0.1082"/>
              <dgm:constr type="h" for="ch" forName="image_2" refType="h" fact="0.1631"/>
              <dgm:constr type="l" for="ch" forName="image_accent_3" refType="w" fact="0.4075"/>
              <dgm:constr type="t" for="ch" forName="image_accent_3" refType="h" fact="0.4525"/>
              <dgm:constr type="w" for="ch" forName="image_accent_3" refType="w" fact="0.1573"/>
              <dgm:constr type="h" for="ch" forName="image_accent_3" refType="h" fact="0.2371"/>
              <dgm:constr type="l" for="ch" forName="image_3" refType="w" fact="0.4158"/>
              <dgm:constr type="t" for="ch" forName="image_3" refType="h" fact="0.465"/>
              <dgm:constr type="w" for="ch" forName="image_3" refType="w" fact="0.1407"/>
              <dgm:constr type="h" for="ch" forName="image_3" refType="h" fact="0.212"/>
              <dgm:constr type="l" for="ch" forName="image_accent_1" refType="w" fact="0.5338"/>
              <dgm:constr type="t" for="ch" forName="image_accent_1" refType="h" fact="0.6466"/>
              <dgm:constr type="w" for="ch" forName="image_accent_1" refType="w" fact="0.2344"/>
              <dgm:constr type="h" for="ch" forName="image_accent_1" refType="h" fact="0.3534"/>
              <dgm:constr type="l" for="ch" forName="image_1" refType="w" fact="0.5428"/>
              <dgm:constr type="t" for="ch" forName="image_1" refType="h" fact="0.6602"/>
              <dgm:constr type="w" for="ch" forName="image_1" refType="w" fact="0.2164"/>
              <dgm:constr type="h" for="ch" forName="image_1" refType="h" fact="0.3262"/>
              <dgm:constr type="l" for="ch" forName="parent_text_1" refType="w" fact="0.6522"/>
              <dgm:constr type="t" for="ch" forName="parent_text_1" refType="h" fact="0.465"/>
              <dgm:constr type="w" for="ch" forName="parent_text_1" refType="w" fact="0.3478"/>
              <dgm:constr type="h" for="ch" forName="parent_text_1" refType="h" fact="0.165"/>
              <dgm:constr type="l" for="ch" forName="accent_1" refType="w" fact="0.5492"/>
              <dgm:constr type="t" for="ch" forName="accent_1" refType="h" fact="0.3864"/>
              <dgm:constr type="w" for="ch" forName="accent_1" refType="w" fact="0.0696"/>
              <dgm:constr type="h" for="ch" forName="accent_1" refType="h" fact="0.1049"/>
              <dgm:constr type="l" for="ch" forName="parent_text_3" refType="w" fact="0.034"/>
              <dgm:constr type="t" for="ch" forName="parent_text_3" refType="h" fact="0.465"/>
              <dgm:constr type="w" for="ch" forName="parent_text_3" refType="w" fact="0.3478"/>
              <dgm:constr type="h" for="ch" forName="parent_text_3" refType="h" fact="0.212"/>
              <dgm:constr type="l" for="ch" forName="parent_text_2" refType="w" fact="0.0211"/>
              <dgm:constr type="t" for="ch" forName="parent_text_2" refType="h" fact="0.7243"/>
              <dgm:constr type="w" for="ch" forName="parent_text_2" refType="w" fact="0.3478"/>
              <dgm:constr type="h" for="ch" forName="parent_text_2" refType="h" fact="0.1631"/>
              <dgm:constr type="l" for="ch" forName="parent_text_4" refType="w" fact="0.0644"/>
              <dgm:constr type="t" for="ch" forName="parent_text_4" refType="h" fact="0.2513"/>
              <dgm:constr type="w" for="ch" forName="parent_text_4" refType="w" fact="0.3478"/>
              <dgm:constr type="h" for="ch" forName="parent_text_4" refType="h" fact="0.1467"/>
              <dgm:constr type="l" for="ch" forName="accent_2" refType="w" fact="0.322"/>
              <dgm:constr type="t" for="ch" forName="accent_2" refType="h" fact="0.0194"/>
              <dgm:constr type="w" for="ch" forName="accent_2" refType="w" fact="0.0515"/>
              <dgm:constr type="h" for="ch" forName="accent_2" refType="h" fact="0.0777"/>
              <dgm:constr type="l" for="ch" forName="accent_3" refType="w" fact="0.2705"/>
              <dgm:constr type="t" for="ch" forName="accent_3" refType="h" fact="0"/>
              <dgm:constr type="w" for="ch" forName="accent_3" refType="w" fact="0.0258"/>
              <dgm:constr type="h" for="ch" forName="accent_3" refType="h" fact="0.0388"/>
              <dgm:constr type="l" for="ch" forName="parent_text_5" refType="w" fact="0"/>
              <dgm:constr type="t" for="ch" forName="parent_text_5" refType="h" fact="0.0953"/>
              <dgm:constr type="w" for="ch" forName="parent_text_5" refType="w" fact="0.3478"/>
              <dgm:constr type="h" for="ch" forName="parent_text_5" refType="h" fact="0.1359"/>
              <dgm:constr type="l" for="ch" forName="accent_4" refType="w" fact="0.3478"/>
              <dgm:constr type="t" for="ch" forName="accent_4" refType="h" fact="0.8932"/>
              <dgm:constr type="w" for="ch" forName="accent_4" refType="w" fact="0.0386"/>
              <dgm:constr type="h" for="ch" forName="accent_4" refType="h" fact="0.0583"/>
            </dgm:constrLst>
          </dgm:else>
        </dgm:choose>
      </dgm:if>
      <dgm:if name="Name22" axis="ch" ptType="node" func="cnt" op="equ" val="6">
        <dgm:alg type="composite">
          <dgm:param type="ar" val="1.1351"/>
        </dgm:alg>
        <dgm:choose name="Name23">
          <dgm:if name="Name24" func="var" arg="dir" op="equ" val="norm">
            <dgm:constrLst>
              <dgm:constr type="primFontSz" for="des" ptType="node" op="equ" val="65"/>
              <dgm:constr type="l" for="ch" forName="image_accent_6" refType="w" fact="0.3864"/>
              <dgm:constr type="t" for="ch" forName="image_accent_6" refType="h" fact="0.7456"/>
              <dgm:constr type="w" for="ch" forName="image_accent_6" refType="w" fact="0.1757"/>
              <dgm:constr type="h" for="ch" forName="image_accent_6" refType="h" fact="0.1995"/>
              <dgm:constr type="l" for="ch" forName="image_6" refType="w" fact="0.3957"/>
              <dgm:constr type="t" for="ch" forName="image_6" refType="h" fact="0.7561"/>
              <dgm:constr type="w" for="ch" forName="image_6" refType="w" fact="0.1572"/>
              <dgm:constr type="h" for="ch" forName="image_6" refType="h" fact="0.1784"/>
              <dgm:constr type="l" for="ch" forName="image_accent_5" refType="w" fact="0.5301"/>
              <dgm:constr type="t" for="ch" forName="image_accent_5" refType="h" fact="0.0649"/>
              <dgm:constr type="w" for="ch" forName="image_accent_5" refType="w" fact="0.1022"/>
              <dgm:constr type="h" for="ch" forName="image_accent_5" refType="h" fact="0.116"/>
              <dgm:constr type="l" for="ch" forName="image_5" refType="w" fact="0.5361"/>
              <dgm:constr type="t" for="ch" forName="image_5" refType="h" fact="0.0717"/>
              <dgm:constr type="w" for="ch" forName="image_5" refType="w" fact="0.0902"/>
              <dgm:constr type="h" for="ch" forName="image_5" refType="h" fact="0.1023"/>
              <dgm:constr type="l" for="ch" forName="image_accent_4" refType="w" fact="0.4528"/>
              <dgm:constr type="t" for="ch" forName="image_accent_4" refType="h" fact="0.1819"/>
              <dgm:constr type="w" for="ch" forName="image_accent_4" refType="w" fact="0.1103"/>
              <dgm:constr type="h" for="ch" forName="image_accent_4" refType="h" fact="0.1251"/>
              <dgm:constr type="l" for="ch" forName="image_4" refType="w" fact="0.4593"/>
              <dgm:constr type="t" for="ch" forName="image_4" refType="h" fact="0.1892"/>
              <dgm:constr type="w" for="ch" forName="image_4" refType="w" fact="0.0973"/>
              <dgm:constr type="h" for="ch" forName="image_4" refType="h" fact="0.1104"/>
              <dgm:constr type="l" for="ch" forName="image_accent_2" refType="w" fact="0.4832"/>
              <dgm:constr type="t" for="ch" forName="image_accent_2" refType="h" fact="0.5371"/>
              <dgm:constr type="w" for="ch" forName="image_accent_2" refType="w" fact="0.1226"/>
              <dgm:constr type="h" for="ch" forName="image_accent_2" refType="h" fact="0.1392"/>
              <dgm:constr type="l" for="ch" forName="image_2" refType="w" fact="0.4904"/>
              <dgm:constr type="t" for="ch" forName="image_2" refType="h" fact="0.5453"/>
              <dgm:constr type="w" for="ch" forName="image_2" refType="w" fact="0.1082"/>
              <dgm:constr type="h" for="ch" forName="image_2" refType="h" fact="0.1228"/>
              <dgm:constr type="l" for="ch" forName="image_accent_3" refType="w" fact="0.4352"/>
              <dgm:constr type="t" for="ch" forName="image_accent_3" refType="h" fact="0.3407"/>
              <dgm:constr type="w" for="ch" forName="image_accent_3" refType="w" fact="0.1573"/>
              <dgm:constr type="h" for="ch" forName="image_accent_3" refType="h" fact="0.1785"/>
              <dgm:constr type="l" for="ch" forName="image_3" refType="w" fact="0.4435"/>
              <dgm:constr type="t" for="ch" forName="image_3" refType="h" fact="0.3501"/>
              <dgm:constr type="w" for="ch" forName="image_3" refType="w" fact="0.1407"/>
              <dgm:constr type="h" for="ch" forName="image_3" refType="h" fact="0.1596"/>
              <dgm:constr type="l" for="ch" forName="image_accent_1" refType="w" fact="0.2318"/>
              <dgm:constr type="t" for="ch" forName="image_accent_1" refType="h" fact="0.4869"/>
              <dgm:constr type="w" for="ch" forName="image_accent_1" refType="w" fact="0.2344"/>
              <dgm:constr type="h" for="ch" forName="image_accent_1" refType="h" fact="0.2661"/>
              <dgm:constr type="l" for="ch" forName="image_1" refType="w" fact="0.2401"/>
              <dgm:constr type="t" for="ch" forName="image_1" refType="h" fact="0.4971"/>
              <dgm:constr type="w" for="ch" forName="image_1" refType="w" fact="0.2164"/>
              <dgm:constr type="h" for="ch" forName="image_1" refType="h" fact="0.2456"/>
              <dgm:constr type="l" for="ch" forName="parent_text_1" refType="w" fact="0"/>
              <dgm:constr type="t" for="ch" forName="parent_text_1" refType="h" fact="0.3501"/>
              <dgm:constr type="w" for="ch" forName="parent_text_1" refType="w" fact="0.3478"/>
              <dgm:constr type="h" for="ch" forName="parent_text_1" refType="h" fact="0.125"/>
              <dgm:constr type="l" for="ch" forName="accent_1" refType="w" fact="0.3813"/>
              <dgm:constr type="t" for="ch" forName="accent_1" refType="h" fact="0.2909"/>
              <dgm:constr type="w" for="ch" forName="accent_1" refType="w" fact="0.0696"/>
              <dgm:constr type="h" for="ch" forName="accent_1" refType="h" fact="0.0789"/>
              <dgm:constr type="l" for="ch" forName="parent_text_2" refType="w" fact="0.6311"/>
              <dgm:constr type="t" for="ch" forName="parent_text_2" refType="h" fact="0.5453"/>
              <dgm:constr type="w" for="ch" forName="parent_text_2" refType="w" fact="0.3478"/>
              <dgm:constr type="h" for="ch" forName="parent_text_2" refType="h" fact="0.1228"/>
              <dgm:constr type="l" for="ch" forName="parent_text_4" refType="w" fact="0.5878"/>
              <dgm:constr type="t" for="ch" forName="parent_text_4" refType="h" fact="0.1892"/>
              <dgm:constr type="w" for="ch" forName="parent_text_4" refType="w" fact="0.3478"/>
              <dgm:constr type="h" for="ch" forName="parent_text_4" refType="h" fact="0.1104"/>
              <dgm:constr type="l" for="ch" forName="accent_2" refType="w" fact="0.6265"/>
              <dgm:constr type="t" for="ch" forName="accent_2" refType="h" fact="0.0146"/>
              <dgm:constr type="w" for="ch" forName="accent_2" refType="w" fact="0.0515"/>
              <dgm:constr type="h" for="ch" forName="accent_2" refType="h" fact="0.0585"/>
              <dgm:constr type="l" for="ch" forName="accent_3" refType="w" fact="0.7038"/>
              <dgm:constr type="t" for="ch" forName="accent_3" refType="h" fact="0"/>
              <dgm:constr type="w" for="ch" forName="accent_3" refType="w" fact="0.0258"/>
              <dgm:constr type="h" for="ch" forName="accent_3" refType="h" fact="0.0292"/>
              <dgm:constr type="l" for="ch" forName="parent_text_5" refType="w" fact="0.6522"/>
              <dgm:constr type="t" for="ch" forName="parent_text_5" refType="h" fact="0.0717"/>
              <dgm:constr type="w" for="ch" forName="parent_text_5" refType="w" fact="0.3478"/>
              <dgm:constr type="h" for="ch" forName="parent_text_5" refType="h" fact="0.1023"/>
              <dgm:constr type="l" for="ch" forName="parent_text_3" refType="w" fact="0.6182"/>
              <dgm:constr type="t" for="ch" forName="parent_text_3" refType="h" fact="0.3501"/>
              <dgm:constr type="w" for="ch" forName="parent_text_3" refType="w" fact="0.3478"/>
              <dgm:constr type="h" for="ch" forName="parent_text_3" refType="h" fact="0.1596"/>
              <dgm:constr type="l" for="ch" forName="accent_4" refType="w" fact="0.5538"/>
              <dgm:constr type="t" for="ch" forName="accent_4" refType="h" fact="0.9211"/>
              <dgm:constr type="w" for="ch" forName="accent_4" refType="w" fact="0.0696"/>
              <dgm:constr type="h" for="ch" forName="accent_4" refType="h" fact="0.0789"/>
              <dgm:constr type="l" for="ch" forName="parent_text_6" refType="w" fact="0.0195"/>
              <dgm:constr type="t" for="ch" forName="parent_text_6" refType="h" fact="0.7561"/>
              <dgm:constr type="w" for="ch" forName="parent_text_6" refType="w" fact="0.3478"/>
              <dgm:constr type="h" for="ch" forName="parent_text_6" refType="h" fact="0.1784"/>
              <dgm:constr type="l" for="ch" forName="accent_5" refType="w" fact="0.6182"/>
              <dgm:constr type="t" for="ch" forName="accent_5" refType="h" fact="0.6725"/>
              <dgm:constr type="w" for="ch" forName="accent_5" refType="w" fact="0.0386"/>
              <dgm:constr type="h" for="ch" forName="accent_5" refType="h" fact="0.0439"/>
            </dgm:constrLst>
          </dgm:if>
          <dgm:else name="Name25">
            <dgm:constrLst>
              <dgm:constr type="primFontSz" for="des" ptType="node" op="equ" val="65"/>
              <dgm:constr type="l" for="ch" forName="image_accent_6" refType="w" fact="0.4379"/>
              <dgm:constr type="t" for="ch" forName="image_accent_6" refType="h" fact="0.7456"/>
              <dgm:constr type="w" for="ch" forName="image_accent_6" refType="w" fact="0.1757"/>
              <dgm:constr type="h" for="ch" forName="image_accent_6" refType="h" fact="0.1995"/>
              <dgm:constr type="l" for="ch" forName="image_6" refType="w" fact="0.4471"/>
              <dgm:constr type="t" for="ch" forName="image_6" refType="h" fact="0.7561"/>
              <dgm:constr type="w" for="ch" forName="image_6" refType="w" fact="0.1572"/>
              <dgm:constr type="h" for="ch" forName="image_6" refType="h" fact="0.1784"/>
              <dgm:constr type="l" for="ch" forName="image_accent_5" refType="w" fact="0.3677"/>
              <dgm:constr type="t" for="ch" forName="image_accent_5" refType="h" fact="0.0649"/>
              <dgm:constr type="w" for="ch" forName="image_accent_5" refType="w" fact="0.1022"/>
              <dgm:constr type="h" for="ch" forName="image_accent_5" refType="h" fact="0.116"/>
              <dgm:constr type="l" for="ch" forName="image_5" refType="w" fact="0.3738"/>
              <dgm:constr type="t" for="ch" forName="image_5" refType="h" fact="0.0717"/>
              <dgm:constr type="w" for="ch" forName="image_5" refType="w" fact="0.0902"/>
              <dgm:constr type="h" for="ch" forName="image_5" refType="h" fact="0.1023"/>
              <dgm:constr type="l" for="ch" forName="image_accent_4" refType="w" fact="0.437"/>
              <dgm:constr type="t" for="ch" forName="image_accent_4" refType="h" fact="0.1819"/>
              <dgm:constr type="w" for="ch" forName="image_accent_4" refType="w" fact="0.1103"/>
              <dgm:constr type="h" for="ch" forName="image_accent_4" refType="h" fact="0.1251"/>
              <dgm:constr type="l" for="ch" forName="image_4" refType="w" fact="0.4434"/>
              <dgm:constr type="t" for="ch" forName="image_4" refType="h" fact="0.1892"/>
              <dgm:constr type="w" for="ch" forName="image_4" refType="w" fact="0.0973"/>
              <dgm:constr type="h" for="ch" forName="image_4" refType="h" fact="0.1104"/>
              <dgm:constr type="l" for="ch" forName="image_accent_2" refType="w" fact="0.3942"/>
              <dgm:constr type="t" for="ch" forName="image_accent_2" refType="h" fact="0.5371"/>
              <dgm:constr type="w" for="ch" forName="image_accent_2" refType="w" fact="0.1226"/>
              <dgm:constr type="h" for="ch" forName="image_accent_2" refType="h" fact="0.1392"/>
              <dgm:constr type="l" for="ch" forName="image_2" refType="w" fact="0.4014"/>
              <dgm:constr type="t" for="ch" forName="image_2" refType="h" fact="0.5453"/>
              <dgm:constr type="w" for="ch" forName="image_2" refType="w" fact="0.1082"/>
              <dgm:constr type="h" for="ch" forName="image_2" refType="h" fact="0.1228"/>
              <dgm:constr type="l" for="ch" forName="image_accent_3" refType="w" fact="0.4075"/>
              <dgm:constr type="t" for="ch" forName="image_accent_3" refType="h" fact="0.3407"/>
              <dgm:constr type="w" for="ch" forName="image_accent_3" refType="w" fact="0.1573"/>
              <dgm:constr type="h" for="ch" forName="image_accent_3" refType="h" fact="0.1785"/>
              <dgm:constr type="l" for="ch" forName="image_3" refType="w" fact="0.4158"/>
              <dgm:constr type="t" for="ch" forName="image_3" refType="h" fact="0.3501"/>
              <dgm:constr type="w" for="ch" forName="image_3" refType="w" fact="0.1407"/>
              <dgm:constr type="h" for="ch" forName="image_3" refType="h" fact="0.1596"/>
              <dgm:constr type="l" for="ch" forName="image_accent_1" refType="w" fact="0.5338"/>
              <dgm:constr type="t" for="ch" forName="image_accent_1" refType="h" fact="0.4869"/>
              <dgm:constr type="w" for="ch" forName="image_accent_1" refType="w" fact="0.2344"/>
              <dgm:constr type="h" for="ch" forName="image_accent_1" refType="h" fact="0.2661"/>
              <dgm:constr type="l" for="ch" forName="image_1" refType="w" fact="0.5435"/>
              <dgm:constr type="t" for="ch" forName="image_1" refType="h" fact="0.4971"/>
              <dgm:constr type="w" for="ch" forName="image_1" refType="w" fact="0.2164"/>
              <dgm:constr type="h" for="ch" forName="image_1" refType="h" fact="0.2456"/>
              <dgm:constr type="l" for="ch" forName="parent_text_1" refType="w" fact="0.6522"/>
              <dgm:constr type="t" for="ch" forName="parent_text_1" refType="h" fact="0.3501"/>
              <dgm:constr type="w" for="ch" forName="parent_text_1" refType="w" fact="0.3478"/>
              <dgm:constr type="h" for="ch" forName="parent_text_1" refType="h" fact="0.125"/>
              <dgm:constr type="l" for="ch" forName="accent_1" refType="w" fact="0.5492"/>
              <dgm:constr type="t" for="ch" forName="accent_1" refType="h" fact="0.2909"/>
              <dgm:constr type="w" for="ch" forName="accent_1" refType="w" fact="0.0696"/>
              <dgm:constr type="h" for="ch" forName="accent_1" refType="h" fact="0.0789"/>
              <dgm:constr type="l" for="ch" forName="parent_text_2" refType="w" fact="0.0211"/>
              <dgm:constr type="t" for="ch" forName="parent_text_2" refType="h" fact="0.5453"/>
              <dgm:constr type="w" for="ch" forName="parent_text_2" refType="w" fact="0.3478"/>
              <dgm:constr type="h" for="ch" forName="parent_text_2" refType="h" fact="0.1228"/>
              <dgm:constr type="l" for="ch" forName="parent_text_4" refType="w" fact="0.0644"/>
              <dgm:constr type="t" for="ch" forName="parent_text_4" refType="h" fact="0.1892"/>
              <dgm:constr type="w" for="ch" forName="parent_text_4" refType="w" fact="0.3478"/>
              <dgm:constr type="h" for="ch" forName="parent_text_4" refType="h" fact="0.1104"/>
              <dgm:constr type="l" for="ch" forName="accent_2" refType="w" fact="0.322"/>
              <dgm:constr type="t" for="ch" forName="accent_2" refType="h" fact="0.0146"/>
              <dgm:constr type="w" for="ch" forName="accent_2" refType="w" fact="0.0515"/>
              <dgm:constr type="h" for="ch" forName="accent_2" refType="h" fact="0.0585"/>
              <dgm:constr type="l" for="ch" forName="accent_3" refType="w" fact="0.2705"/>
              <dgm:constr type="t" for="ch" forName="accent_3" refType="h" fact="0"/>
              <dgm:constr type="w" for="ch" forName="accent_3" refType="w" fact="0.0258"/>
              <dgm:constr type="h" for="ch" forName="accent_3" refType="h" fact="0.0292"/>
              <dgm:constr type="l" for="ch" forName="parent_text_5" refType="w" fact="0"/>
              <dgm:constr type="t" for="ch" forName="parent_text_5" refType="h" fact="0.0717"/>
              <dgm:constr type="w" for="ch" forName="parent_text_5" refType="w" fact="0.3478"/>
              <dgm:constr type="h" for="ch" forName="parent_text_5" refType="h" fact="0.1023"/>
              <dgm:constr type="l" for="ch" forName="parent_text_3" refType="w" fact="0.034"/>
              <dgm:constr type="t" for="ch" forName="parent_text_3" refType="h" fact="0.3501"/>
              <dgm:constr type="w" for="ch" forName="parent_text_3" refType="w" fact="0.3478"/>
              <dgm:constr type="h" for="ch" forName="parent_text_3" refType="h" fact="0.1596"/>
              <dgm:constr type="l" for="ch" forName="accent_4" refType="w" fact="0.3766"/>
              <dgm:constr type="t" for="ch" forName="accent_4" refType="h" fact="0.9211"/>
              <dgm:constr type="w" for="ch" forName="accent_4" refType="w" fact="0.0696"/>
              <dgm:constr type="h" for="ch" forName="accent_4" refType="h" fact="0.0789"/>
              <dgm:constr type="l" for="ch" forName="parent_text_6" refType="w" fact="0.6328"/>
              <dgm:constr type="t" for="ch" forName="parent_text_6" refType="h" fact="0.7561"/>
              <dgm:constr type="w" for="ch" forName="parent_text_6" refType="w" fact="0.3478"/>
              <dgm:constr type="h" for="ch" forName="parent_text_6" refType="h" fact="0.1784"/>
              <dgm:constr type="l" for="ch" forName="accent_5" refType="w" fact="0.3431"/>
              <dgm:constr type="t" for="ch" forName="accent_5" refType="h" fact="0.6725"/>
              <dgm:constr type="w" for="ch" forName="accent_5" refType="w" fact="0.0386"/>
              <dgm:constr type="h" for="ch" forName="accent_5" refType="h" fact="0.0439"/>
            </dgm:constrLst>
          </dgm:else>
        </dgm:choose>
      </dgm:if>
      <dgm:if name="Name26" axis="ch" ptType="node" func="cnt" op="equ" val="7">
        <dgm:alg type="composite">
          <dgm:param type="ar" val="1.0352"/>
        </dgm:alg>
        <dgm:choose name="Name27">
          <dgm:if name="Name28" func="var" arg="dir" op="equ" val="norm">
            <dgm:constrLst>
              <dgm:constr type="primFontSz" for="des" ptType="node" op="equ" val="65"/>
              <dgm:constr type="l" for="ch" forName="accent_1" refType="w" fact="0.7553"/>
              <dgm:constr type="t" for="ch" forName="accent_1" refType="h" fact="0.96"/>
              <dgm:constr type="w" for="ch" forName="accent_1" refType="w" fact="0.0386"/>
              <dgm:constr type="h" for="ch" forName="accent_1" refType="h" fact="0.04"/>
              <dgm:constr type="l" for="ch" forName="image_accent_2" refType="w" fact="0.4832"/>
              <dgm:constr type="t" for="ch" forName="image_accent_2" refType="h" fact="0.4899"/>
              <dgm:constr type="w" for="ch" forName="image_accent_2" refType="w" fact="0.1226"/>
              <dgm:constr type="h" for="ch" forName="image_accent_2" refType="h" fact="0.1269"/>
              <dgm:constr type="l" for="ch" forName="image_2" refType="w" fact="0.4904"/>
              <dgm:constr type="t" for="ch" forName="image_2" refType="h" fact="0.4973"/>
              <dgm:constr type="w" for="ch" forName="image_2" refType="w" fact="0.1082"/>
              <dgm:constr type="h" for="ch" forName="image_2" refType="h" fact="0.112"/>
              <dgm:constr type="l" for="ch" forName="image_accent_3" refType="w" fact="0.4352"/>
              <dgm:constr type="t" for="ch" forName="image_accent_3" refType="h" fact="0.3107"/>
              <dgm:constr type="w" for="ch" forName="image_accent_3" refType="w" fact="0.1573"/>
              <dgm:constr type="h" for="ch" forName="image_accent_3" refType="h" fact="0.1628"/>
              <dgm:constr type="l" for="ch" forName="image_3" refType="w" fact="0.4435"/>
              <dgm:constr type="t" for="ch" forName="image_3" refType="h" fact="0.3193"/>
              <dgm:constr type="w" for="ch" forName="image_3" refType="w" fact="0.1407"/>
              <dgm:constr type="h" for="ch" forName="image_3" refType="h" fact="0.1456"/>
              <dgm:constr type="l" for="ch" forName="image_accent_4" refType="w" fact="0.4528"/>
              <dgm:constr type="t" for="ch" forName="image_accent_4" refType="h" fact="0.1659"/>
              <dgm:constr type="w" for="ch" forName="image_accent_4" refType="w" fact="0.1103"/>
              <dgm:constr type="h" for="ch" forName="image_accent_4" refType="h" fact="0.1141"/>
              <dgm:constr type="l" for="ch" forName="image_4" refType="w" fact="0.4593"/>
              <dgm:constr type="t" for="ch" forName="image_4" refType="h" fact="0.1726"/>
              <dgm:constr type="w" for="ch" forName="image_4" refType="w" fact="0.0973"/>
              <dgm:constr type="h" for="ch" forName="image_4" refType="h" fact="0.1007"/>
              <dgm:constr type="l" for="ch" forName="image_accent_5" refType="w" fact="0.5301"/>
              <dgm:constr type="t" for="ch" forName="image_accent_5" refType="h" fact="0.0592"/>
              <dgm:constr type="w" for="ch" forName="image_accent_5" refType="w" fact="0.1022"/>
              <dgm:constr type="h" for="ch" forName="image_accent_5" refType="h" fact="0.1058"/>
              <dgm:constr type="l" for="ch" forName="image_5" refType="w" fact="0.5361"/>
              <dgm:constr type="t" for="ch" forName="image_5" refType="h" fact="0.0654"/>
              <dgm:constr type="w" for="ch" forName="image_5" refType="w" fact="0.0902"/>
              <dgm:constr type="h" for="ch" forName="image_5" refType="h" fact="0.0933"/>
              <dgm:constr type="l" for="ch" forName="image_accent_6" refType="w" fact="0.3864"/>
              <dgm:constr type="t" for="ch" forName="image_accent_6" refType="h" fact="0.68"/>
              <dgm:constr type="w" for="ch" forName="image_accent_6" refType="w" fact="0.1757"/>
              <dgm:constr type="h" for="ch" forName="image_accent_6" refType="h" fact="0.1819"/>
              <dgm:constr type="l" for="ch" forName="image_6" refType="w" fact="0.3957"/>
              <dgm:constr type="t" for="ch" forName="image_6" refType="h" fact="0.6896"/>
              <dgm:constr type="w" for="ch" forName="image_6" refType="w" fact="0.1572"/>
              <dgm:constr type="h" for="ch" forName="image_6" refType="h" fact="0.1627"/>
              <dgm:constr type="l" for="ch" forName="image_accent_7" refType="w" fact="0.5291"/>
              <dgm:constr type="t" for="ch" forName="image_accent_7" refType="h" fact="0.8325"/>
              <dgm:constr type="w" for="ch" forName="image_accent_7" refType="w" fact="0.1103"/>
              <dgm:constr type="h" for="ch" forName="image_accent_7" refType="h" fact="0.1141"/>
              <dgm:constr type="l" for="ch" forName="image_7" refType="w" fact="0.5356"/>
              <dgm:constr type="t" for="ch" forName="image_7" refType="h" fact="0.8392"/>
              <dgm:constr type="w" for="ch" forName="image_7" refType="w" fact="0.0973"/>
              <dgm:constr type="h" for="ch" forName="image_7" refType="h" fact="0.1007"/>
              <dgm:constr type="l" for="ch" forName="image_accent_1" refType="w" fact="0.2318"/>
              <dgm:constr type="t" for="ch" forName="image_accent_1" refType="h" fact="0.444"/>
              <dgm:constr type="w" for="ch" forName="image_accent_1" refType="w" fact="0.2344"/>
              <dgm:constr type="h" for="ch" forName="image_accent_1" refType="h" fact="0.2426"/>
              <dgm:constr type="l" for="ch" forName="image_1" refType="w" fact="0.2408"/>
              <dgm:constr type="t" for="ch" forName="image_1" refType="h" fact="0.4533"/>
              <dgm:constr type="w" for="ch" forName="image_1" refType="w" fact="0.2164"/>
              <dgm:constr type="h" for="ch" forName="image_1" refType="h" fact="0.224"/>
              <dgm:constr type="l" for="ch" forName="parent_text_1" refType="w" fact="0"/>
              <dgm:constr type="t" for="ch" forName="parent_text_1" refType="h" fact="0.3193"/>
              <dgm:constr type="w" for="ch" forName="parent_text_1" refType="w" fact="0.3478"/>
              <dgm:constr type="h" for="ch" forName="parent_text_1" refType="h" fact="0.115"/>
              <dgm:constr type="l" for="ch" forName="accent_2" refType="w" fact="0.3813"/>
              <dgm:constr type="t" for="ch" forName="accent_2" refType="h" fact="0.2653"/>
              <dgm:constr type="w" for="ch" forName="accent_2" refType="w" fact="0.0696"/>
              <dgm:constr type="h" for="ch" forName="accent_2" refType="h" fact="0.072"/>
              <dgm:constr type="l" for="ch" forName="parent_text_2" refType="w" fact="0.6311"/>
              <dgm:constr type="t" for="ch" forName="parent_text_2" refType="h" fact="0.4973"/>
              <dgm:constr type="w" for="ch" forName="parent_text_2" refType="w" fact="0.3478"/>
              <dgm:constr type="h" for="ch" forName="parent_text_2" refType="h" fact="0.112"/>
              <dgm:constr type="l" for="ch" forName="parent_text_4" refType="w" fact="0.5878"/>
              <dgm:constr type="t" for="ch" forName="parent_text_4" refType="h" fact="0.1726"/>
              <dgm:constr type="w" for="ch" forName="parent_text_4" refType="w" fact="0.3478"/>
              <dgm:constr type="h" for="ch" forName="parent_text_4" refType="h" fact="0.1007"/>
              <dgm:constr type="l" for="ch" forName="accent_3" refType="w" fact="0.7038"/>
              <dgm:constr type="t" for="ch" forName="accent_3" refType="h" fact="0"/>
              <dgm:constr type="w" for="ch" forName="accent_3" refType="w" fact="0.0258"/>
              <dgm:constr type="h" for="ch" forName="accent_3" refType="h" fact="0.0267"/>
              <dgm:constr type="l" for="ch" forName="parent_text_5" refType="w" fact="0.6522"/>
              <dgm:constr type="t" for="ch" forName="parent_text_5" refType="h" fact="0.0654"/>
              <dgm:constr type="w" for="ch" forName="parent_text_5" refType="w" fact="0.3478"/>
              <dgm:constr type="h" for="ch" forName="parent_text_5" refType="h" fact="0.0933"/>
              <dgm:constr type="l" for="ch" forName="parent_text_3" refType="w" fact="0.6182"/>
              <dgm:constr type="t" for="ch" forName="parent_text_3" refType="h" fact="0.3193"/>
              <dgm:constr type="w" for="ch" forName="parent_text_3" refType="w" fact="0.3478"/>
              <dgm:constr type="h" for="ch" forName="parent_text_3" refType="h" fact="0.1456"/>
              <dgm:constr type="l" for="ch" forName="parent_text_6" refType="w" fact="0.02"/>
              <dgm:constr type="t" for="ch" forName="parent_text_6" refType="h" fact="0.6896"/>
              <dgm:constr type="w" for="ch" forName="parent_text_6" refType="w" fact="0.3478"/>
              <dgm:constr type="h" for="ch" forName="parent_text_6" refType="h" fact="0.1627"/>
              <dgm:constr type="l" for="ch" forName="accent_4" refType="w" fact="0.6265"/>
              <dgm:constr type="t" for="ch" forName="accent_4" refType="h" fact="0.0213"/>
              <dgm:constr type="w" for="ch" forName="accent_4" refType="w" fact="0.0515"/>
              <dgm:constr type="h" for="ch" forName="accent_4" refType="h" fact="0.0533"/>
              <dgm:constr type="l" for="ch" forName="accent_5" refType="w" fact="0.6522"/>
              <dgm:constr type="t" for="ch" forName="accent_5" refType="h" fact="0.92"/>
              <dgm:constr type="w" for="ch" forName="accent_5" refType="w" fact="0.0696"/>
              <dgm:constr type="h" for="ch" forName="accent_5" refType="h" fact="0.072"/>
              <dgm:constr type="l" for="ch" forName="parent_text_7" refType="w" fact="0.105"/>
              <dgm:constr type="t" for="ch" forName="parent_text_7" refType="h" fact="0.87"/>
              <dgm:constr type="w" for="ch" forName="parent_text_7" refType="w" fact="0.407"/>
              <dgm:constr type="h" for="ch" forName="parent_text_7" refType="h" fact="0.13"/>
              <dgm:constr type="l" for="ch" forName="accent_6" refType="w" fact="0.6136"/>
              <dgm:constr type="t" for="ch" forName="accent_6" refType="h" fact="0.6133"/>
              <dgm:constr type="w" for="ch" forName="accent_6" refType="w" fact="0.0386"/>
              <dgm:constr type="h" for="ch" forName="accent_6" refType="h" fact="0.04"/>
            </dgm:constrLst>
          </dgm:if>
          <dgm:else name="Name29">
            <dgm:constrLst>
              <dgm:constr type="primFontSz" for="des" ptType="node" op="equ" val="65"/>
              <dgm:constr type="l" for="ch" forName="accent_1" refType="w" fact="0.2061"/>
              <dgm:constr type="t" for="ch" forName="accent_1" refType="h" fact="0.96"/>
              <dgm:constr type="w" for="ch" forName="accent_1" refType="w" fact="0.0386"/>
              <dgm:constr type="h" for="ch" forName="accent_1" refType="h" fact="0.04"/>
              <dgm:constr type="l" for="ch" forName="image_accent_7" refType="w" fact="0.3606"/>
              <dgm:constr type="t" for="ch" forName="image_accent_7" refType="h" fact="0.8325"/>
              <dgm:constr type="w" for="ch" forName="image_accent_7" refType="w" fact="0.1103"/>
              <dgm:constr type="h" for="ch" forName="image_accent_7" refType="h" fact="0.1141"/>
              <dgm:constr type="l" for="ch" forName="image_7" refType="w" fact="0.3671"/>
              <dgm:constr type="t" for="ch" forName="image_7" refType="h" fact="0.8392"/>
              <dgm:constr type="w" for="ch" forName="image_7" refType="w" fact="0.0973"/>
              <dgm:constr type="h" for="ch" forName="image_7" refType="h" fact="0.1007"/>
              <dgm:constr type="l" for="ch" forName="image_accent_6" refType="w" fact="0.4379"/>
              <dgm:constr type="t" for="ch" forName="image_accent_6" refType="h" fact="0.68"/>
              <dgm:constr type="w" for="ch" forName="image_accent_6" refType="w" fact="0.1757"/>
              <dgm:constr type="h" for="ch" forName="image_accent_6" refType="h" fact="0.1819"/>
              <dgm:constr type="l" for="ch" forName="image_6" refType="w" fact="0.4471"/>
              <dgm:constr type="t" for="ch" forName="image_6" refType="h" fact="0.6896"/>
              <dgm:constr type="w" for="ch" forName="image_6" refType="w" fact="0.1572"/>
              <dgm:constr type="h" for="ch" forName="image_6" refType="h" fact="0.1627"/>
              <dgm:constr type="l" for="ch" forName="image_accent_5" refType="w" fact="0.3677"/>
              <dgm:constr type="t" for="ch" forName="image_accent_5" refType="h" fact="0.0592"/>
              <dgm:constr type="w" for="ch" forName="image_accent_5" refType="w" fact="0.1022"/>
              <dgm:constr type="h" for="ch" forName="image_accent_5" refType="h" fact="0.1058"/>
              <dgm:constr type="l" for="ch" forName="image_5" refType="w" fact="0.3738"/>
              <dgm:constr type="t" for="ch" forName="image_5" refType="h" fact="0.0654"/>
              <dgm:constr type="w" for="ch" forName="image_5" refType="w" fact="0.0902"/>
              <dgm:constr type="h" for="ch" forName="image_5" refType="h" fact="0.0933"/>
              <dgm:constr type="l" for="ch" forName="image_accent_4" refType="w" fact="0.437"/>
              <dgm:constr type="t" for="ch" forName="image_accent_4" refType="h" fact="0.1659"/>
              <dgm:constr type="w" for="ch" forName="image_accent_4" refType="w" fact="0.1103"/>
              <dgm:constr type="h" for="ch" forName="image_accent_4" refType="h" fact="0.1141"/>
              <dgm:constr type="l" for="ch" forName="image_4" refType="w" fact="0.4434"/>
              <dgm:constr type="t" for="ch" forName="image_4" refType="h" fact="0.1726"/>
              <dgm:constr type="w" for="ch" forName="image_4" refType="w" fact="0.0973"/>
              <dgm:constr type="h" for="ch" forName="image_4" refType="h" fact="0.1007"/>
              <dgm:constr type="l" for="ch" forName="image_accent_2" refType="w" fact="0.3942"/>
              <dgm:constr type="t" for="ch" forName="image_accent_2" refType="h" fact="0.4899"/>
              <dgm:constr type="w" for="ch" forName="image_accent_2" refType="w" fact="0.1226"/>
              <dgm:constr type="h" for="ch" forName="image_accent_2" refType="h" fact="0.1269"/>
              <dgm:constr type="l" for="ch" forName="image_2" refType="w" fact="0.4014"/>
              <dgm:constr type="t" for="ch" forName="image_2" refType="h" fact="0.4973"/>
              <dgm:constr type="w" for="ch" forName="image_2" refType="w" fact="0.1082"/>
              <dgm:constr type="h" for="ch" forName="image_2" refType="h" fact="0.112"/>
              <dgm:constr type="l" for="ch" forName="image_accent_3" refType="w" fact="0.4075"/>
              <dgm:constr type="t" for="ch" forName="image_accent_3" refType="h" fact="0.3107"/>
              <dgm:constr type="w" for="ch" forName="image_accent_3" refType="w" fact="0.1573"/>
              <dgm:constr type="h" for="ch" forName="image_accent_3" refType="h" fact="0.1628"/>
              <dgm:constr type="l" for="ch" forName="image_3" refType="w" fact="0.4158"/>
              <dgm:constr type="t" for="ch" forName="image_3" refType="h" fact="0.3193"/>
              <dgm:constr type="w" for="ch" forName="image_3" refType="w" fact="0.1407"/>
              <dgm:constr type="h" for="ch" forName="image_3" refType="h" fact="0.1456"/>
              <dgm:constr type="l" for="ch" forName="image_accent_1" refType="w" fact="0.5338"/>
              <dgm:constr type="t" for="ch" forName="image_accent_1" refType="h" fact="0.444"/>
              <dgm:constr type="w" for="ch" forName="image_accent_1" refType="w" fact="0.2344"/>
              <dgm:constr type="h" for="ch" forName="image_accent_1" refType="h" fact="0.2426"/>
              <dgm:constr type="l" for="ch" forName="image_1" refType="w" fact="0.5428"/>
              <dgm:constr type="t" for="ch" forName="image_1" refType="h" fact="0.4533"/>
              <dgm:constr type="w" for="ch" forName="image_1" refType="w" fact="0.2164"/>
              <dgm:constr type="h" for="ch" forName="image_1" refType="h" fact="0.224"/>
              <dgm:constr type="l" for="ch" forName="parent_text_1" refType="w" fact="0.6522"/>
              <dgm:constr type="t" for="ch" forName="parent_text_1" refType="h" fact="0.3193"/>
              <dgm:constr type="w" for="ch" forName="parent_text_1" refType="w" fact="0.3478"/>
              <dgm:constr type="h" for="ch" forName="parent_text_1" refType="h" fact="0.115"/>
              <dgm:constr type="l" for="ch" forName="accent_2" refType="w" fact="0.5492"/>
              <dgm:constr type="t" for="ch" forName="accent_2" refType="h" fact="0.2653"/>
              <dgm:constr type="w" for="ch" forName="accent_2" refType="w" fact="0.0696"/>
              <dgm:constr type="h" for="ch" forName="accent_2" refType="h" fact="0.072"/>
              <dgm:constr type="l" for="ch" forName="parent_text_2" refType="w" fact="0.0211"/>
              <dgm:constr type="t" for="ch" forName="parent_text_2" refType="h" fact="0.4973"/>
              <dgm:constr type="w" for="ch" forName="parent_text_2" refType="w" fact="0.3478"/>
              <dgm:constr type="h" for="ch" forName="parent_text_2" refType="h" fact="0.112"/>
              <dgm:constr type="l" for="ch" forName="parent_text_4" refType="w" fact="0.0644"/>
              <dgm:constr type="t" for="ch" forName="parent_text_4" refType="h" fact="0.1726"/>
              <dgm:constr type="w" for="ch" forName="parent_text_4" refType="w" fact="0.3478"/>
              <dgm:constr type="h" for="ch" forName="parent_text_4" refType="h" fact="0.1007"/>
              <dgm:constr type="l" for="ch" forName="accent_3" refType="w" fact="0.2705"/>
              <dgm:constr type="t" for="ch" forName="accent_3" refType="h" fact="0"/>
              <dgm:constr type="w" for="ch" forName="accent_3" refType="w" fact="0.0258"/>
              <dgm:constr type="h" for="ch" forName="accent_3" refType="h" fact="0.0267"/>
              <dgm:constr type="l" for="ch" forName="parent_text_5" refType="w" fact="0"/>
              <dgm:constr type="t" for="ch" forName="parent_text_5" refType="h" fact="0.0654"/>
              <dgm:constr type="w" for="ch" forName="parent_text_5" refType="w" fact="0.3478"/>
              <dgm:constr type="h" for="ch" forName="parent_text_5" refType="h" fact="0.0933"/>
              <dgm:constr type="l" for="ch" forName="parent_text_3" refType="w" fact="0.034"/>
              <dgm:constr type="t" for="ch" forName="parent_text_3" refType="h" fact="0.3193"/>
              <dgm:constr type="w" for="ch" forName="parent_text_3" refType="w" fact="0.3478"/>
              <dgm:constr type="h" for="ch" forName="parent_text_3" refType="h" fact="0.1456"/>
              <dgm:constr type="l" for="ch" forName="parent_text_6" refType="w" fact="0.63"/>
              <dgm:constr type="t" for="ch" forName="parent_text_6" refType="h" fact="0.6896"/>
              <dgm:constr type="w" for="ch" forName="parent_text_6" refType="w" fact="0.3478"/>
              <dgm:constr type="h" for="ch" forName="parent_text_6" refType="h" fact="0.1627"/>
              <dgm:constr type="l" for="ch" forName="accent_4" refType="w" fact="0.322"/>
              <dgm:constr type="t" for="ch" forName="accent_4" refType="h" fact="0.0213"/>
              <dgm:constr type="w" for="ch" forName="accent_4" refType="w" fact="0.0515"/>
              <dgm:constr type="h" for="ch" forName="accent_4" refType="h" fact="0.0533"/>
              <dgm:constr type="l" for="ch" forName="accent_5" refType="w" fact="0.2782"/>
              <dgm:constr type="t" for="ch" forName="accent_5" refType="h" fact="0.92"/>
              <dgm:constr type="w" for="ch" forName="accent_5" refType="w" fact="0.0696"/>
              <dgm:constr type="h" for="ch" forName="accent_5" refType="h" fact="0.072"/>
              <dgm:constr type="l" for="ch" forName="parent_text_7" refType="w" fact="0.485"/>
              <dgm:constr type="t" for="ch" forName="parent_text_7" refType="h" fact="0.87"/>
              <dgm:constr type="w" for="ch" forName="parent_text_7" refType="w" fact="0.347"/>
              <dgm:constr type="h" for="ch" forName="parent_text_7" refType="h" fact="0.13"/>
              <dgm:constr type="l" for="ch" forName="accent_6" refType="w" fact="0.3478"/>
              <dgm:constr type="t" for="ch" forName="accent_6" refType="h" fact="0.6133"/>
              <dgm:constr type="w" for="ch" forName="accent_6" refType="w" fact="0.0386"/>
              <dgm:constr type="h" for="ch" forName="accent_6" refType="h" fact="0.04"/>
            </dgm:constrLst>
          </dgm:else>
        </dgm:choose>
        <dgm:layoutNode name="accent_6" styleLbl="alignNode1">
          <dgm:alg type="sp"/>
          <dgm:shape xmlns:r="http://schemas.openxmlformats.org/officeDocument/2006/relationships" type="donut" r:blip="">
            <dgm:adjLst>
              <dgm:adj idx="1" val="0.0746"/>
            </dgm:adjLst>
          </dgm:shape>
          <dgm:presOf/>
        </dgm:layoutNode>
      </dgm:if>
      <dgm:else name="Name30">
        <dgm:alg type="composite">
          <dgm:param type="ar" val="0.9705"/>
        </dgm:alg>
        <dgm:choose name="Name31">
          <dgm:if name="Name32" func="var" arg="dir" op="equ" val="norm">
            <dgm:constrLst>
              <dgm:constr type="primFontSz" for="des" ptType="node" op="equ" val="65"/>
              <dgm:constr type="l" for="ch" forName="accent_1" refType="w" fact="0.7599"/>
              <dgm:constr type="t" for="ch" forName="accent_1" refType="h" fact="0.925"/>
              <dgm:constr type="w" for="ch" forName="accent_1" refType="w" fact="0.0386"/>
              <dgm:constr type="h" for="ch" forName="accent_1" refType="h" fact="0.0375"/>
              <dgm:constr type="l" for="ch" forName="accent_2" refType="w" fact="0.6182"/>
              <dgm:constr type="t" for="ch" forName="accent_2" refType="h" fact="0.575"/>
              <dgm:constr type="w" for="ch" forName="accent_2" refType="w" fact="0.0386"/>
              <dgm:constr type="h" for="ch" forName="accent_2" refType="h" fact="0.0375"/>
              <dgm:constr type="l" for="ch" forName="image_accent_8" refType="w" fact="0.6449"/>
              <dgm:constr type="t" for="ch" forName="image_accent_8" refType="h" fact="0.8508"/>
              <dgm:constr type="w" for="ch" forName="image_accent_8" refType="w" fact="0.1022"/>
              <dgm:constr type="h" for="ch" forName="image_accent_8" refType="h" fact="0.0992"/>
              <dgm:constr type="l" for="ch" forName="image_8" refType="w" fact="0.6538"/>
              <dgm:constr type="t" for="ch" forName="image_8" refType="h" fact="0.8595"/>
              <dgm:constr type="w" for="ch" forName="image_8" refType="w" fact="0.0844"/>
              <dgm:constr type="h" for="ch" forName="image_8" refType="h" fact="0.0819"/>
              <dgm:constr type="l" for="ch" forName="image_accent_7" refType="w" fact="0.5291"/>
              <dgm:constr type="t" for="ch" forName="image_accent_7" refType="h" fact="0.7805"/>
              <dgm:constr type="w" for="ch" forName="image_accent_7" refType="w" fact="0.1103"/>
              <dgm:constr type="h" for="ch" forName="image_accent_7" refType="h" fact="0.107"/>
              <dgm:constr type="l" for="ch" forName="image_7" refType="w" fact="0.5356"/>
              <dgm:constr type="t" for="ch" forName="image_7" refType="h" fact="0.7868"/>
              <dgm:constr type="w" for="ch" forName="image_7" refType="w" fact="0.0973"/>
              <dgm:constr type="h" for="ch" forName="image_7" refType="h" fact="0.0944"/>
              <dgm:constr type="l" for="ch" forName="image_accent_6" refType="w" fact="0.3864"/>
              <dgm:constr type="t" for="ch" forName="image_accent_6" refType="h" fact="0.6375"/>
              <dgm:constr type="w" for="ch" forName="image_accent_6" refType="w" fact="0.1757"/>
              <dgm:constr type="h" for="ch" forName="image_accent_6" refType="h" fact="0.1706"/>
              <dgm:constr type="l" for="ch" forName="image_6" refType="w" fact="0.3957"/>
              <dgm:constr type="t" for="ch" forName="image_6" refType="h" fact="0.6465"/>
              <dgm:constr type="w" for="ch" forName="image_6" refType="w" fact="0.1572"/>
              <dgm:constr type="h" for="ch" forName="image_6" refType="h" fact="0.1525"/>
              <dgm:constr type="l" for="ch" forName="image_accent_5" refType="w" fact="0.5301"/>
              <dgm:constr type="t" for="ch" forName="image_accent_5" refType="h" fact="0.0555"/>
              <dgm:constr type="w" for="ch" forName="image_accent_5" refType="w" fact="0.1022"/>
              <dgm:constr type="h" for="ch" forName="image_accent_5" refType="h" fact="0.0992"/>
              <dgm:constr type="l" for="ch" forName="image_5" refType="w" fact="0.5361"/>
              <dgm:constr type="t" for="ch" forName="image_5" refType="h" fact="0.0613"/>
              <dgm:constr type="w" for="ch" forName="image_5" refType="w" fact="0.0902"/>
              <dgm:constr type="h" for="ch" forName="image_5" refType="h" fact="0.0875"/>
              <dgm:constr type="l" for="ch" forName="image_accent_4" refType="w" fact="0.4528"/>
              <dgm:constr type="t" for="ch" forName="image_accent_4" refType="h" fact="0.1555"/>
              <dgm:constr type="w" for="ch" forName="image_accent_4" refType="w" fact="0.1103"/>
              <dgm:constr type="h" for="ch" forName="image_accent_4" refType="h" fact="0.107"/>
              <dgm:constr type="l" for="ch" forName="image_4" refType="w" fact="0.4593"/>
              <dgm:constr type="t" for="ch" forName="image_4" refType="h" fact="0.1618"/>
              <dgm:constr type="w" for="ch" forName="image_4" refType="w" fact="0.0973"/>
              <dgm:constr type="h" for="ch" forName="image_4" refType="h" fact="0.0944"/>
              <dgm:constr type="l" for="ch" forName="image_accent_2" refType="w" fact="0.4832"/>
              <dgm:constr type="t" for="ch" forName="image_accent_2" refType="h" fact="0.4593"/>
              <dgm:constr type="w" for="ch" forName="image_accent_2" refType="w" fact="0.1226"/>
              <dgm:constr type="h" for="ch" forName="image_accent_2" refType="h" fact="0.119"/>
              <dgm:constr type="l" for="ch" forName="image_2" refType="w" fact="0.4904"/>
              <dgm:constr type="t" for="ch" forName="image_2" refType="h" fact="0.4663"/>
              <dgm:constr type="w" for="ch" forName="image_2" refType="w" fact="0.1082"/>
              <dgm:constr type="h" for="ch" forName="image_2" refType="h" fact="0.105"/>
              <dgm:constr type="l" for="ch" forName="image_accent_3" refType="w" fact="0.4352"/>
              <dgm:constr type="t" for="ch" forName="image_accent_3" refType="h" fact="0.2913"/>
              <dgm:constr type="w" for="ch" forName="image_accent_3" refType="w" fact="0.1573"/>
              <dgm:constr type="h" for="ch" forName="image_accent_3" refType="h" fact="0.1526"/>
              <dgm:constr type="l" for="ch" forName="image_3" refType="w" fact="0.4435"/>
              <dgm:constr type="t" for="ch" forName="image_3" refType="h" fact="0.2993"/>
              <dgm:constr type="w" for="ch" forName="image_3" refType="w" fact="0.1407"/>
              <dgm:constr type="h" for="ch" forName="image_3" refType="h" fact="0.1365"/>
              <dgm:constr type="l" for="ch" forName="image_accent_1" refType="w" fact="0.2318"/>
              <dgm:constr type="t" for="ch" forName="image_accent_1" refType="h" fact="0.4163"/>
              <dgm:constr type="w" for="ch" forName="image_accent_1" refType="w" fact="0.2344"/>
              <dgm:constr type="h" for="ch" forName="image_accent_1" refType="h" fact="0.2275"/>
              <dgm:constr type="l" for="ch" forName="image_1" refType="w" fact="0.2408"/>
              <dgm:constr type="t" for="ch" forName="image_1" refType="h" fact="0.425"/>
              <dgm:constr type="w" for="ch" forName="image_1" refType="w" fact="0.2164"/>
              <dgm:constr type="h" for="ch" forName="image_1" refType="h" fact="0.21"/>
              <dgm:constr type="l" for="ch" forName="parent_text_1" refType="w" fact="0"/>
              <dgm:constr type="t" for="ch" forName="parent_text_1" refType="h" fact="0.2993"/>
              <dgm:constr type="w" for="ch" forName="parent_text_1" refType="w" fact="0.3478"/>
              <dgm:constr type="h" for="ch" forName="parent_text_1" refType="h" fact="0.11"/>
              <dgm:constr type="l" for="ch" forName="accent_3" refType="w" fact="0.3813"/>
              <dgm:constr type="t" for="ch" forName="accent_3" refType="h" fact="0.2488"/>
              <dgm:constr type="w" for="ch" forName="accent_3" refType="w" fact="0.0696"/>
              <dgm:constr type="h" for="ch" forName="accent_3" refType="h" fact="0.0675"/>
              <dgm:constr type="l" for="ch" forName="parent_text_2" refType="w" fact="0.6311"/>
              <dgm:constr type="t" for="ch" forName="parent_text_2" refType="h" fact="0.4663"/>
              <dgm:constr type="w" for="ch" forName="parent_text_2" refType="w" fact="0.3478"/>
              <dgm:constr type="h" for="ch" forName="parent_text_2" refType="h" fact="0.105"/>
              <dgm:constr type="l" for="ch" forName="parent_text_4" refType="w" fact="0.5878"/>
              <dgm:constr type="t" for="ch" forName="parent_text_4" refType="h" fact="0.1618"/>
              <dgm:constr type="w" for="ch" forName="parent_text_4" refType="w" fact="0.3478"/>
              <dgm:constr type="h" for="ch" forName="parent_text_4" refType="h" fact="0.0944"/>
              <dgm:constr type="l" for="ch" forName="accent_4" refType="w" fact="0.7038"/>
              <dgm:constr type="t" for="ch" forName="accent_4" refType="h" fact="0"/>
              <dgm:constr type="w" for="ch" forName="accent_4" refType="w" fact="0.0258"/>
              <dgm:constr type="h" for="ch" forName="accent_4" refType="h" fact="0.025"/>
              <dgm:constr type="l" for="ch" forName="parent_text_5" refType="w" fact="0.6522"/>
              <dgm:constr type="t" for="ch" forName="parent_text_5" refType="h" fact="0.0625"/>
              <dgm:constr type="w" for="ch" forName="parent_text_5" refType="w" fact="0.3478"/>
              <dgm:constr type="h" for="ch" forName="parent_text_5" refType="h" fact="0.0863"/>
              <dgm:constr type="l" for="ch" forName="parent_text_3" refType="w" fact="0.6182"/>
              <dgm:constr type="t" for="ch" forName="parent_text_3" refType="h" fact="0.2993"/>
              <dgm:constr type="w" for="ch" forName="parent_text_3" refType="w" fact="0.3478"/>
              <dgm:constr type="h" for="ch" forName="parent_text_3" refType="h" fact="0.1365"/>
              <dgm:constr type="l" for="ch" forName="parent_text_6" refType="w" fact="0.02"/>
              <dgm:constr type="t" for="ch" forName="parent_text_6" refType="h" fact="0.6465"/>
              <dgm:constr type="w" for="ch" forName="parent_text_6" refType="w" fact="0.3478"/>
              <dgm:constr type="h" for="ch" forName="parent_text_6" refType="h" fact="0.1525"/>
              <dgm:constr type="l" for="ch" forName="accent_5" refType="w" fact="0.6265"/>
              <dgm:constr type="t" for="ch" forName="accent_5" refType="h" fact="0.02"/>
              <dgm:constr type="w" for="ch" forName="accent_5" refType="w" fact="0.0515"/>
              <dgm:constr type="h" for="ch" forName="accent_5" refType="h" fact="0.05"/>
              <dgm:constr type="l" for="ch" forName="parent_text_7" refType="w" fact="0.165"/>
              <dgm:constr type="t" for="ch" forName="parent_text_7" refType="h" fact="0.81"/>
              <dgm:constr type="w" for="ch" forName="parent_text_7" refType="w" fact="0.3478"/>
              <dgm:constr type="h" for="ch" forName="parent_text_7" refType="h" fact="0.077"/>
              <dgm:constr type="l" for="ch" forName="parent_text_8" refType="w" fact="0.275"/>
              <dgm:constr type="t" for="ch" forName="parent_text_8" refType="h" fact="0.89"/>
              <dgm:constr type="w" for="ch" forName="parent_text_8" refType="w" fact="0.3478"/>
              <dgm:constr type="h" for="ch" forName="parent_text_8" refType="h" fact="0.11"/>
            </dgm:constrLst>
          </dgm:if>
          <dgm:else name="Name33">
            <dgm:constrLst>
              <dgm:constr type="primFontSz" for="des" ptType="node" op="equ" val="65"/>
              <dgm:constr type="l" for="ch" forName="accent_1" refType="w" fact="0.2014"/>
              <dgm:constr type="t" for="ch" forName="accent_1" refType="h" fact="0.925"/>
              <dgm:constr type="w" for="ch" forName="accent_1" refType="w" fact="0.0386"/>
              <dgm:constr type="h" for="ch" forName="accent_1" refType="h" fact="0.0375"/>
              <dgm:constr type="l" for="ch" forName="accent_2" refType="w" fact="0.3431"/>
              <dgm:constr type="t" for="ch" forName="accent_2" refType="h" fact="0.575"/>
              <dgm:constr type="w" for="ch" forName="accent_2" refType="w" fact="0.0386"/>
              <dgm:constr type="h" for="ch" forName="accent_2" refType="h" fact="0.0375"/>
              <dgm:constr type="l" for="ch" forName="image_accent_8" refType="w" fact="0.253"/>
              <dgm:constr type="t" for="ch" forName="image_accent_8" refType="h" fact="0.8508"/>
              <dgm:constr type="w" for="ch" forName="image_accent_8" refType="w" fact="0.1022"/>
              <dgm:constr type="h" for="ch" forName="image_accent_8" refType="h" fact="0.0992"/>
              <dgm:constr type="l" for="ch" forName="image_8" refType="w" fact="0.2619"/>
              <dgm:constr type="t" for="ch" forName="image_8" refType="h" fact="0.8595"/>
              <dgm:constr type="w" for="ch" forName="image_8" refType="w" fact="0.0844"/>
              <dgm:constr type="h" for="ch" forName="image_8" refType="h" fact="0.0819"/>
              <dgm:constr type="l" for="ch" forName="image_accent_7" refType="w" fact="0.3606"/>
              <dgm:constr type="t" for="ch" forName="image_accent_7" refType="h" fact="0.7805"/>
              <dgm:constr type="w" for="ch" forName="image_accent_7" refType="w" fact="0.1103"/>
              <dgm:constr type="h" for="ch" forName="image_accent_7" refType="h" fact="0.107"/>
              <dgm:constr type="l" for="ch" forName="image_7" refType="w" fact="0.3671"/>
              <dgm:constr type="t" for="ch" forName="image_7" refType="h" fact="0.7868"/>
              <dgm:constr type="w" for="ch" forName="image_7" refType="w" fact="0.0973"/>
              <dgm:constr type="h" for="ch" forName="image_7" refType="h" fact="0.0944"/>
              <dgm:constr type="l" for="ch" forName="image_accent_6" refType="w" fact="0.4379"/>
              <dgm:constr type="t" for="ch" forName="image_accent_6" refType="h" fact="0.6375"/>
              <dgm:constr type="w" for="ch" forName="image_accent_6" refType="w" fact="0.1757"/>
              <dgm:constr type="h" for="ch" forName="image_accent_6" refType="h" fact="0.1706"/>
              <dgm:constr type="l" for="ch" forName="image_6" refType="w" fact="0.4471"/>
              <dgm:constr type="t" for="ch" forName="image_6" refType="h" fact="0.6465"/>
              <dgm:constr type="w" for="ch" forName="image_6" refType="w" fact="0.1572"/>
              <dgm:constr type="h" for="ch" forName="image_6" refType="h" fact="0.1525"/>
              <dgm:constr type="l" for="ch" forName="image_accent_5" refType="w" fact="0.3677"/>
              <dgm:constr type="t" for="ch" forName="image_accent_5" refType="h" fact="0.0555"/>
              <dgm:constr type="w" for="ch" forName="image_accent_5" refType="w" fact="0.1022"/>
              <dgm:constr type="h" for="ch" forName="image_accent_5" refType="h" fact="0.0992"/>
              <dgm:constr type="l" for="ch" forName="image_5" refType="w" fact="0.3738"/>
              <dgm:constr type="t" for="ch" forName="image_5" refType="h" fact="0.0613"/>
              <dgm:constr type="w" for="ch" forName="image_5" refType="w" fact="0.0902"/>
              <dgm:constr type="h" for="ch" forName="image_5" refType="h" fact="0.0875"/>
              <dgm:constr type="l" for="ch" forName="image_accent_4" refType="w" fact="0.437"/>
              <dgm:constr type="t" for="ch" forName="image_accent_4" refType="h" fact="0.1555"/>
              <dgm:constr type="w" for="ch" forName="image_accent_4" refType="w" fact="0.1103"/>
              <dgm:constr type="h" for="ch" forName="image_accent_4" refType="h" fact="0.107"/>
              <dgm:constr type="l" for="ch" forName="image_4" refType="w" fact="0.4434"/>
              <dgm:constr type="t" for="ch" forName="image_4" refType="h" fact="0.1618"/>
              <dgm:constr type="w" for="ch" forName="image_4" refType="w" fact="0.0973"/>
              <dgm:constr type="h" for="ch" forName="image_4" refType="h" fact="0.0944"/>
              <dgm:constr type="l" for="ch" forName="image_accent_2" refType="w" fact="0.3942"/>
              <dgm:constr type="t" for="ch" forName="image_accent_2" refType="h" fact="0.4593"/>
              <dgm:constr type="w" for="ch" forName="image_accent_2" refType="w" fact="0.1226"/>
              <dgm:constr type="h" for="ch" forName="image_accent_2" refType="h" fact="0.119"/>
              <dgm:constr type="l" for="ch" forName="image_2" refType="w" fact="0.4014"/>
              <dgm:constr type="t" for="ch" forName="image_2" refType="h" fact="0.4663"/>
              <dgm:constr type="w" for="ch" forName="image_2" refType="w" fact="0.1082"/>
              <dgm:constr type="h" for="ch" forName="image_2" refType="h" fact="0.105"/>
              <dgm:constr type="l" for="ch" forName="image_accent_3" refType="w" fact="0.4075"/>
              <dgm:constr type="t" for="ch" forName="image_accent_3" refType="h" fact="0.2913"/>
              <dgm:constr type="w" for="ch" forName="image_accent_3" refType="w" fact="0.1573"/>
              <dgm:constr type="h" for="ch" forName="image_accent_3" refType="h" fact="0.1526"/>
              <dgm:constr type="l" for="ch" forName="image_3" refType="w" fact="0.4158"/>
              <dgm:constr type="t" for="ch" forName="image_3" refType="h" fact="0.2993"/>
              <dgm:constr type="w" for="ch" forName="image_3" refType="w" fact="0.1407"/>
              <dgm:constr type="h" for="ch" forName="image_3" refType="h" fact="0.1365"/>
              <dgm:constr type="l" for="ch" forName="image_accent_1" refType="w" fact="0.5338"/>
              <dgm:constr type="t" for="ch" forName="image_accent_1" refType="h" fact="0.4163"/>
              <dgm:constr type="w" for="ch" forName="image_accent_1" refType="w" fact="0.2344"/>
              <dgm:constr type="h" for="ch" forName="image_accent_1" refType="h" fact="0.2275"/>
              <dgm:constr type="l" for="ch" forName="image_1" refType="w" fact="0.5428"/>
              <dgm:constr type="t" for="ch" forName="image_1" refType="h" fact="0.425"/>
              <dgm:constr type="w" for="ch" forName="image_1" refType="w" fact="0.2164"/>
              <dgm:constr type="h" for="ch" forName="image_1" refType="h" fact="0.21"/>
              <dgm:constr type="l" for="ch" forName="parent_text_1" refType="w" fact="0.6522"/>
              <dgm:constr type="t" for="ch" forName="parent_text_1" refType="h" fact="0.2993"/>
              <dgm:constr type="w" for="ch" forName="parent_text_1" refType="w" fact="0.3478"/>
              <dgm:constr type="h" for="ch" forName="parent_text_1" refType="h" fact="0.11"/>
              <dgm:constr type="l" for="ch" forName="accent_3" refType="w" fact="0.5492"/>
              <dgm:constr type="t" for="ch" forName="accent_3" refType="h" fact="0.2488"/>
              <dgm:constr type="w" for="ch" forName="accent_3" refType="w" fact="0.0696"/>
              <dgm:constr type="h" for="ch" forName="accent_3" refType="h" fact="0.0675"/>
              <dgm:constr type="l" for="ch" forName="parent_text_2" refType="w" fact="0.0211"/>
              <dgm:constr type="t" for="ch" forName="parent_text_2" refType="h" fact="0.4663"/>
              <dgm:constr type="w" for="ch" forName="parent_text_2" refType="w" fact="0.3478"/>
              <dgm:constr type="h" for="ch" forName="parent_text_2" refType="h" fact="0.105"/>
              <dgm:constr type="l" for="ch" forName="parent_text_4" refType="w" fact="0.0635"/>
              <dgm:constr type="t" for="ch" forName="parent_text_4" refType="h" fact="0.1618"/>
              <dgm:constr type="w" for="ch" forName="parent_text_4" refType="w" fact="0.3478"/>
              <dgm:constr type="h" for="ch" forName="parent_text_4" refType="h" fact="0.0944"/>
              <dgm:constr type="l" for="ch" forName="accent_4" refType="w" fact="0.2705"/>
              <dgm:constr type="t" for="ch" forName="accent_4" refType="h" fact="0"/>
              <dgm:constr type="w" for="ch" forName="accent_4" refType="w" fact="0.0258"/>
              <dgm:constr type="h" for="ch" forName="accent_4" refType="h" fact="0.025"/>
              <dgm:constr type="l" for="ch" forName="parent_text_5" refType="w" fact="0"/>
              <dgm:constr type="t" for="ch" forName="parent_text_5" refType="h" fact="0.0625"/>
              <dgm:constr type="w" for="ch" forName="parent_text_5" refType="w" fact="0.3478"/>
              <dgm:constr type="h" for="ch" forName="parent_text_5" refType="h" fact="0.0863"/>
              <dgm:constr type="l" for="ch" forName="parent_text_3" refType="w" fact="0.034"/>
              <dgm:constr type="t" for="ch" forName="parent_text_3" refType="h" fact="0.2993"/>
              <dgm:constr type="w" for="ch" forName="parent_text_3" refType="w" fact="0.3478"/>
              <dgm:constr type="h" for="ch" forName="parent_text_3" refType="h" fact="0.1365"/>
              <dgm:constr type="l" for="ch" forName="parent_text_6" refType="w" fact="0.635"/>
              <dgm:constr type="t" for="ch" forName="parent_text_6" refType="h" fact="0.6465"/>
              <dgm:constr type="w" for="ch" forName="parent_text_6" refType="w" fact="0.3478"/>
              <dgm:constr type="h" for="ch" forName="parent_text_6" refType="h" fact="0.1525"/>
              <dgm:constr type="l" for="ch" forName="accent_5" refType="w" fact="0.322"/>
              <dgm:constr type="t" for="ch" forName="accent_5" refType="h" fact="0.02"/>
              <dgm:constr type="w" for="ch" forName="accent_5" refType="w" fact="0.0515"/>
              <dgm:constr type="h" for="ch" forName="accent_5" refType="h" fact="0.05"/>
              <dgm:constr type="l" for="ch" forName="parent_text_7" refType="w" fact="0.49"/>
              <dgm:constr type="t" for="ch" forName="parent_text_7" refType="h" fact="0.81"/>
              <dgm:constr type="w" for="ch" forName="parent_text_7" refType="w" fact="0.3478"/>
              <dgm:constr type="h" for="ch" forName="parent_text_7" refType="h" fact="0.077"/>
              <dgm:constr type="l" for="ch" forName="parent_text_8" refType="w" fact="0.375"/>
              <dgm:constr type="t" for="ch" forName="parent_text_8" refType="h" fact="0.89"/>
              <dgm:constr type="w" for="ch" forName="parent_text_8" refType="w" fact="0.3478"/>
              <dgm:constr type="h" for="ch" forName="parent_text_8" refType="h" fact="0.11"/>
            </dgm:constrLst>
          </dgm:else>
        </dgm:choose>
      </dgm:else>
    </dgm:choose>
    <dgm:forEach name="wrapper" axis="self" ptType="parTrans">
      <dgm:forEach name="wrapper2" axis="self" ptType="sibTrans" st="2">
        <dgm:forEach name="imageAccentRepeat" axis="self">
          <dgm:layoutNode name="imageAccentRepeatNode" styleLbl="alignNode1">
            <dgm:alg type="sp"/>
            <dgm:shape xmlns:r="http://schemas.openxmlformats.org/officeDocument/2006/relationships" type="ellipse" r:blip="">
              <dgm:adjLst/>
            </dgm:shape>
            <dgm:presOf/>
          </dgm:layoutNode>
        </dgm:forEach>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forEach name="Name34" axis="ch" ptType="node" cnt="1">
      <dgm:layoutNode name="parent_text_1" styleLbl="revTx">
        <dgm:varLst>
          <dgm:chMax val="0"/>
          <dgm:chPref val="0"/>
          <dgm:bulletEnabled val="1"/>
        </dgm:varLst>
        <dgm:choose name="Name35">
          <dgm:if name="Name36" func="var" arg="dir" op="equ" val="norm">
            <dgm:alg type="tx">
              <dgm:param type="parTxLTRAlign" val="r"/>
              <dgm:param type="shpTxLTRAlignCh" val="r"/>
              <dgm:param type="txAnchorVert" val="b"/>
              <dgm:param type="lnSpCh" val="15"/>
            </dgm:alg>
          </dgm:if>
          <dgm:else name="Name37">
            <dgm:alg type="tx">
              <dgm:param type="parTxLTRAlign" val="l"/>
              <dgm:param type="shpTxLTRAlignCh" val="l"/>
              <dgm:param type="txAnchorVert" val="b"/>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01"/>
        </dgm:constrLst>
        <dgm:ruleLst>
          <dgm:rule type="primFontSz" val="5" fact="NaN" max="NaN"/>
        </dgm:ruleLst>
      </dgm:layoutNode>
      <dgm:layoutNode name="image_accent_1">
        <dgm:alg type="sp"/>
        <dgm:shape xmlns:r="http://schemas.openxmlformats.org/officeDocument/2006/relationships" r:blip="">
          <dgm:adjLst/>
        </dgm:shape>
        <dgm:presOf/>
        <dgm:constrLst/>
        <dgm:forEach name="Name38" ref="imageAccentRepeat"/>
      </dgm:layoutNode>
      <dgm:layoutNode name="accent_1" styleLbl="alignNode1">
        <dgm:alg type="sp"/>
        <dgm:shape xmlns:r="http://schemas.openxmlformats.org/officeDocument/2006/relationships" type="donut" r:blip="">
          <dgm:adjLst>
            <dgm:adj idx="1" val="0.0746"/>
          </dgm:adjLst>
        </dgm:shape>
        <dgm:presOf/>
      </dgm:layoutNode>
    </dgm:forEach>
    <dgm:forEach name="Name39" axis="ch" ptType="sibTrans" hideLastTrans="0" cnt="1">
      <dgm:layoutNode name="image_1">
        <dgm:alg type="sp"/>
        <dgm:shape xmlns:r="http://schemas.openxmlformats.org/officeDocument/2006/relationships" r:blip="">
          <dgm:adjLst/>
        </dgm:shape>
        <dgm:presOf/>
        <dgm:constrLst/>
        <dgm:forEach name="Name40" ref="imageRepeat"/>
      </dgm:layoutNode>
    </dgm:forEach>
    <dgm:forEach name="Name41" axis="ch" ptType="node" st="2" cnt="1">
      <dgm:layoutNode name="parent_text_2" styleLbl="revTx">
        <dgm:varLst>
          <dgm:chMax val="0"/>
          <dgm:chPref val="0"/>
          <dgm:bulletEnabled val="1"/>
        </dgm:varLst>
        <dgm:choose name="Name42">
          <dgm:if name="Name43" func="var" arg="dir" op="equ" val="norm">
            <dgm:alg type="tx">
              <dgm:param type="parTxLTRAlign" val="l"/>
              <dgm:param type="lnSpCh" val="15"/>
            </dgm:alg>
          </dgm:if>
          <dgm:else name="Name44">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2">
        <dgm:alg type="sp"/>
        <dgm:shape xmlns:r="http://schemas.openxmlformats.org/officeDocument/2006/relationships" r:blip="">
          <dgm:adjLst/>
        </dgm:shape>
        <dgm:presOf/>
        <dgm:constrLst/>
        <dgm:forEach name="Name45" ref="imageAccentRepeat"/>
      </dgm:layoutNode>
    </dgm:forEach>
    <dgm:forEach name="Name46" axis="ch" ptType="sibTrans" hideLastTrans="0" st="2" cnt="1">
      <dgm:layoutNode name="image_2">
        <dgm:alg type="sp"/>
        <dgm:shape xmlns:r="http://schemas.openxmlformats.org/officeDocument/2006/relationships" r:blip="">
          <dgm:adjLst/>
        </dgm:shape>
        <dgm:presOf/>
        <dgm:constrLst/>
        <dgm:forEach name="Name47" ref="imageRepeat"/>
      </dgm:layoutNode>
    </dgm:forEach>
    <dgm:forEach name="Name48" axis="ch" ptType="node" st="3" cnt="1">
      <dgm:layoutNode name="image_accent_3">
        <dgm:alg type="sp"/>
        <dgm:shape xmlns:r="http://schemas.openxmlformats.org/officeDocument/2006/relationships" r:blip="">
          <dgm:adjLst/>
        </dgm:shape>
        <dgm:presOf/>
        <dgm:constrLst/>
        <dgm:forEach name="Name49" ref="imageAccentRepeat"/>
      </dgm:layoutNode>
      <dgm:layoutNode name="parent_text_3" styleLbl="revTx">
        <dgm:varLst>
          <dgm:chMax val="0"/>
          <dgm:chPref val="0"/>
          <dgm:bulletEnabled val="1"/>
        </dgm:varLst>
        <dgm:choose name="Name50">
          <dgm:if name="Name51" func="var" arg="dir" op="equ" val="norm">
            <dgm:alg type="tx">
              <dgm:param type="parTxLTRAlign" val="l"/>
              <dgm:param type="lnSpCh" val="15"/>
            </dgm:alg>
          </dgm:if>
          <dgm:else name="Name52">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2" styleLbl="alignNode1">
        <dgm:alg type="sp"/>
        <dgm:shape xmlns:r="http://schemas.openxmlformats.org/officeDocument/2006/relationships" type="donut" r:blip="">
          <dgm:adjLst>
            <dgm:adj idx="1" val="0.0746"/>
          </dgm:adjLst>
        </dgm:shape>
        <dgm:presOf/>
      </dgm:layoutNode>
      <dgm:layoutNode name="accent_3" styleLbl="alignNode1">
        <dgm:alg type="sp"/>
        <dgm:shape xmlns:r="http://schemas.openxmlformats.org/officeDocument/2006/relationships" type="donut" r:blip="">
          <dgm:adjLst>
            <dgm:adj idx="1" val="0.0746"/>
          </dgm:adjLst>
        </dgm:shape>
        <dgm:presOf/>
      </dgm:layoutNode>
    </dgm:forEach>
    <dgm:forEach name="Name53" axis="ch" ptType="sibTrans" hideLastTrans="0" st="3" cnt="1">
      <dgm:layoutNode name="image_3">
        <dgm:alg type="sp"/>
        <dgm:shape xmlns:r="http://schemas.openxmlformats.org/officeDocument/2006/relationships" r:blip="">
          <dgm:adjLst/>
        </dgm:shape>
        <dgm:presOf/>
        <dgm:constrLst/>
        <dgm:forEach name="Name54" ref="imageRepeat"/>
      </dgm:layoutNode>
    </dgm:forEach>
    <dgm:forEach name="Name55" axis="ch" ptType="node" st="4" cnt="1">
      <dgm:layoutNode name="image_accent_4">
        <dgm:alg type="sp"/>
        <dgm:shape xmlns:r="http://schemas.openxmlformats.org/officeDocument/2006/relationships" r:blip="">
          <dgm:adjLst/>
        </dgm:shape>
        <dgm:presOf/>
        <dgm:constrLst/>
        <dgm:forEach name="Name56" ref="imageAccentRepeat"/>
      </dgm:layoutNode>
      <dgm:layoutNode name="parent_text_4" styleLbl="revTx">
        <dgm:varLst>
          <dgm:chMax val="0"/>
          <dgm:chPref val="0"/>
          <dgm:bulletEnabled val="1"/>
        </dgm:varLst>
        <dgm:choose name="Name57">
          <dgm:if name="Name58" func="var" arg="dir" op="equ" val="norm">
            <dgm:alg type="tx">
              <dgm:param type="parTxLTRAlign" val="l"/>
              <dgm:param type="lnSpCh" val="15"/>
            </dgm:alg>
          </dgm:if>
          <dgm:else name="Name59">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accent_4" styleLbl="alignNode1">
        <dgm:alg type="sp"/>
        <dgm:shape xmlns:r="http://schemas.openxmlformats.org/officeDocument/2006/relationships" type="donut" r:blip="">
          <dgm:adjLst>
            <dgm:adj idx="1" val="0.0746"/>
          </dgm:adjLst>
        </dgm:shape>
        <dgm:presOf/>
      </dgm:layoutNode>
    </dgm:forEach>
    <dgm:forEach name="Name60" axis="ch" ptType="sibTrans" hideLastTrans="0" st="4" cnt="1">
      <dgm:layoutNode name="image_4">
        <dgm:alg type="sp"/>
        <dgm:shape xmlns:r="http://schemas.openxmlformats.org/officeDocument/2006/relationships" r:blip="">
          <dgm:adjLst/>
        </dgm:shape>
        <dgm:presOf/>
        <dgm:constrLst/>
        <dgm:forEach name="Name61" ref="imageRepeat"/>
      </dgm:layoutNode>
    </dgm:forEach>
    <dgm:forEach name="Name62" axis="ch" ptType="node" st="5" cnt="1">
      <dgm:layoutNode name="image_accent_5">
        <dgm:alg type="sp"/>
        <dgm:shape xmlns:r="http://schemas.openxmlformats.org/officeDocument/2006/relationships" r:blip="">
          <dgm:adjLst/>
        </dgm:shape>
        <dgm:presOf/>
        <dgm:constrLst/>
        <dgm:forEach name="Name63" ref="imageAccentRepeat"/>
      </dgm:layoutNode>
      <dgm:layoutNode name="parent_text_5" styleLbl="revTx">
        <dgm:varLst>
          <dgm:chMax val="0"/>
          <dgm:chPref val="0"/>
          <dgm:bulletEnabled val="1"/>
        </dgm:varLst>
        <dgm:choose name="Name64">
          <dgm:if name="Name65" func="var" arg="dir" op="equ" val="norm">
            <dgm:alg type="tx">
              <dgm:param type="parTxLTRAlign" val="l"/>
              <dgm:param type="lnSpCh" val="15"/>
            </dgm:alg>
          </dgm:if>
          <dgm:else name="Name66">
            <dgm:alg type="tx">
              <dgm:param type="parTxLTRAlign" val="r"/>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sibTrans" hideLastTrans="0" st="5" cnt="1">
      <dgm:layoutNode name="image_5">
        <dgm:alg type="sp"/>
        <dgm:shape xmlns:r="http://schemas.openxmlformats.org/officeDocument/2006/relationships" r:blip="">
          <dgm:adjLst/>
        </dgm:shape>
        <dgm:presOf/>
        <dgm:constrLst/>
        <dgm:forEach name="Name68" ref="imageRepeat"/>
      </dgm:layoutNode>
    </dgm:forEach>
    <dgm:forEach name="Name69" axis="ch" ptType="node" st="6" cnt="1">
      <dgm:layoutNode name="parent_text_6" styleLbl="revTx">
        <dgm:varLst>
          <dgm:chMax val="0"/>
          <dgm:chPref val="0"/>
          <dgm:bulletEnabled val="1"/>
        </dgm:varLst>
        <dgm:choose name="Name70">
          <dgm:if name="Name71" func="var" arg="dir" op="equ" val="norm">
            <dgm:alg type="tx">
              <dgm:param type="parTxLTRAlign" val="r"/>
              <dgm:param type="shpTxLTRAlignCh" val="r"/>
              <dgm:param type="lnSpCh" val="15"/>
            </dgm:alg>
          </dgm:if>
          <dgm:else name="Name72">
            <dgm:alg type="tx">
              <dgm:param type="parTxLTRAlign" val="l"/>
              <dgm:param type="shpTxLTRAlignCh" val="l"/>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6">
        <dgm:alg type="sp"/>
        <dgm:shape xmlns:r="http://schemas.openxmlformats.org/officeDocument/2006/relationships" r:blip="">
          <dgm:adjLst/>
        </dgm:shape>
        <dgm:presOf/>
        <dgm:constrLst/>
        <dgm:forEach name="Name73" ref="imageAccentRepeat"/>
      </dgm:layoutNode>
      <dgm:layoutNode name="accent_5" styleLbl="alignNode1">
        <dgm:alg type="sp"/>
        <dgm:shape xmlns:r="http://schemas.openxmlformats.org/officeDocument/2006/relationships" type="donut" r:blip="">
          <dgm:adjLst>
            <dgm:adj idx="1" val="0.0746"/>
          </dgm:adjLst>
        </dgm:shape>
        <dgm:presOf/>
      </dgm:layoutNode>
    </dgm:forEach>
    <dgm:forEach name="Name74" axis="ch" ptType="sibTrans" hideLastTrans="0" st="6" cnt="1">
      <dgm:layoutNode name="image_6">
        <dgm:alg type="sp"/>
        <dgm:shape xmlns:r="http://schemas.openxmlformats.org/officeDocument/2006/relationships" r:blip="">
          <dgm:adjLst/>
        </dgm:shape>
        <dgm:presOf/>
        <dgm:constrLst/>
        <dgm:forEach name="Name75" ref="imageRepeat"/>
      </dgm:layoutNode>
    </dgm:forEach>
    <dgm:forEach name="Name76" axis="ch" ptType="node" st="7" cnt="1">
      <dgm:layoutNode name="parent_text_7" styleLbl="revTx">
        <dgm:varLst>
          <dgm:chMax val="0"/>
          <dgm:chPref val="0"/>
          <dgm:bulletEnabled val="1"/>
        </dgm:varLst>
        <dgm:choose name="Name77">
          <dgm:if name="Name78" func="var" arg="dir" op="equ" val="norm">
            <dgm:alg type="tx">
              <dgm:param type="parTxLTRAlign" val="r"/>
              <dgm:param type="shpTxLTRAlignCh" val="r"/>
              <dgm:param type="txAnchorVert" val="t"/>
              <dgm:param type="lnSpCh" val="15"/>
            </dgm:alg>
          </dgm:if>
          <dgm:else name="Name79">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7">
        <dgm:alg type="sp"/>
        <dgm:shape xmlns:r="http://schemas.openxmlformats.org/officeDocument/2006/relationships" r:blip="">
          <dgm:adjLst/>
        </dgm:shape>
        <dgm:presOf/>
        <dgm:constrLst/>
        <dgm:forEach name="Name80" ref="imageAccentRepeat"/>
      </dgm:layoutNode>
    </dgm:forEach>
    <dgm:forEach name="Name81" axis="ch" ptType="sibTrans" hideLastTrans="0" st="7" cnt="1">
      <dgm:layoutNode name="image_7">
        <dgm:alg type="sp"/>
        <dgm:shape xmlns:r="http://schemas.openxmlformats.org/officeDocument/2006/relationships" r:blip="">
          <dgm:adjLst/>
        </dgm:shape>
        <dgm:presOf/>
        <dgm:constrLst/>
        <dgm:forEach name="Name82" ref="imageRepeat"/>
      </dgm:layoutNode>
    </dgm:forEach>
    <dgm:forEach name="Name83" axis="ch" ptType="node" st="8" cnt="1">
      <dgm:layoutNode name="parent_text_8" styleLbl="revTx">
        <dgm:varLst>
          <dgm:chMax val="0"/>
          <dgm:chPref val="0"/>
          <dgm:bulletEnabled val="1"/>
        </dgm:varLst>
        <dgm:choose name="Name84">
          <dgm:if name="Name85" func="var" arg="dir" op="equ" val="norm">
            <dgm:alg type="tx">
              <dgm:param type="parTxLTRAlign" val="r"/>
              <dgm:param type="shpTxLTRAlignCh" val="r"/>
              <dgm:param type="txAnchorVert" val="t"/>
              <dgm:param type="lnSpCh" val="15"/>
            </dgm:alg>
          </dgm:if>
          <dgm:else name="Name86">
            <dgm:alg type="tx">
              <dgm:param type="parTxLTRAlign" val="l"/>
              <dgm:param type="shpTxLTRAlignCh" val="l"/>
              <dgm:param type="txAnchorVert" val="t"/>
              <dgm:param type="lnSpCh" val="15"/>
            </dgm:alg>
          </dgm:else>
        </dgm:choose>
        <dgm:shape xmlns:r="http://schemas.openxmlformats.org/officeDocument/2006/relationships" type="rect" r:blip="" zOrderOff="99999">
          <dgm:adjLst/>
        </dgm:shape>
        <dgm:presOf axis="desOr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image_accent_8">
        <dgm:alg type="sp"/>
        <dgm:shape xmlns:r="http://schemas.openxmlformats.org/officeDocument/2006/relationships" r:blip="">
          <dgm:adjLst/>
        </dgm:shape>
        <dgm:presOf/>
        <dgm:constrLst/>
        <dgm:forEach name="Name87" ref="imageAccentRepeat"/>
      </dgm:layoutNode>
    </dgm:forEach>
    <dgm:forEach name="Name88" axis="ch" ptType="sibTrans" hideLastTrans="0" st="8" cnt="1">
      <dgm:layoutNode name="image_8">
        <dgm:alg type="sp"/>
        <dgm:shape xmlns:r="http://schemas.openxmlformats.org/officeDocument/2006/relationships" r:blip="">
          <dgm:adjLst/>
        </dgm:shape>
        <dgm:presOf/>
        <dgm:constrLst/>
        <dgm:forEach name="Name89" ref="image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94E2-5A30-46E9-A103-E576A5F69FE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582E-A92F-4654-925C-F854886C2DE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85208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5D6CB-7DA2-4FB8-A745-AE5105231CF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B64C10-8C7F-4610-BAA7-C0A89C7A3865}"/>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2A5D4B8-6F82-4A69-AD0F-5775D97A841F}"/>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18/10/2024</a:t>
            </a:fld>
            <a:endParaRPr lang="en-GB"/>
          </a:p>
        </p:txBody>
      </p:sp>
      <p:sp>
        <p:nvSpPr>
          <p:cNvPr id="5" name="Footer Placeholder 4">
            <a:extLst>
              <a:ext uri="{FF2B5EF4-FFF2-40B4-BE49-F238E27FC236}">
                <a16:creationId xmlns:a16="http://schemas.microsoft.com/office/drawing/2014/main" id="{142C35D7-77C3-4EBA-AEB1-91EC4B6C58B5}"/>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52536CA-3B2C-419B-95E9-9C121C59CF8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89650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025B85-D4FA-4E89-BC17-93F6A0D7408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FE5855-6521-4252-A3A5-628A3E66B85A}"/>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394D12-AA74-444D-90B7-E70BF15F0C96}"/>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18/10/2024</a:t>
            </a:fld>
            <a:endParaRPr lang="en-GB"/>
          </a:p>
        </p:txBody>
      </p:sp>
      <p:sp>
        <p:nvSpPr>
          <p:cNvPr id="5" name="Footer Placeholder 4">
            <a:extLst>
              <a:ext uri="{FF2B5EF4-FFF2-40B4-BE49-F238E27FC236}">
                <a16:creationId xmlns:a16="http://schemas.microsoft.com/office/drawing/2014/main" id="{A8F30068-D0F9-4EDF-88A6-65924FBF6C6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7F4B5377-AEB5-4A2E-93B3-F9FBE86A844B}"/>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61644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44DA91EC-0F09-4D72-BF09-B46A04D7882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24" b="35429"/>
          <a:stretch/>
        </p:blipFill>
        <p:spPr>
          <a:xfrm>
            <a:off x="7903" y="3656746"/>
            <a:ext cx="12195495" cy="3241427"/>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74404" y="3220462"/>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Engineering Ltd</a:t>
            </a:r>
          </a:p>
          <a:p>
            <a:pPr eaLnBrk="0" fontAlgn="base" hangingPunct="0">
              <a:spcBef>
                <a:spcPct val="0"/>
              </a:spcBef>
              <a:spcAft>
                <a:spcPct val="0"/>
              </a:spcAft>
              <a:defRPr/>
            </a:pPr>
            <a:r>
              <a:rPr lang="en-GB" sz="2000" b="1" kern="0">
                <a:solidFill>
                  <a:schemeClr val="bg1"/>
                </a:solidFill>
                <a:latin typeface="Lucida Sans" pitchFamily="34" charset="0"/>
              </a:rPr>
              <a:t>Service </a:t>
            </a:r>
            <a:r>
              <a:rPr lang="en-GB" sz="2000" b="1" i="0">
                <a:solidFill>
                  <a:schemeClr val="bg1"/>
                </a:solidFill>
                <a:effectLst/>
                <a:latin typeface="Lucida Sans" panose="020B0602030504020204" pitchFamily="34" charset="0"/>
              </a:rPr>
              <a:t>• </a:t>
            </a:r>
            <a:r>
              <a:rPr kumimoji="0" lang="en-GB" sz="2000" b="1" i="0" u="none" strike="noStrike" kern="0" cap="none" spc="0" normalizeH="0" baseline="0" noProof="0">
                <a:ln>
                  <a:noFill/>
                </a:ln>
                <a:solidFill>
                  <a:schemeClr val="bg1"/>
                </a:solidFill>
                <a:effectLst/>
                <a:uLnTx/>
                <a:uFillTx/>
                <a:latin typeface="Lucida Sans" pitchFamily="34" charset="0"/>
                <a:ea typeface="+mn-ea"/>
                <a:cs typeface="+mn-cs"/>
              </a:rPr>
              <a:t>Safety </a:t>
            </a:r>
            <a:r>
              <a:rPr lang="en-GB" sz="2000" b="1" i="0">
                <a:solidFill>
                  <a:schemeClr val="bg1"/>
                </a:solidFill>
                <a:effectLst/>
                <a:latin typeface="Lucida Sans" panose="020B0602030504020204" pitchFamily="34" charset="0"/>
              </a:rPr>
              <a:t>• Quality • Innovation</a:t>
            </a:r>
            <a:endParaRPr lang="en-GB" sz="2000" b="1">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a:solidFill>
                <a:srgbClr val="FF0000"/>
              </a:solidFill>
              <a:latin typeface="Lucida Sans" pitchFamily="34" charset="0"/>
            </a:endParaRPr>
          </a:p>
        </p:txBody>
      </p:sp>
    </p:spTree>
    <p:extLst>
      <p:ext uri="{BB962C8B-B14F-4D97-AF65-F5344CB8AC3E}">
        <p14:creationId xmlns:p14="http://schemas.microsoft.com/office/powerpoint/2010/main" val="2243293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pic>
        <p:nvPicPr>
          <p:cNvPr id="7" name="Picture 6" descr="Logo&#10;&#10;Description automatically generated">
            <a:extLst>
              <a:ext uri="{FF2B5EF4-FFF2-40B4-BE49-F238E27FC236}">
                <a16:creationId xmlns:a16="http://schemas.microsoft.com/office/drawing/2014/main" id="{6CED2D1B-3E2A-F852-D114-8169C7C0445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17223"/>
          <a:stretch/>
        </p:blipFill>
        <p:spPr>
          <a:xfrm>
            <a:off x="9982200" y="501847"/>
            <a:ext cx="1773940" cy="1052117"/>
          </a:xfrm>
          <a:prstGeom prst="rect">
            <a:avLst/>
          </a:prstGeom>
        </p:spPr>
      </p:pic>
    </p:spTree>
    <p:extLst>
      <p:ext uri="{BB962C8B-B14F-4D97-AF65-F5344CB8AC3E}">
        <p14:creationId xmlns:p14="http://schemas.microsoft.com/office/powerpoint/2010/main" val="3501542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827389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40360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953062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33547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014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374598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58B28-3D49-4700-B899-07D68271600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592DD7-47D7-4EF7-9CCB-9AA43599AC3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5D64CCF-35EE-4082-B3FC-02844A53E150}"/>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18/10/2024</a:t>
            </a:fld>
            <a:endParaRPr lang="en-GB"/>
          </a:p>
        </p:txBody>
      </p:sp>
      <p:sp>
        <p:nvSpPr>
          <p:cNvPr id="5" name="Footer Placeholder 4">
            <a:extLst>
              <a:ext uri="{FF2B5EF4-FFF2-40B4-BE49-F238E27FC236}">
                <a16:creationId xmlns:a16="http://schemas.microsoft.com/office/drawing/2014/main" id="{C914A6F5-92D7-49F3-9207-AABA43E91AEF}"/>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264A6F1F-3381-4F65-B6EC-1A674EA74DE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17299680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18/10/2024</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715601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35389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47467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F4532B-1DB4-2101-BA05-0D57B4107C14}"/>
              </a:ext>
            </a:extLst>
          </p:cNvPr>
          <p:cNvPicPr>
            <a:picLocks noChangeAspect="1"/>
          </p:cNvPicPr>
          <p:nvPr userDrawn="1"/>
        </p:nvPicPr>
        <p:blipFill>
          <a:blip r:embed="rId2">
            <a:extLst>
              <a:ext uri="{28A0092B-C50C-407E-A947-70E740481C1C}">
                <a14:useLocalDpi xmlns:a14="http://schemas.microsoft.com/office/drawing/2010/main" val="0"/>
              </a:ext>
            </a:extLst>
          </a:blip>
          <a:srcRect t="28443" b="28443"/>
          <a:stretch/>
        </p:blipFill>
        <p:spPr>
          <a:xfrm>
            <a:off x="19302" y="3750882"/>
            <a:ext cx="12184096" cy="3162388"/>
          </a:xfrm>
          <a:prstGeom prst="rect">
            <a:avLst/>
          </a:prstGeom>
        </p:spPr>
      </p:pic>
      <p:sp>
        <p:nvSpPr>
          <p:cNvPr id="8" name="Title 1">
            <a:extLst>
              <a:ext uri="{FF2B5EF4-FFF2-40B4-BE49-F238E27FC236}">
                <a16:creationId xmlns:a16="http://schemas.microsoft.com/office/drawing/2014/main" id="{32DB6193-D40E-4DD1-A494-05464FE93CE5}"/>
              </a:ext>
            </a:extLst>
          </p:cNvPr>
          <p:cNvSpPr>
            <a:spLocks noGrp="1"/>
          </p:cNvSpPr>
          <p:nvPr>
            <p:ph type="ctrTitle" hasCustomPrompt="1"/>
          </p:nvPr>
        </p:nvSpPr>
        <p:spPr>
          <a:xfrm>
            <a:off x="748122" y="204096"/>
            <a:ext cx="4295826" cy="2387600"/>
          </a:xfrm>
          <a:prstGeom prst="rect">
            <a:avLst/>
          </a:prstGeom>
        </p:spPr>
        <p:txBody>
          <a:bodyPr anchor="b">
            <a:normAutofit/>
          </a:bodyPr>
          <a:lstStyle>
            <a:lvl1pPr algn="l">
              <a:defRPr sz="4200" b="1">
                <a:solidFill>
                  <a:schemeClr val="bg1"/>
                </a:solidFill>
              </a:defRPr>
            </a:lvl1pPr>
          </a:lstStyle>
          <a:p>
            <a:r>
              <a:rPr lang="en-US"/>
              <a:t>TRAC ENGINEERING</a:t>
            </a:r>
            <a:endParaRPr lang="en-GB"/>
          </a:p>
        </p:txBody>
      </p:sp>
      <p:sp>
        <p:nvSpPr>
          <p:cNvPr id="9" name="Subtitle 2">
            <a:extLst>
              <a:ext uri="{FF2B5EF4-FFF2-40B4-BE49-F238E27FC236}">
                <a16:creationId xmlns:a16="http://schemas.microsoft.com/office/drawing/2014/main" id="{D18A22D8-7D53-4DC0-BD13-5E5606C50812}"/>
              </a:ext>
            </a:extLst>
          </p:cNvPr>
          <p:cNvSpPr>
            <a:spLocks noGrp="1"/>
          </p:cNvSpPr>
          <p:nvPr>
            <p:ph type="subTitle" idx="1" hasCustomPrompt="1"/>
          </p:nvPr>
        </p:nvSpPr>
        <p:spPr>
          <a:xfrm>
            <a:off x="738291" y="2730501"/>
            <a:ext cx="3637156" cy="698499"/>
          </a:xfrm>
          <a:prstGeom prst="rect">
            <a:avLst/>
          </a:prstGeom>
        </p:spPr>
        <p:txBody>
          <a:bodyPr>
            <a:noAutofit/>
          </a:bodyPr>
          <a:lstStyle>
            <a:lvl1pPr marL="0" indent="0" algn="l">
              <a:buNone/>
              <a:defRPr sz="2000" b="1">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FIELD STAFF INDUCTION</a:t>
            </a:r>
            <a:endParaRPr lang="en-GB"/>
          </a:p>
        </p:txBody>
      </p:sp>
      <p:sp>
        <p:nvSpPr>
          <p:cNvPr id="27" name="Rectangle 26">
            <a:extLst>
              <a:ext uri="{FF2B5EF4-FFF2-40B4-BE49-F238E27FC236}">
                <a16:creationId xmlns:a16="http://schemas.microsoft.com/office/drawing/2014/main" id="{87DDA62A-CF0F-4C06-99EF-2FC13E0BCDD3}"/>
              </a:ext>
            </a:extLst>
          </p:cNvPr>
          <p:cNvSpPr/>
          <p:nvPr userDrawn="1"/>
        </p:nvSpPr>
        <p:spPr>
          <a:xfrm>
            <a:off x="-3493" y="0"/>
            <a:ext cx="12195494" cy="30675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3E9C6192-7AB0-47BF-99EA-81C75D633692}"/>
              </a:ext>
            </a:extLst>
          </p:cNvPr>
          <p:cNvSpPr/>
          <p:nvPr userDrawn="1"/>
        </p:nvSpPr>
        <p:spPr>
          <a:xfrm>
            <a:off x="-14895" y="-4159"/>
            <a:ext cx="10989892" cy="4959737"/>
          </a:xfrm>
          <a:custGeom>
            <a:avLst/>
            <a:gdLst>
              <a:gd name="connsiteX0" fmla="*/ 0 w 7397496"/>
              <a:gd name="connsiteY0" fmla="*/ 1216152 h 5541264"/>
              <a:gd name="connsiteX1" fmla="*/ 2240280 w 7397496"/>
              <a:gd name="connsiteY1" fmla="*/ 0 h 5541264"/>
              <a:gd name="connsiteX2" fmla="*/ 7397496 w 7397496"/>
              <a:gd name="connsiteY2" fmla="*/ 2770632 h 5541264"/>
              <a:gd name="connsiteX3" fmla="*/ 2231136 w 7397496"/>
              <a:gd name="connsiteY3" fmla="*/ 5541264 h 5541264"/>
              <a:gd name="connsiteX4" fmla="*/ 18288 w 7397496"/>
              <a:gd name="connsiteY4" fmla="*/ 4178808 h 5541264"/>
              <a:gd name="connsiteX5" fmla="*/ 0 w 7397496"/>
              <a:gd name="connsiteY5" fmla="*/ 1216152 h 5541264"/>
              <a:gd name="connsiteX0" fmla="*/ 185898 w 7379208"/>
              <a:gd name="connsiteY0" fmla="*/ 1358195 h 5541264"/>
              <a:gd name="connsiteX1" fmla="*/ 2221992 w 7379208"/>
              <a:gd name="connsiteY1" fmla="*/ 0 h 5541264"/>
              <a:gd name="connsiteX2" fmla="*/ 7379208 w 7379208"/>
              <a:gd name="connsiteY2" fmla="*/ 2770632 h 5541264"/>
              <a:gd name="connsiteX3" fmla="*/ 2212848 w 7379208"/>
              <a:gd name="connsiteY3" fmla="*/ 5541264 h 5541264"/>
              <a:gd name="connsiteX4" fmla="*/ 0 w 7379208"/>
              <a:gd name="connsiteY4" fmla="*/ 4178808 h 5541264"/>
              <a:gd name="connsiteX5" fmla="*/ 185898 w 7379208"/>
              <a:gd name="connsiteY5" fmla="*/ 1358195 h 5541264"/>
              <a:gd name="connsiteX0" fmla="*/ 0 w 7382701"/>
              <a:gd name="connsiteY0" fmla="*/ 1198397 h 5541264"/>
              <a:gd name="connsiteX1" fmla="*/ 2225485 w 7382701"/>
              <a:gd name="connsiteY1" fmla="*/ 0 h 5541264"/>
              <a:gd name="connsiteX2" fmla="*/ 7382701 w 7382701"/>
              <a:gd name="connsiteY2" fmla="*/ 2770632 h 5541264"/>
              <a:gd name="connsiteX3" fmla="*/ 2216341 w 7382701"/>
              <a:gd name="connsiteY3" fmla="*/ 5541264 h 5541264"/>
              <a:gd name="connsiteX4" fmla="*/ 3493 w 7382701"/>
              <a:gd name="connsiteY4" fmla="*/ 4178808 h 5541264"/>
              <a:gd name="connsiteX5" fmla="*/ 0 w 7382701"/>
              <a:gd name="connsiteY5" fmla="*/ 1198397 h 5541264"/>
              <a:gd name="connsiteX0" fmla="*/ 0 w 7382701"/>
              <a:gd name="connsiteY0" fmla="*/ 949822 h 5292689"/>
              <a:gd name="connsiteX1" fmla="*/ 2234363 w 7382701"/>
              <a:gd name="connsiteY1" fmla="*/ 0 h 5292689"/>
              <a:gd name="connsiteX2" fmla="*/ 7382701 w 7382701"/>
              <a:gd name="connsiteY2" fmla="*/ 2522057 h 5292689"/>
              <a:gd name="connsiteX3" fmla="*/ 2216341 w 7382701"/>
              <a:gd name="connsiteY3" fmla="*/ 5292689 h 5292689"/>
              <a:gd name="connsiteX4" fmla="*/ 3493 w 7382701"/>
              <a:gd name="connsiteY4" fmla="*/ 3930233 h 5292689"/>
              <a:gd name="connsiteX5" fmla="*/ 0 w 7382701"/>
              <a:gd name="connsiteY5" fmla="*/ 949822 h 5292689"/>
              <a:gd name="connsiteX0" fmla="*/ 0 w 7382701"/>
              <a:gd name="connsiteY0" fmla="*/ 1201356 h 5544223"/>
              <a:gd name="connsiteX1" fmla="*/ 2231404 w 7382701"/>
              <a:gd name="connsiteY1" fmla="*/ 0 h 5544223"/>
              <a:gd name="connsiteX2" fmla="*/ 7382701 w 7382701"/>
              <a:gd name="connsiteY2" fmla="*/ 2773591 h 5544223"/>
              <a:gd name="connsiteX3" fmla="*/ 2216341 w 7382701"/>
              <a:gd name="connsiteY3" fmla="*/ 5544223 h 5544223"/>
              <a:gd name="connsiteX4" fmla="*/ 3493 w 7382701"/>
              <a:gd name="connsiteY4" fmla="*/ 4181767 h 5544223"/>
              <a:gd name="connsiteX5" fmla="*/ 0 w 7382701"/>
              <a:gd name="connsiteY5" fmla="*/ 1201356 h 5544223"/>
              <a:gd name="connsiteX0" fmla="*/ 0 w 7125249"/>
              <a:gd name="connsiteY0" fmla="*/ 1201356 h 5544223"/>
              <a:gd name="connsiteX1" fmla="*/ 2231404 w 7125249"/>
              <a:gd name="connsiteY1" fmla="*/ 0 h 5544223"/>
              <a:gd name="connsiteX2" fmla="*/ 7125249 w 7125249"/>
              <a:gd name="connsiteY2" fmla="*/ 2791346 h 5544223"/>
              <a:gd name="connsiteX3" fmla="*/ 2216341 w 7125249"/>
              <a:gd name="connsiteY3" fmla="*/ 5544223 h 5544223"/>
              <a:gd name="connsiteX4" fmla="*/ 3493 w 7125249"/>
              <a:gd name="connsiteY4" fmla="*/ 4181767 h 5544223"/>
              <a:gd name="connsiteX5" fmla="*/ 0 w 7125249"/>
              <a:gd name="connsiteY5" fmla="*/ 1201356 h 5544223"/>
              <a:gd name="connsiteX0" fmla="*/ 0 w 7379742"/>
              <a:gd name="connsiteY0" fmla="*/ 1201356 h 5544223"/>
              <a:gd name="connsiteX1" fmla="*/ 2231404 w 7379742"/>
              <a:gd name="connsiteY1" fmla="*/ 0 h 5544223"/>
              <a:gd name="connsiteX2" fmla="*/ 7379742 w 7379742"/>
              <a:gd name="connsiteY2" fmla="*/ 2776550 h 5544223"/>
              <a:gd name="connsiteX3" fmla="*/ 2216341 w 7379742"/>
              <a:gd name="connsiteY3" fmla="*/ 5544223 h 5544223"/>
              <a:gd name="connsiteX4" fmla="*/ 3493 w 7379742"/>
              <a:gd name="connsiteY4" fmla="*/ 4181767 h 5544223"/>
              <a:gd name="connsiteX5" fmla="*/ 0 w 7379742"/>
              <a:gd name="connsiteY5" fmla="*/ 1201356 h 5544223"/>
              <a:gd name="connsiteX0" fmla="*/ 0 w 7379742"/>
              <a:gd name="connsiteY0" fmla="*/ 1201356 h 5147687"/>
              <a:gd name="connsiteX1" fmla="*/ 2231404 w 7379742"/>
              <a:gd name="connsiteY1" fmla="*/ 0 h 5147687"/>
              <a:gd name="connsiteX2" fmla="*/ 7379742 w 7379742"/>
              <a:gd name="connsiteY2" fmla="*/ 2776550 h 5147687"/>
              <a:gd name="connsiteX3" fmla="*/ 2228178 w 7379742"/>
              <a:gd name="connsiteY3" fmla="*/ 5147687 h 5147687"/>
              <a:gd name="connsiteX4" fmla="*/ 3493 w 7379742"/>
              <a:gd name="connsiteY4" fmla="*/ 4181767 h 5147687"/>
              <a:gd name="connsiteX5" fmla="*/ 0 w 7379742"/>
              <a:gd name="connsiteY5" fmla="*/ 1201356 h 5147687"/>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3 w 7379742"/>
              <a:gd name="connsiteY4" fmla="*/ 418176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284229 w 7379742"/>
              <a:gd name="connsiteY4" fmla="*/ 4177757 h 5544222"/>
              <a:gd name="connsiteX5" fmla="*/ 0 w 7379742"/>
              <a:gd name="connsiteY5" fmla="*/ 1201356 h 5544222"/>
              <a:gd name="connsiteX0" fmla="*/ 60324 w 7440066"/>
              <a:gd name="connsiteY0" fmla="*/ 1201356 h 5544222"/>
              <a:gd name="connsiteX1" fmla="*/ 2291728 w 7440066"/>
              <a:gd name="connsiteY1" fmla="*/ 0 h 5544222"/>
              <a:gd name="connsiteX2" fmla="*/ 7440066 w 7440066"/>
              <a:gd name="connsiteY2" fmla="*/ 2776550 h 5544222"/>
              <a:gd name="connsiteX3" fmla="*/ 2291461 w 7440066"/>
              <a:gd name="connsiteY3" fmla="*/ 5544222 h 5544222"/>
              <a:gd name="connsiteX4" fmla="*/ 63816 w 7440066"/>
              <a:gd name="connsiteY4" fmla="*/ 4306094 h 5544222"/>
              <a:gd name="connsiteX5" fmla="*/ 60324 w 7440066"/>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 name="connsiteX0" fmla="*/ 0 w 7379742"/>
              <a:gd name="connsiteY0" fmla="*/ 1201356 h 5544222"/>
              <a:gd name="connsiteX1" fmla="*/ 2231404 w 7379742"/>
              <a:gd name="connsiteY1" fmla="*/ 0 h 5544222"/>
              <a:gd name="connsiteX2" fmla="*/ 7379742 w 7379742"/>
              <a:gd name="connsiteY2" fmla="*/ 2776550 h 5544222"/>
              <a:gd name="connsiteX3" fmla="*/ 2231137 w 7379742"/>
              <a:gd name="connsiteY3" fmla="*/ 5544222 h 5544222"/>
              <a:gd name="connsiteX4" fmla="*/ 3492 w 7379742"/>
              <a:gd name="connsiteY4" fmla="*/ 4306094 h 5544222"/>
              <a:gd name="connsiteX5" fmla="*/ 0 w 7379742"/>
              <a:gd name="connsiteY5" fmla="*/ 1201356 h 5544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42" h="5544222">
                <a:moveTo>
                  <a:pt x="0" y="1201356"/>
                </a:moveTo>
                <a:lnTo>
                  <a:pt x="2231404" y="0"/>
                </a:lnTo>
                <a:lnTo>
                  <a:pt x="7379742" y="2776550"/>
                </a:lnTo>
                <a:lnTo>
                  <a:pt x="2231137" y="5544222"/>
                </a:lnTo>
                <a:lnTo>
                  <a:pt x="3492" y="4306094"/>
                </a:lnTo>
                <a:cubicBezTo>
                  <a:pt x="2328" y="3676762"/>
                  <a:pt x="1164" y="2236269"/>
                  <a:pt x="0" y="1201356"/>
                </a:cubicBezTo>
                <a:close/>
              </a:path>
            </a:pathLst>
          </a:custGeom>
          <a:solidFill>
            <a:srgbClr val="F9D6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A0C8F81D-F139-493E-8967-C22A2F65B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76415" y="382716"/>
            <a:ext cx="2625925" cy="1358782"/>
          </a:xfrm>
          <a:prstGeom prst="rect">
            <a:avLst/>
          </a:prstGeom>
        </p:spPr>
      </p:pic>
      <p:sp>
        <p:nvSpPr>
          <p:cNvPr id="33" name="Isosceles Triangle 32">
            <a:extLst>
              <a:ext uri="{FF2B5EF4-FFF2-40B4-BE49-F238E27FC236}">
                <a16:creationId xmlns:a16="http://schemas.microsoft.com/office/drawing/2014/main" id="{8581B526-A6C3-4DDF-8C6D-9D0E00B83FB6}"/>
              </a:ext>
            </a:extLst>
          </p:cNvPr>
          <p:cNvSpPr/>
          <p:nvPr userDrawn="1"/>
        </p:nvSpPr>
        <p:spPr>
          <a:xfrm rot="16200000" flipH="1">
            <a:off x="7848273" y="510182"/>
            <a:ext cx="2830166" cy="5880084"/>
          </a:xfrm>
          <a:prstGeom prst="triangle">
            <a:avLst>
              <a:gd name="adj" fmla="val 68943"/>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Isosceles Triangle 7">
            <a:extLst>
              <a:ext uri="{FF2B5EF4-FFF2-40B4-BE49-F238E27FC236}">
                <a16:creationId xmlns:a16="http://schemas.microsoft.com/office/drawing/2014/main" id="{EEB702F8-EDBC-440C-BA1F-7B7A18532B3A}"/>
              </a:ext>
            </a:extLst>
          </p:cNvPr>
          <p:cNvSpPr/>
          <p:nvPr userDrawn="1"/>
        </p:nvSpPr>
        <p:spPr>
          <a:xfrm rot="5400000">
            <a:off x="1674404" y="3237995"/>
            <a:ext cx="2000871" cy="5349679"/>
          </a:xfrm>
          <a:custGeom>
            <a:avLst/>
            <a:gdLst>
              <a:gd name="connsiteX0" fmla="*/ 0 w 3974316"/>
              <a:gd name="connsiteY0" fmla="*/ 3738719 h 3738719"/>
              <a:gd name="connsiteX1" fmla="*/ 1987158 w 3974316"/>
              <a:gd name="connsiteY1" fmla="*/ 0 h 3738719"/>
              <a:gd name="connsiteX2" fmla="*/ 3974316 w 3974316"/>
              <a:gd name="connsiteY2" fmla="*/ 3738719 h 3738719"/>
              <a:gd name="connsiteX3" fmla="*/ 0 w 3974316"/>
              <a:gd name="connsiteY3" fmla="*/ 3738719 h 3738719"/>
              <a:gd name="connsiteX0" fmla="*/ 0 w 1998036"/>
              <a:gd name="connsiteY0" fmla="*/ 3738719 h 3738722"/>
              <a:gd name="connsiteX1" fmla="*/ 1987158 w 1998036"/>
              <a:gd name="connsiteY1" fmla="*/ 0 h 3738722"/>
              <a:gd name="connsiteX2" fmla="*/ 1998036 w 1998036"/>
              <a:gd name="connsiteY2" fmla="*/ 3738722 h 3738722"/>
              <a:gd name="connsiteX3" fmla="*/ 0 w 1998036"/>
              <a:gd name="connsiteY3" fmla="*/ 3738719 h 3738722"/>
              <a:gd name="connsiteX0" fmla="*/ 0 w 1990662"/>
              <a:gd name="connsiteY0" fmla="*/ 3738719 h 3738722"/>
              <a:gd name="connsiteX1" fmla="*/ 1987158 w 1990662"/>
              <a:gd name="connsiteY1" fmla="*/ 0 h 3738722"/>
              <a:gd name="connsiteX2" fmla="*/ 1990662 w 1990662"/>
              <a:gd name="connsiteY2" fmla="*/ 3738722 h 3738722"/>
              <a:gd name="connsiteX3" fmla="*/ 0 w 1990662"/>
              <a:gd name="connsiteY3" fmla="*/ 3738719 h 3738722"/>
              <a:gd name="connsiteX0" fmla="*/ 0 w 1987158"/>
              <a:gd name="connsiteY0" fmla="*/ 3738719 h 3738722"/>
              <a:gd name="connsiteX1" fmla="*/ 1987158 w 1987158"/>
              <a:gd name="connsiteY1" fmla="*/ 0 h 3738722"/>
              <a:gd name="connsiteX2" fmla="*/ 1975914 w 1987158"/>
              <a:gd name="connsiteY2" fmla="*/ 3738722 h 3738722"/>
              <a:gd name="connsiteX3" fmla="*/ 0 w 1987158"/>
              <a:gd name="connsiteY3" fmla="*/ 3738719 h 3738722"/>
              <a:gd name="connsiteX0" fmla="*/ 0 w 1987158"/>
              <a:gd name="connsiteY0" fmla="*/ 3738719 h 3738722"/>
              <a:gd name="connsiteX1" fmla="*/ 1987158 w 1987158"/>
              <a:gd name="connsiteY1" fmla="*/ 0 h 3738722"/>
              <a:gd name="connsiteX2" fmla="*/ 1983288 w 1987158"/>
              <a:gd name="connsiteY2" fmla="*/ 3738722 h 3738722"/>
              <a:gd name="connsiteX3" fmla="*/ 0 w 1987158"/>
              <a:gd name="connsiteY3" fmla="*/ 3738719 h 3738722"/>
            </a:gdLst>
            <a:ahLst/>
            <a:cxnLst>
              <a:cxn ang="0">
                <a:pos x="connsiteX0" y="connsiteY0"/>
              </a:cxn>
              <a:cxn ang="0">
                <a:pos x="connsiteX1" y="connsiteY1"/>
              </a:cxn>
              <a:cxn ang="0">
                <a:pos x="connsiteX2" y="connsiteY2"/>
              </a:cxn>
              <a:cxn ang="0">
                <a:pos x="connsiteX3" y="connsiteY3"/>
              </a:cxn>
            </a:cxnLst>
            <a:rect l="l" t="t" r="r" b="b"/>
            <a:pathLst>
              <a:path w="1987158" h="3738722">
                <a:moveTo>
                  <a:pt x="0" y="3738719"/>
                </a:moveTo>
                <a:lnTo>
                  <a:pt x="1987158" y="0"/>
                </a:lnTo>
                <a:lnTo>
                  <a:pt x="1983288" y="3738722"/>
                </a:lnTo>
                <a:lnTo>
                  <a:pt x="0" y="373871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5C7637A9-5D3E-40DA-BA03-0579D79CA079}"/>
              </a:ext>
            </a:extLst>
          </p:cNvPr>
          <p:cNvSpPr/>
          <p:nvPr userDrawn="1"/>
        </p:nvSpPr>
        <p:spPr>
          <a:xfrm rot="5400000">
            <a:off x="646858" y="2742533"/>
            <a:ext cx="2706823" cy="4000536"/>
          </a:xfrm>
          <a:prstGeom prst="triangl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itle 1">
            <a:extLst>
              <a:ext uri="{FF2B5EF4-FFF2-40B4-BE49-F238E27FC236}">
                <a16:creationId xmlns:a16="http://schemas.microsoft.com/office/drawing/2014/main" id="{121BA008-43C2-41A3-B7C5-A509F8795445}"/>
              </a:ext>
            </a:extLst>
          </p:cNvPr>
          <p:cNvSpPr txBox="1">
            <a:spLocks/>
          </p:cNvSpPr>
          <p:nvPr userDrawn="1"/>
        </p:nvSpPr>
        <p:spPr>
          <a:xfrm>
            <a:off x="755970" y="1689874"/>
            <a:ext cx="5349680" cy="931001"/>
          </a:xfrm>
          <a:prstGeom prst="rect">
            <a:avLst/>
          </a:prstGeom>
        </p:spPr>
        <p:txBody>
          <a:bodyPr/>
          <a:lstStyle/>
          <a:p>
            <a:pPr eaLnBrk="0" fontAlgn="base" hangingPunct="0">
              <a:spcBef>
                <a:spcPct val="0"/>
              </a:spcBef>
              <a:spcAft>
                <a:spcPct val="0"/>
              </a:spcAft>
              <a:defRPr/>
            </a:pPr>
            <a:r>
              <a:rPr lang="en-GB" sz="3200" b="1" kern="0">
                <a:solidFill>
                  <a:schemeClr val="tx1"/>
                </a:solidFill>
                <a:latin typeface="Lucida Sans" pitchFamily="34" charset="0"/>
              </a:rPr>
              <a:t>TRAC International</a:t>
            </a:r>
          </a:p>
          <a:p>
            <a:pPr eaLnBrk="0" fontAlgn="base" hangingPunct="0">
              <a:spcBef>
                <a:spcPct val="0"/>
              </a:spcBef>
              <a:spcAft>
                <a:spcPct val="0"/>
              </a:spcAft>
              <a:defRPr/>
            </a:pPr>
            <a:r>
              <a:rPr lang="en-GB" sz="2000" b="1" kern="0" dirty="0">
                <a:solidFill>
                  <a:schemeClr val="bg1"/>
                </a:solidFill>
                <a:latin typeface="Lucida Sans" pitchFamily="34" charset="0"/>
              </a:rPr>
              <a:t>Service </a:t>
            </a:r>
            <a:r>
              <a:rPr lang="en-GB" sz="2000" b="1" i="0" dirty="0">
                <a:solidFill>
                  <a:schemeClr val="bg1"/>
                </a:solidFill>
                <a:effectLst/>
                <a:latin typeface="Lucida Sans" panose="020B0602030504020204" pitchFamily="34" charset="0"/>
              </a:rPr>
              <a:t>• </a:t>
            </a:r>
            <a:r>
              <a:rPr kumimoji="0" lang="en-GB" sz="2000" b="1" i="0" u="none" strike="noStrike" kern="0" cap="none" spc="0" normalizeH="0" baseline="0" noProof="0" dirty="0">
                <a:ln>
                  <a:noFill/>
                </a:ln>
                <a:solidFill>
                  <a:schemeClr val="bg1"/>
                </a:solidFill>
                <a:effectLst/>
                <a:uLnTx/>
                <a:uFillTx/>
                <a:latin typeface="Lucida Sans" pitchFamily="34" charset="0"/>
                <a:ea typeface="+mn-ea"/>
                <a:cs typeface="+mn-cs"/>
              </a:rPr>
              <a:t>Safety </a:t>
            </a:r>
            <a:r>
              <a:rPr lang="en-GB" sz="2000" b="1" i="0" dirty="0">
                <a:solidFill>
                  <a:schemeClr val="bg1"/>
                </a:solidFill>
                <a:effectLst/>
                <a:latin typeface="Lucida Sans" panose="020B0602030504020204" pitchFamily="34" charset="0"/>
              </a:rPr>
              <a:t>• Quality • Innovation</a:t>
            </a:r>
            <a:endParaRPr lang="en-GB" sz="2000" b="1" dirty="0">
              <a:solidFill>
                <a:schemeClr val="bg1"/>
              </a:solidFill>
              <a:latin typeface="Lucida Sans" panose="020B0602030504020204" pitchFamily="34" charset="0"/>
            </a:endParaRPr>
          </a:p>
          <a:p>
            <a:pPr eaLnBrk="0" fontAlgn="base" hangingPunct="0">
              <a:spcBef>
                <a:spcPct val="0"/>
              </a:spcBef>
              <a:spcAft>
                <a:spcPct val="0"/>
              </a:spcAft>
              <a:defRPr/>
            </a:pPr>
            <a:endParaRPr lang="en-GB" sz="3200" b="0" kern="0" dirty="0">
              <a:solidFill>
                <a:srgbClr val="FF0000"/>
              </a:solidFill>
              <a:latin typeface="Lucida Sans" pitchFamily="34" charset="0"/>
            </a:endParaRPr>
          </a:p>
        </p:txBody>
      </p:sp>
    </p:spTree>
    <p:extLst>
      <p:ext uri="{BB962C8B-B14F-4D97-AF65-F5344CB8AC3E}">
        <p14:creationId xmlns:p14="http://schemas.microsoft.com/office/powerpoint/2010/main" val="30626219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24954337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A910B-6CD0-40B5-92D2-13E5B85746C0}"/>
              </a:ext>
            </a:extLst>
          </p:cNvPr>
          <p:cNvSpPr>
            <a:spLocks noGrp="1"/>
          </p:cNvSpPr>
          <p:nvPr>
            <p:ph type="title"/>
          </p:nvPr>
        </p:nvSpPr>
        <p:spPr>
          <a:xfrm>
            <a:off x="838200" y="365125"/>
            <a:ext cx="8832011" cy="1325563"/>
          </a:xfrm>
        </p:spPr>
        <p:txBody>
          <a:bodyPr lIns="0">
            <a:normAutofit/>
          </a:bodyPr>
          <a:lstStyle>
            <a:lvl1pPr>
              <a:defRPr sz="3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0663C9F-6A7B-420E-A21F-2C5065E82A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F1C44ED3-CAE4-4DD6-A19C-6E9175864B7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BF254C4C-3313-46E4-B34E-6F190157A7EE}"/>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15969824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D7A9D4-65D6-4253-B40D-6277E55430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92F9403-C3AA-4988-AC9E-D5378BCE36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4306588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B44BA-6F2A-4C45-BF6B-93D9BB9C3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0EF5FA-F276-42E3-A02B-E96DC9FD64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A036062-F336-421F-A1EE-088A26BD9A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93349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0AA15-7303-4C83-9C01-0F9509E7114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69FB8B2-5E1E-4356-AFA0-423CCCB3B5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18AD3D-AA47-4EA7-8DC3-18B3842F1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B588112-38B1-41A4-87C8-2D8EA48BB17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A3ACDE-81D3-457F-ADCB-D2F3601DC4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234991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3641F-D62C-4010-95A4-68ABDAAC5440}"/>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478787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453D1-1753-43DE-8405-B95DD1E184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A5DDA2-7B3E-4DFD-B57D-706D6DD96CA1}"/>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67A62B6-08AB-46A9-AB56-6AE06EB2B6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1CED91A-55D4-4D2D-971B-EEF156F1FDD9}"/>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18/10/2024</a:t>
            </a:fld>
            <a:endParaRPr lang="en-GB"/>
          </a:p>
        </p:txBody>
      </p:sp>
      <p:sp>
        <p:nvSpPr>
          <p:cNvPr id="6" name="Footer Placeholder 5">
            <a:extLst>
              <a:ext uri="{FF2B5EF4-FFF2-40B4-BE49-F238E27FC236}">
                <a16:creationId xmlns:a16="http://schemas.microsoft.com/office/drawing/2014/main" id="{5CA31946-7C5F-412D-9640-08AE73BD657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F25E657F-273C-4BEF-B484-F38D11CC2546}"/>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6841212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29386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DB899-06BC-4C2B-9AED-B9C8C03C2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AEA316-AB09-4C95-BDFF-58FEE48E45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4E000F7-E58C-4D63-BE4E-FBEC08FEAA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8409490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610AFB-5A3A-4DA3-AC67-37D15A131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4B9B97-DD66-4B04-B4AA-1D49BF88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BAB1178-02FA-4394-B22C-073FF5CB3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1D3527-B792-4BDD-B218-0A0485DA6D91}"/>
              </a:ext>
            </a:extLst>
          </p:cNvPr>
          <p:cNvSpPr>
            <a:spLocks noGrp="1"/>
          </p:cNvSpPr>
          <p:nvPr>
            <p:ph type="dt" sz="half" idx="10"/>
          </p:nvPr>
        </p:nvSpPr>
        <p:spPr>
          <a:xfrm>
            <a:off x="838200" y="6356350"/>
            <a:ext cx="2743200" cy="365125"/>
          </a:xfrm>
          <a:prstGeom prst="rect">
            <a:avLst/>
          </a:prstGeom>
        </p:spPr>
        <p:txBody>
          <a:bodyPr/>
          <a:lstStyle/>
          <a:p>
            <a:fld id="{11D1414C-8B32-4BD2-ADE1-E9025317A3D3}" type="datetimeFigureOut">
              <a:rPr lang="en-GB" smtClean="0"/>
              <a:t>18/10/2024</a:t>
            </a:fld>
            <a:endParaRPr lang="en-GB"/>
          </a:p>
        </p:txBody>
      </p:sp>
      <p:sp>
        <p:nvSpPr>
          <p:cNvPr id="6" name="Footer Placeholder 5">
            <a:extLst>
              <a:ext uri="{FF2B5EF4-FFF2-40B4-BE49-F238E27FC236}">
                <a16:creationId xmlns:a16="http://schemas.microsoft.com/office/drawing/2014/main" id="{8FD27CBF-9515-482C-B217-33A8251D11C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80FEFE7F-9AFC-470E-98BD-4B5955994E06}"/>
              </a:ext>
            </a:extLst>
          </p:cNvPr>
          <p:cNvSpPr>
            <a:spLocks noGrp="1"/>
          </p:cNvSpPr>
          <p:nvPr>
            <p:ph type="sldNum" sz="quarter" idx="12"/>
          </p:nvPr>
        </p:nvSpPr>
        <p:spPr>
          <a:xfrm>
            <a:off x="8610600" y="6356350"/>
            <a:ext cx="2743200" cy="365125"/>
          </a:xfrm>
          <a:prstGeom prst="rect">
            <a:avLst/>
          </a:prstGeom>
        </p:spPr>
        <p:txBody>
          <a:bodyPr/>
          <a:lstStyle/>
          <a:p>
            <a:fld id="{76B9688F-3374-4291-A60B-1851D6BA4297}" type="slidenum">
              <a:rPr lang="en-GB" smtClean="0"/>
              <a:t>‹#›</a:t>
            </a:fld>
            <a:endParaRPr lang="en-GB"/>
          </a:p>
        </p:txBody>
      </p:sp>
    </p:spTree>
    <p:extLst>
      <p:ext uri="{BB962C8B-B14F-4D97-AF65-F5344CB8AC3E}">
        <p14:creationId xmlns:p14="http://schemas.microsoft.com/office/powerpoint/2010/main" val="31984034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6FA99D-B7D1-43F5-9AAE-147A4E16E8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3CCEDC-ABBD-4DFF-AE82-0E8FD49C097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718683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87A49E-BD4D-4FE6-9B90-3B292B35A2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36BFB6-156E-49D9-930F-578B0543FC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63777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C41DF1-39DB-48D7-A3B2-A651A037194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46F8CD-493F-46EC-A63F-D2DAE45C757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317CD4-B67C-40DA-B4A2-85A88CD2C8A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5EC18BC-2CD0-4D33-845F-A7E0798846A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ABABE8-D2B4-4B74-B214-A79B717B9CE9}"/>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553B1E7-0160-4E86-8E77-3A4371DC4B18}"/>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18/10/2024</a:t>
            </a:fld>
            <a:endParaRPr lang="en-GB"/>
          </a:p>
        </p:txBody>
      </p:sp>
      <p:sp>
        <p:nvSpPr>
          <p:cNvPr id="8" name="Footer Placeholder 7">
            <a:extLst>
              <a:ext uri="{FF2B5EF4-FFF2-40B4-BE49-F238E27FC236}">
                <a16:creationId xmlns:a16="http://schemas.microsoft.com/office/drawing/2014/main" id="{65CB67EC-9105-48AE-B012-9CF0741D456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1CA616BE-1917-46F0-83DF-D4EEB24660D9}"/>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78486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93573-B616-4B74-BAC1-F3E59EB7E91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0739983-6C76-49C9-AE98-AE5317705BA3}"/>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18/10/2024</a:t>
            </a:fld>
            <a:endParaRPr lang="en-GB"/>
          </a:p>
        </p:txBody>
      </p:sp>
      <p:sp>
        <p:nvSpPr>
          <p:cNvPr id="4" name="Footer Placeholder 3">
            <a:extLst>
              <a:ext uri="{FF2B5EF4-FFF2-40B4-BE49-F238E27FC236}">
                <a16:creationId xmlns:a16="http://schemas.microsoft.com/office/drawing/2014/main" id="{8CD03936-0803-4C43-BB6F-B55C60CD264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83C5254E-BF70-40F3-BBA7-49B07413746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508378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ACB798E-A594-40D2-ACDF-B474E361BFBA}"/>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18/10/2024</a:t>
            </a:fld>
            <a:endParaRPr lang="en-GB"/>
          </a:p>
        </p:txBody>
      </p:sp>
      <p:sp>
        <p:nvSpPr>
          <p:cNvPr id="3" name="Footer Placeholder 2">
            <a:extLst>
              <a:ext uri="{FF2B5EF4-FFF2-40B4-BE49-F238E27FC236}">
                <a16:creationId xmlns:a16="http://schemas.microsoft.com/office/drawing/2014/main" id="{A119136F-99E7-443D-9673-6771AF5286C1}"/>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155F77FD-F632-407B-9885-CFB7A6F00128}"/>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959311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F2AAB-839E-4ACB-9CFF-76FE2F94DFF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AB9F631-8630-45C2-9CB9-B33EB2F6DDD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63D4C3-FBEF-4EFA-B515-1F8A63E80C0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D2FC15-0B22-460E-A9A5-C66FA2E29551}"/>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18/10/2024</a:t>
            </a:fld>
            <a:endParaRPr lang="en-GB"/>
          </a:p>
        </p:txBody>
      </p:sp>
      <p:sp>
        <p:nvSpPr>
          <p:cNvPr id="6" name="Footer Placeholder 5">
            <a:extLst>
              <a:ext uri="{FF2B5EF4-FFF2-40B4-BE49-F238E27FC236}">
                <a16:creationId xmlns:a16="http://schemas.microsoft.com/office/drawing/2014/main" id="{C5C39493-0E65-44D2-9502-2929D35E20C3}"/>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F48626D-8EEF-455C-86E9-21F189522860}"/>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3477587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E632D-DF50-41D5-9439-82327D9F524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B90BB2F-B8B7-46DD-92B5-05400345C90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EF3C69A-65D4-4DA6-A231-A1C64B6278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6C856D-7CC1-4C3B-AD5E-85D4573AB494}"/>
              </a:ext>
            </a:extLst>
          </p:cNvPr>
          <p:cNvSpPr>
            <a:spLocks noGrp="1"/>
          </p:cNvSpPr>
          <p:nvPr>
            <p:ph type="dt" sz="half" idx="10"/>
          </p:nvPr>
        </p:nvSpPr>
        <p:spPr>
          <a:xfrm>
            <a:off x="838200" y="6356350"/>
            <a:ext cx="2743200" cy="365125"/>
          </a:xfrm>
          <a:prstGeom prst="rect">
            <a:avLst/>
          </a:prstGeom>
        </p:spPr>
        <p:txBody>
          <a:bodyPr/>
          <a:lstStyle/>
          <a:p>
            <a:fld id="{85E59404-6F47-4C0F-8912-A02EC073A839}" type="datetimeFigureOut">
              <a:rPr lang="en-GB" smtClean="0"/>
              <a:t>18/10/2024</a:t>
            </a:fld>
            <a:endParaRPr lang="en-GB"/>
          </a:p>
        </p:txBody>
      </p:sp>
      <p:sp>
        <p:nvSpPr>
          <p:cNvPr id="6" name="Footer Placeholder 5">
            <a:extLst>
              <a:ext uri="{FF2B5EF4-FFF2-40B4-BE49-F238E27FC236}">
                <a16:creationId xmlns:a16="http://schemas.microsoft.com/office/drawing/2014/main" id="{A23CC455-4B20-4B64-8ED6-A490479E5FC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A679E2C7-8749-4E53-B593-16129E1E8241}"/>
              </a:ext>
            </a:extLst>
          </p:cNvPr>
          <p:cNvSpPr>
            <a:spLocks noGrp="1"/>
          </p:cNvSpPr>
          <p:nvPr>
            <p:ph type="sldNum" sz="quarter" idx="12"/>
          </p:nvPr>
        </p:nvSpPr>
        <p:spPr>
          <a:xfrm>
            <a:off x="8610600" y="6356350"/>
            <a:ext cx="2743200" cy="365125"/>
          </a:xfrm>
          <a:prstGeom prst="rect">
            <a:avLst/>
          </a:prstGeom>
        </p:spPr>
        <p:txBody>
          <a:bodyPr/>
          <a:lstStyle/>
          <a:p>
            <a:fld id="{7E329633-ABE9-4924-AFC2-6298A37E93BC}" type="slidenum">
              <a:rPr lang="en-GB" smtClean="0"/>
              <a:t>‹#›</a:t>
            </a:fld>
            <a:endParaRPr lang="en-GB"/>
          </a:p>
        </p:txBody>
      </p:sp>
    </p:spTree>
    <p:extLst>
      <p:ext uri="{BB962C8B-B14F-4D97-AF65-F5344CB8AC3E}">
        <p14:creationId xmlns:p14="http://schemas.microsoft.com/office/powerpoint/2010/main" val="2127165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5" descr="A picture containing chart&#10;&#10;Description automatically generated">
            <a:extLst>
              <a:ext uri="{FF2B5EF4-FFF2-40B4-BE49-F238E27FC236}">
                <a16:creationId xmlns:a16="http://schemas.microsoft.com/office/drawing/2014/main" id="{F6897F59-CD43-4824-B268-EA1A6493AC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84" y="0"/>
            <a:ext cx="12189631" cy="6858000"/>
          </a:xfrm>
          <a:prstGeom prst="rect">
            <a:avLst/>
          </a:prstGeom>
        </p:spPr>
      </p:pic>
      <p:sp>
        <p:nvSpPr>
          <p:cNvPr id="2" name="Title 1">
            <a:extLst>
              <a:ext uri="{FF2B5EF4-FFF2-40B4-BE49-F238E27FC236}">
                <a16:creationId xmlns:a16="http://schemas.microsoft.com/office/drawing/2014/main" id="{B407F915-88FF-4C0E-9C5E-800659DDCA88}"/>
              </a:ext>
            </a:extLst>
          </p:cNvPr>
          <p:cNvSpPr>
            <a:spLocks noGrp="1"/>
          </p:cNvSpPr>
          <p:nvPr>
            <p:ph type="ctrTitle"/>
          </p:nvPr>
        </p:nvSpPr>
        <p:spPr>
          <a:xfrm>
            <a:off x="748122" y="204096"/>
            <a:ext cx="4295826" cy="2387600"/>
          </a:xfrm>
        </p:spPr>
        <p:txBody>
          <a:bodyPr anchor="b">
            <a:normAutofit/>
          </a:bodyPr>
          <a:lstStyle>
            <a:lvl1pPr algn="l">
              <a:defRPr sz="42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CDB3444D-4905-420D-BE9F-52734628DB93}"/>
              </a:ext>
            </a:extLst>
          </p:cNvPr>
          <p:cNvSpPr>
            <a:spLocks noGrp="1"/>
          </p:cNvSpPr>
          <p:nvPr>
            <p:ph type="subTitle" idx="1"/>
          </p:nvPr>
        </p:nvSpPr>
        <p:spPr>
          <a:xfrm>
            <a:off x="738291" y="2730501"/>
            <a:ext cx="2349039" cy="698499"/>
          </a:xfrm>
        </p:spPr>
        <p:txBody>
          <a:bodyPr>
            <a:normAutofit/>
          </a:bodyPr>
          <a:lstStyle>
            <a:lvl1pPr marL="0" indent="0" algn="l">
              <a:buNone/>
              <a:defRPr sz="1800">
                <a:solidFill>
                  <a:srgbClr val="FFC60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1263391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7.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C2FB91D-6423-4D18-B577-BF954E3C727F}"/>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2053"/>
          <a:stretch/>
        </p:blipFill>
        <p:spPr>
          <a:xfrm>
            <a:off x="0" y="5914528"/>
            <a:ext cx="10486029" cy="943472"/>
          </a:xfrm>
          <a:prstGeom prst="rect">
            <a:avLst/>
          </a:prstGeom>
        </p:spPr>
      </p:pic>
      <p:sp>
        <p:nvSpPr>
          <p:cNvPr id="12" name="TextBox 11">
            <a:extLst>
              <a:ext uri="{FF2B5EF4-FFF2-40B4-BE49-F238E27FC236}">
                <a16:creationId xmlns:a16="http://schemas.microsoft.com/office/drawing/2014/main" id="{CF33DA37-FAE2-4697-8C0C-F85C4BC530A4}"/>
              </a:ext>
            </a:extLst>
          </p:cNvPr>
          <p:cNvSpPr txBox="1">
            <a:spLocks noChangeAspect="1"/>
          </p:cNvSpPr>
          <p:nvPr userDrawn="1"/>
        </p:nvSpPr>
        <p:spPr>
          <a:xfrm>
            <a:off x="349642" y="6119336"/>
            <a:ext cx="5659271" cy="738664"/>
          </a:xfrm>
          <a:prstGeom prst="rect">
            <a:avLst/>
          </a:prstGeom>
          <a:noFill/>
        </p:spPr>
        <p:txBody>
          <a:bodyPr wrap="square" lIns="0" tIns="0" rIns="0" bIns="0" rtlCol="0">
            <a:spAutoFit/>
          </a:bodyPr>
          <a:lstStyle/>
          <a:p>
            <a:r>
              <a:rPr lang="en-GB" sz="1600" b="1">
                <a:latin typeface="Lucida Sans" panose="020B0602030504020204" pitchFamily="34" charset="0"/>
              </a:rPr>
              <a:t>TRAC ENGINEERING</a:t>
            </a:r>
            <a:endParaRPr lang="en-US" sz="1400" b="1" baseline="0">
              <a:solidFill>
                <a:schemeClr val="bg1"/>
              </a:solidFill>
              <a:latin typeface="Lucida Sans" panose="020B0602030504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Service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a:t>
            </a:r>
            <a:r>
              <a:rPr kumimoji="0" lang="en-GB" sz="1600" b="1" i="0" u="none" strike="noStrike" kern="0" cap="none" spc="0" normalizeH="0" baseline="0" noProof="0">
                <a:ln>
                  <a:noFill/>
                </a:ln>
                <a:solidFill>
                  <a:prstClr val="white"/>
                </a:solidFill>
                <a:effectLst/>
                <a:uLnTx/>
                <a:uFillTx/>
                <a:latin typeface="Lucida Sans" pitchFamily="34" charset="0"/>
                <a:ea typeface="+mn-ea"/>
                <a:cs typeface="+mn-cs"/>
              </a:rPr>
              <a:t>Safety </a:t>
            </a:r>
            <a:r>
              <a:rPr kumimoji="0" lang="en-GB" sz="1600" b="1" i="0" u="none" strike="noStrike" kern="1200" cap="none" spc="0" normalizeH="0" baseline="0" noProof="0">
                <a:ln>
                  <a:noFill/>
                </a:ln>
                <a:solidFill>
                  <a:prstClr val="white"/>
                </a:solidFill>
                <a:effectLst/>
                <a:uLnTx/>
                <a:uFillTx/>
                <a:latin typeface="Lucida Sans" panose="020B0602030504020204" pitchFamily="34" charset="0"/>
                <a:ea typeface="+mn-ea"/>
                <a:cs typeface="+mn-cs"/>
              </a:rPr>
              <a:t>• Quality • Innovation</a:t>
            </a:r>
          </a:p>
          <a:p>
            <a:endParaRPr lang="en-GB" sz="1600" b="1">
              <a:latin typeface="Lucida Sans" panose="020B0602030504020204" pitchFamily="34" charset="0"/>
            </a:endParaRPr>
          </a:p>
        </p:txBody>
      </p:sp>
      <p:pic>
        <p:nvPicPr>
          <p:cNvPr id="13" name="Picture 12">
            <a:extLst>
              <a:ext uri="{FF2B5EF4-FFF2-40B4-BE49-F238E27FC236}">
                <a16:creationId xmlns:a16="http://schemas.microsoft.com/office/drawing/2014/main" id="{15484206-DC23-45CF-84B7-F235689A9E4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868882" y="5894751"/>
            <a:ext cx="1973476" cy="798659"/>
          </a:xfrm>
          <a:prstGeom prst="rect">
            <a:avLst/>
          </a:prstGeom>
        </p:spPr>
      </p:pic>
    </p:spTree>
    <p:extLst>
      <p:ext uri="{BB962C8B-B14F-4D97-AF65-F5344CB8AC3E}">
        <p14:creationId xmlns:p14="http://schemas.microsoft.com/office/powerpoint/2010/main" val="381298149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3"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415498"/>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dirty="0">
                <a:latin typeface="Lucida Sans" panose="020B0602030504020204" pitchFamily="34" charset="0"/>
              </a:rPr>
              <a:t>TRAC International – Women’s Health</a:t>
            </a:r>
          </a:p>
          <a:p>
            <a:pPr marL="0" marR="0" lvl="0" indent="0" algn="l" defTabSz="914400" rtl="0" eaLnBrk="1" fontAlgn="auto" latinLnBrk="0" hangingPunct="1">
              <a:lnSpc>
                <a:spcPct val="100000"/>
              </a:lnSpc>
              <a:spcBef>
                <a:spcPts val="600"/>
              </a:spcBef>
              <a:spcAft>
                <a:spcPts val="0"/>
              </a:spcAft>
              <a:buClrTx/>
              <a:buSzTx/>
              <a:buFontTx/>
              <a:buNone/>
              <a:tabLst/>
              <a:defRPr/>
            </a:pPr>
            <a:endParaRPr lang="en-GB" sz="800" dirty="0">
              <a:latin typeface="Lucida Sans" panose="020B0602030504020204" pitchFamily="34" charset="0"/>
            </a:endParaRPr>
          </a:p>
        </p:txBody>
      </p:sp>
    </p:spTree>
    <p:extLst>
      <p:ext uri="{BB962C8B-B14F-4D97-AF65-F5344CB8AC3E}">
        <p14:creationId xmlns:p14="http://schemas.microsoft.com/office/powerpoint/2010/main" val="4041011504"/>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C34AAEC-F51A-483E-886B-E2D61AC753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9202E0-B4B6-452C-839F-713AB6F244D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2" name="Picture 11">
            <a:extLst>
              <a:ext uri="{FF2B5EF4-FFF2-40B4-BE49-F238E27FC236}">
                <a16:creationId xmlns:a16="http://schemas.microsoft.com/office/drawing/2014/main" id="{A1231B3E-7119-451D-A760-B099A43D75C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4169648" y="6352683"/>
            <a:ext cx="8022352" cy="249937"/>
          </a:xfrm>
          <a:prstGeom prst="rect">
            <a:avLst/>
          </a:prstGeom>
        </p:spPr>
      </p:pic>
      <p:sp>
        <p:nvSpPr>
          <p:cNvPr id="13" name="TextBox 12">
            <a:extLst>
              <a:ext uri="{FF2B5EF4-FFF2-40B4-BE49-F238E27FC236}">
                <a16:creationId xmlns:a16="http://schemas.microsoft.com/office/drawing/2014/main" id="{96B58472-4E2C-4A60-A0C1-061D881AFC45}"/>
              </a:ext>
            </a:extLst>
          </p:cNvPr>
          <p:cNvSpPr txBox="1"/>
          <p:nvPr userDrawn="1"/>
        </p:nvSpPr>
        <p:spPr>
          <a:xfrm>
            <a:off x="838200" y="6271403"/>
            <a:ext cx="3331448" cy="215444"/>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800" dirty="0">
                <a:latin typeface="Lucida Sans" panose="020B0602030504020204" pitchFamily="34" charset="0"/>
              </a:rPr>
              <a:t>TRAC International – Women’s Health</a:t>
            </a:r>
          </a:p>
        </p:txBody>
      </p:sp>
      <p:pic>
        <p:nvPicPr>
          <p:cNvPr id="5" name="Picture 4" descr="Logo&#10;&#10;Description automatically generated">
            <a:extLst>
              <a:ext uri="{FF2B5EF4-FFF2-40B4-BE49-F238E27FC236}">
                <a16:creationId xmlns:a16="http://schemas.microsoft.com/office/drawing/2014/main" id="{A68804D0-2158-D5BC-A837-D7B2490E3388}"/>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b="15205"/>
          <a:stretch/>
        </p:blipFill>
        <p:spPr>
          <a:xfrm>
            <a:off x="9977584" y="489028"/>
            <a:ext cx="1773940" cy="1077755"/>
          </a:xfrm>
          <a:prstGeom prst="rect">
            <a:avLst/>
          </a:prstGeom>
        </p:spPr>
      </p:pic>
    </p:spTree>
    <p:extLst>
      <p:ext uri="{BB962C8B-B14F-4D97-AF65-F5344CB8AC3E}">
        <p14:creationId xmlns:p14="http://schemas.microsoft.com/office/powerpoint/2010/main" val="121096913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txStyles>
    <p:title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41">
          <p15:clr>
            <a:srgbClr val="F26B43"/>
          </p15:clr>
        </p15:guide>
        <p15:guide id="2" pos="527">
          <p15:clr>
            <a:srgbClr val="F26B43"/>
          </p15:clr>
        </p15:guide>
        <p15:guide id="3" pos="7162">
          <p15:clr>
            <a:srgbClr val="F26B43"/>
          </p15:clr>
        </p15:guide>
        <p15:guide id="4" orient="horz" pos="390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hyperlink" Target="https://www.nature.com/articles/nri.2016.90#:~:text=Generally%2C%20adult%20females%20mount%20stronger%20innate%20and%20adaptive,their%20increased%20susceptibility%20to%20inflammatory%20and%20autoimmune%20diseases." TargetMode="External"/><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hyperlink" Target="https://davidevansdds.com/blog/8-exercises-can-brushing-teeth/" TargetMode="External"/><Relationship Id="rId2" Type="http://schemas.openxmlformats.org/officeDocument/2006/relationships/image" Target="../media/image19.png"/><Relationship Id="rId1" Type="http://schemas.openxmlformats.org/officeDocument/2006/relationships/slideLayout" Target="../slideLayouts/slideLayout18.xml"/><Relationship Id="rId5" Type="http://schemas.openxmlformats.org/officeDocument/2006/relationships/image" Target="../media/image20.png"/><Relationship Id="rId4" Type="http://schemas.openxmlformats.org/officeDocument/2006/relationships/hyperlink" Target="https://www.verywellhealth.com/how-to-reduce-stress-5207327"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verywellfit.com/why-woman-should-lift-weights-3119467" TargetMode="Externa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hyperlink" Target="https://www.drinkaware.co.uk/" TargetMode="External"/><Relationship Id="rId2" Type="http://schemas.openxmlformats.org/officeDocument/2006/relationships/hyperlink" Target="https://www.hopkinsmedicine.org/-/media/files/health/ebooks/healthy-eating-guide-women.ashx" TargetMode="External"/><Relationship Id="rId1" Type="http://schemas.openxmlformats.org/officeDocument/2006/relationships/slideLayout" Target="../slideLayouts/slideLayout18.xml"/><Relationship Id="rId5" Type="http://schemas.openxmlformats.org/officeDocument/2006/relationships/image" Target="../media/image22.png"/><Relationship Id="rId4" Type="http://schemas.openxmlformats.org/officeDocument/2006/relationships/hyperlink" Target="https://drinkcoach.org.uk/drinkcoach-app"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nhs.uk/mental-health/feelings-symptoms-behaviours/feelings-and-symptoms/anxiety-fear-panic/" TargetMode="Externa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simplypsychology.org/anxiety-in-women.html" TargetMode="Externa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hyperlink" Target="https://www.theswi.org.uk/" TargetMode="External"/><Relationship Id="rId2" Type="http://schemas.openxmlformats.org/officeDocument/2006/relationships/hyperlink" Target="https://www.nhsinform.scot/healthy-living/womens-health/" TargetMode="External"/><Relationship Id="rId1" Type="http://schemas.openxmlformats.org/officeDocument/2006/relationships/slideLayout" Target="../slideLayouts/slideLayout18.xml"/><Relationship Id="rId6" Type="http://schemas.openxmlformats.org/officeDocument/2006/relationships/image" Target="../media/image25.jpeg"/><Relationship Id="rId5" Type="http://schemas.openxmlformats.org/officeDocument/2006/relationships/hyperlink" Target="https://www.swwg.co.uk/" TargetMode="External"/><Relationship Id="rId4" Type="http://schemas.openxmlformats.org/officeDocument/2006/relationships/hyperlink" Target="https://nwr.org.uk/"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hyperlink" Target="https://www.mckinsey.com/mhi/our-insights/closing-the-womens-health-gap-a-1-trillion-dollar-opportunity-to-improve-lives-and-economies" TargetMode="External"/><Relationship Id="rId2" Type="http://schemas.openxmlformats.org/officeDocument/2006/relationships/image" Target="../media/image9.pn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google.com/search?q=gender+health+gap&amp;sca_esv=adb9b9861ab1efe9&amp;rlz=1C1GCEU_en-GBGB1069GB1069&amp;udm=2&amp;biw=1396&amp;bih=670&amp;ei=GHgSZ6K_FqGphbIPseXd-Qg&amp;ved=&amp;uact=5&amp;oq=gender+health+gap&amp;gs_lp=Egxnd3Mtd2l6LXNlcnAiEWdlbmRlciBoZWFsdGggZ2FwMgsQABiABBixAxiDATIFEAAYgAQyBhAAGAcYHjIFEAAYgAQyBRAAGIAEMgUQABiABDIFEAAYgAQyBBAAGB4yBBAAGB4yBBAAGB5IlBBQqwdYxQ1wAXgAkAEAmAE_oAGOA6oBATe4AQPIAQD4AQGYAgigArMDwgIKEAAYgAQYQxiKBcICCBAAGAcYChgemAMAiAYBkgcBOKAHnTA&amp;sclient=gws-wiz-serp#vhid=ZFOCxpWdw1GxWM&amp;vssid=mosaic" TargetMode="Externa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bhf.org.uk/informationsupport/conditions/heart-attack." TargetMode="Externa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hyperlink" Target="https://www.endometriosis-india.com/" TargetMode="External"/><Relationship Id="rId2" Type="http://schemas.openxmlformats.org/officeDocument/2006/relationships/hyperlink" Target="https://www.endometriosis-uk.org/get-support" TargetMode="External"/><Relationship Id="rId1" Type="http://schemas.openxmlformats.org/officeDocument/2006/relationships/slideLayout" Target="../slideLayouts/slideLayout25.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nhsinform.scot/healthy-living/womens-health/later-years-around-50-years-and-over/menopause-and-post-menopause-health/supporting-someone-through-the-menopause/" TargetMode="Externa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itv.com/lorraine/articles/download-the-change-and-check-sticker" TargetMode="External"/><Relationship Id="rId1" Type="http://schemas.openxmlformats.org/officeDocument/2006/relationships/slideLayout" Target="../slideLayouts/slideLayout18.xml"/><Relationship Id="rId4" Type="http://schemas.openxmlformats.org/officeDocument/2006/relationships/hyperlink" Target="https://self-checkout.coppafeel.org/get-a-reminde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613FF41-BC1C-6E19-342D-316795568B8E}"/>
              </a:ext>
            </a:extLst>
          </p:cNvPr>
          <p:cNvSpPr>
            <a:spLocks noGrp="1"/>
          </p:cNvSpPr>
          <p:nvPr>
            <p:ph type="subTitle" idx="1"/>
          </p:nvPr>
        </p:nvSpPr>
        <p:spPr>
          <a:xfrm>
            <a:off x="755383" y="2730501"/>
            <a:ext cx="6679457" cy="698499"/>
          </a:xfrm>
        </p:spPr>
        <p:txBody>
          <a:bodyPr/>
          <a:lstStyle/>
          <a:p>
            <a:r>
              <a:rPr lang="en-GB" sz="2400">
                <a:solidFill>
                  <a:schemeClr val="tx1"/>
                </a:solidFill>
              </a:rPr>
              <a:t>Women’s Health</a:t>
            </a:r>
            <a:endParaRPr lang="en-GB"/>
          </a:p>
        </p:txBody>
      </p:sp>
    </p:spTree>
    <p:extLst>
      <p:ext uri="{BB962C8B-B14F-4D97-AF65-F5344CB8AC3E}">
        <p14:creationId xmlns:p14="http://schemas.microsoft.com/office/powerpoint/2010/main" val="39969342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30D9D21-FFD2-2595-AD65-94019B83F5D3}"/>
              </a:ext>
            </a:extLst>
          </p:cNvPr>
          <p:cNvSpPr txBox="1">
            <a:spLocks/>
          </p:cNvSpPr>
          <p:nvPr/>
        </p:nvSpPr>
        <p:spPr>
          <a:xfrm>
            <a:off x="838201" y="1825625"/>
            <a:ext cx="7048499"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600">
              <a:latin typeface="+mn-lt"/>
            </a:endParaRPr>
          </a:p>
        </p:txBody>
      </p:sp>
      <p:sp>
        <p:nvSpPr>
          <p:cNvPr id="8" name="Title 1">
            <a:extLst>
              <a:ext uri="{FF2B5EF4-FFF2-40B4-BE49-F238E27FC236}">
                <a16:creationId xmlns:a16="http://schemas.microsoft.com/office/drawing/2014/main" id="{65836160-29ED-4631-92A4-9FB5D75FE74F}"/>
              </a:ext>
            </a:extLst>
          </p:cNvPr>
          <p:cNvSpPr txBox="1">
            <a:spLocks/>
          </p:cNvSpPr>
          <p:nvPr/>
        </p:nvSpPr>
        <p:spPr>
          <a:xfrm>
            <a:off x="857250" y="365125"/>
            <a:ext cx="883126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a:lstStyle>
          <a:p>
            <a:r>
              <a:rPr lang="en-GB"/>
              <a:t>Autoimmune Diseases</a:t>
            </a:r>
          </a:p>
        </p:txBody>
      </p:sp>
      <p:sp>
        <p:nvSpPr>
          <p:cNvPr id="10" name="TextBox 9">
            <a:extLst>
              <a:ext uri="{FF2B5EF4-FFF2-40B4-BE49-F238E27FC236}">
                <a16:creationId xmlns:a16="http://schemas.microsoft.com/office/drawing/2014/main" id="{62DAD94C-5223-DF47-4B32-CDC0EEB4F433}"/>
              </a:ext>
            </a:extLst>
          </p:cNvPr>
          <p:cNvSpPr txBox="1"/>
          <p:nvPr/>
        </p:nvSpPr>
        <p:spPr>
          <a:xfrm>
            <a:off x="857249" y="1619935"/>
            <a:ext cx="7212095" cy="5016758"/>
          </a:xfrm>
          <a:prstGeom prst="rect">
            <a:avLst/>
          </a:prstGeom>
          <a:noFill/>
        </p:spPr>
        <p:txBody>
          <a:bodyPr wrap="square">
            <a:spAutoFit/>
          </a:bodyPr>
          <a:lstStyle/>
          <a:p>
            <a:r>
              <a:rPr lang="en-GB" sz="1600" dirty="0"/>
              <a:t>Autoimmune disease occurs when the immune system mistakenly attacks its own healthy tissue. This includes conditions such as:</a:t>
            </a:r>
          </a:p>
          <a:p>
            <a:endParaRPr lang="en-GB" sz="1600" dirty="0"/>
          </a:p>
          <a:p>
            <a:endParaRPr lang="en-GB" sz="1600" dirty="0">
              <a:solidFill>
                <a:srgbClr val="4D5156"/>
              </a:solidFill>
              <a:latin typeface="Arial" panose="020B0604020202020204" pitchFamily="34" charset="0"/>
            </a:endParaRPr>
          </a:p>
          <a:p>
            <a:endParaRPr lang="en-GB" sz="1600" dirty="0">
              <a:solidFill>
                <a:srgbClr val="4D5156"/>
              </a:solidFill>
              <a:latin typeface="Arial" panose="020B0604020202020204" pitchFamily="34" charset="0"/>
            </a:endParaRPr>
          </a:p>
          <a:p>
            <a:endParaRPr lang="en-GB" sz="1600" dirty="0">
              <a:solidFill>
                <a:srgbClr val="4D5156"/>
              </a:solidFill>
              <a:latin typeface="Arial" panose="020B0604020202020204" pitchFamily="34" charset="0"/>
            </a:endParaRPr>
          </a:p>
          <a:p>
            <a:endParaRPr lang="en-GB" sz="1600" dirty="0">
              <a:solidFill>
                <a:srgbClr val="4D5156"/>
              </a:solidFill>
              <a:latin typeface="Arial" panose="020B0604020202020204" pitchFamily="34" charset="0"/>
            </a:endParaRPr>
          </a:p>
          <a:p>
            <a:endParaRPr lang="en-GB" sz="1600" dirty="0">
              <a:solidFill>
                <a:srgbClr val="4D5156"/>
              </a:solidFill>
              <a:latin typeface="Arial" panose="020B0604020202020204" pitchFamily="34" charset="0"/>
            </a:endParaRPr>
          </a:p>
          <a:p>
            <a:r>
              <a:rPr lang="en-GB" sz="1600" dirty="0"/>
              <a:t>These diseases disproportionately affect women (particularly those of child bearing age). It is believed that the immune systems response to attacks is more exaggerated in women. This is results in faster clearance of pathogens but greater chance of autoimmunity*.</a:t>
            </a:r>
          </a:p>
          <a:p>
            <a:endParaRPr lang="en-GB" sz="1600" dirty="0"/>
          </a:p>
          <a:p>
            <a:r>
              <a:rPr lang="en-GB" sz="1600" dirty="0"/>
              <a:t>The exact reason for this is unknown but it is thought that the X chromosome, gut health and environmental factors play a part.</a:t>
            </a:r>
          </a:p>
          <a:p>
            <a:endParaRPr lang="en-GB" sz="1600" dirty="0"/>
          </a:p>
          <a:p>
            <a:r>
              <a:rPr lang="en-GB" sz="1600" dirty="0"/>
              <a:t>Stress has been found to be a trigger. This is another reason to try and keep your stress levels as low as possible. </a:t>
            </a:r>
          </a:p>
          <a:p>
            <a:endParaRPr lang="en-GB" sz="1600" dirty="0"/>
          </a:p>
          <a:p>
            <a:endParaRPr lang="en-GB" sz="1600" dirty="0"/>
          </a:p>
        </p:txBody>
      </p:sp>
      <p:sp>
        <p:nvSpPr>
          <p:cNvPr id="2" name="TextBox 1">
            <a:extLst>
              <a:ext uri="{FF2B5EF4-FFF2-40B4-BE49-F238E27FC236}">
                <a16:creationId xmlns:a16="http://schemas.microsoft.com/office/drawing/2014/main" id="{447CA981-2E1F-BD1B-DE9F-AFB6760D9EF8}"/>
              </a:ext>
            </a:extLst>
          </p:cNvPr>
          <p:cNvSpPr txBox="1"/>
          <p:nvPr/>
        </p:nvSpPr>
        <p:spPr>
          <a:xfrm>
            <a:off x="838199" y="2413337"/>
            <a:ext cx="6909079" cy="1661993"/>
          </a:xfrm>
          <a:prstGeom prst="rect">
            <a:avLst/>
          </a:prstGeom>
          <a:noFill/>
        </p:spPr>
        <p:txBody>
          <a:bodyPr wrap="square" numCol="2" rtlCol="0">
            <a:spAutoFit/>
          </a:bodyPr>
          <a:lstStyle/>
          <a:p>
            <a:pPr indent="-285750">
              <a:buFont typeface="Arial" panose="020B0604020202020204" pitchFamily="34" charset="0"/>
              <a:buChar char="•"/>
            </a:pPr>
            <a:r>
              <a:rPr lang="en-GB" sz="1600" dirty="0"/>
              <a:t>Rheumatoid arthritis </a:t>
            </a:r>
          </a:p>
          <a:p>
            <a:pPr indent="-285750">
              <a:buFont typeface="Arial" panose="020B0604020202020204" pitchFamily="34" charset="0"/>
              <a:buChar char="•"/>
            </a:pPr>
            <a:r>
              <a:rPr lang="en-GB" sz="1600" dirty="0"/>
              <a:t>Thyroid disease</a:t>
            </a:r>
          </a:p>
          <a:p>
            <a:pPr indent="-285750">
              <a:buFont typeface="Arial" panose="020B0604020202020204" pitchFamily="34" charset="0"/>
              <a:buChar char="•"/>
            </a:pPr>
            <a:r>
              <a:rPr lang="en-GB" sz="1600" dirty="0"/>
              <a:t>Inflammatory bowel disease</a:t>
            </a:r>
          </a:p>
          <a:p>
            <a:pPr indent="-285750">
              <a:buFont typeface="Arial" panose="020B0604020202020204" pitchFamily="34" charset="0"/>
              <a:buChar char="•"/>
            </a:pPr>
            <a:endParaRPr lang="en-GB" dirty="0">
              <a:solidFill>
                <a:srgbClr val="1F1F1F"/>
              </a:solidFill>
              <a:latin typeface="Google Sans"/>
            </a:endParaRPr>
          </a:p>
          <a:p>
            <a:pPr marL="742950" lvl="1" indent="-285750">
              <a:buFont typeface="Arial" panose="020B0604020202020204" pitchFamily="34" charset="0"/>
              <a:buChar char="•"/>
            </a:pPr>
            <a:endParaRPr lang="en-GB" dirty="0">
              <a:solidFill>
                <a:srgbClr val="1F1F1F"/>
              </a:solidFill>
              <a:latin typeface="Google Sans"/>
            </a:endParaRPr>
          </a:p>
          <a:p>
            <a:pPr marL="285750" indent="-285750" algn="l">
              <a:buFont typeface="Arial" panose="020B0604020202020204" pitchFamily="34" charset="0"/>
              <a:buChar char="•"/>
            </a:pPr>
            <a:endParaRPr lang="en-GB" sz="1800" b="0" i="0" dirty="0">
              <a:solidFill>
                <a:srgbClr val="1F1F1F"/>
              </a:solidFill>
              <a:effectLst/>
              <a:latin typeface="Google Sans"/>
            </a:endParaRPr>
          </a:p>
          <a:p>
            <a:pPr indent="-285750">
              <a:buFont typeface="Arial" panose="020B0604020202020204" pitchFamily="34" charset="0"/>
              <a:buChar char="•"/>
            </a:pPr>
            <a:r>
              <a:rPr lang="en-GB" sz="1600" dirty="0"/>
              <a:t>Multiple sclerosis (MS)</a:t>
            </a:r>
          </a:p>
          <a:p>
            <a:pPr indent="-285750">
              <a:buFont typeface="Arial" panose="020B0604020202020204" pitchFamily="34" charset="0"/>
              <a:buChar char="•"/>
            </a:pPr>
            <a:r>
              <a:rPr lang="en-GB" sz="1600" dirty="0"/>
              <a:t>Type 1 diabetes</a:t>
            </a:r>
          </a:p>
          <a:p>
            <a:pPr indent="-285750">
              <a:buFont typeface="Arial" panose="020B0604020202020204" pitchFamily="34" charset="0"/>
              <a:buChar char="•"/>
            </a:pPr>
            <a:r>
              <a:rPr lang="en-GB" sz="1600" dirty="0"/>
              <a:t>Crohn’s disease</a:t>
            </a:r>
          </a:p>
        </p:txBody>
      </p:sp>
      <p:pic>
        <p:nvPicPr>
          <p:cNvPr id="5" name="Picture 4">
            <a:extLst>
              <a:ext uri="{FF2B5EF4-FFF2-40B4-BE49-F238E27FC236}">
                <a16:creationId xmlns:a16="http://schemas.microsoft.com/office/drawing/2014/main" id="{9C9C3AC7-A30B-D4C0-7E69-C253A273FFE8}"/>
              </a:ext>
            </a:extLst>
          </p:cNvPr>
          <p:cNvPicPr>
            <a:picLocks noChangeAspect="1"/>
          </p:cNvPicPr>
          <p:nvPr/>
        </p:nvPicPr>
        <p:blipFill>
          <a:blip r:embed="rId2"/>
          <a:stretch>
            <a:fillRect/>
          </a:stretch>
        </p:blipFill>
        <p:spPr>
          <a:xfrm>
            <a:off x="8207799" y="2096262"/>
            <a:ext cx="3654458" cy="2899457"/>
          </a:xfrm>
          <a:prstGeom prst="rect">
            <a:avLst/>
          </a:prstGeom>
        </p:spPr>
      </p:pic>
      <p:sp>
        <p:nvSpPr>
          <p:cNvPr id="6" name="TextBox 5">
            <a:extLst>
              <a:ext uri="{FF2B5EF4-FFF2-40B4-BE49-F238E27FC236}">
                <a16:creationId xmlns:a16="http://schemas.microsoft.com/office/drawing/2014/main" id="{96C33AD0-25E6-7788-248D-624D29D3CB5F}"/>
              </a:ext>
            </a:extLst>
          </p:cNvPr>
          <p:cNvSpPr txBox="1"/>
          <p:nvPr/>
        </p:nvSpPr>
        <p:spPr>
          <a:xfrm>
            <a:off x="8286161" y="5213023"/>
            <a:ext cx="3751868" cy="215444"/>
          </a:xfrm>
          <a:prstGeom prst="rect">
            <a:avLst/>
          </a:prstGeom>
          <a:noFill/>
        </p:spPr>
        <p:txBody>
          <a:bodyPr wrap="square" rtlCol="0">
            <a:spAutoFit/>
          </a:bodyPr>
          <a:lstStyle/>
          <a:p>
            <a:r>
              <a:rPr lang="en-GB" sz="800">
                <a:hlinkClick r:id="rId3"/>
              </a:rPr>
              <a:t>*Sex differences in immune responses | Nature Reviews Immunology</a:t>
            </a:r>
            <a:endParaRPr lang="en-GB" sz="800"/>
          </a:p>
        </p:txBody>
      </p:sp>
    </p:spTree>
    <p:extLst>
      <p:ext uri="{BB962C8B-B14F-4D97-AF65-F5344CB8AC3E}">
        <p14:creationId xmlns:p14="http://schemas.microsoft.com/office/powerpoint/2010/main" val="1642032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E25AB9-C858-F3F2-6943-6EAC1168D24C}"/>
              </a:ext>
            </a:extLst>
          </p:cNvPr>
          <p:cNvPicPr>
            <a:picLocks noChangeAspect="1"/>
          </p:cNvPicPr>
          <p:nvPr/>
        </p:nvPicPr>
        <p:blipFill>
          <a:blip r:embed="rId2"/>
          <a:stretch>
            <a:fillRect/>
          </a:stretch>
        </p:blipFill>
        <p:spPr>
          <a:xfrm>
            <a:off x="8801099" y="3857624"/>
            <a:ext cx="2362200" cy="2447925"/>
          </a:xfrm>
          <a:prstGeom prst="rect">
            <a:avLst/>
          </a:prstGeom>
        </p:spPr>
      </p:pic>
      <p:sp>
        <p:nvSpPr>
          <p:cNvPr id="2" name="Title 1">
            <a:extLst>
              <a:ext uri="{FF2B5EF4-FFF2-40B4-BE49-F238E27FC236}">
                <a16:creationId xmlns:a16="http://schemas.microsoft.com/office/drawing/2014/main" id="{58B9B9AE-23DF-8AED-5AE5-590B7C820E4D}"/>
              </a:ext>
            </a:extLst>
          </p:cNvPr>
          <p:cNvSpPr>
            <a:spLocks noGrp="1"/>
          </p:cNvSpPr>
          <p:nvPr>
            <p:ph type="title" idx="4294967295"/>
          </p:nvPr>
        </p:nvSpPr>
        <p:spPr>
          <a:xfrm>
            <a:off x="857250" y="365125"/>
            <a:ext cx="8831263" cy="1325563"/>
          </a:xfrm>
        </p:spPr>
        <p:txBody>
          <a:bodyPr/>
          <a:lstStyle/>
          <a:p>
            <a:r>
              <a:rPr lang="en-GB"/>
              <a:t>Healthy Lifestyles</a:t>
            </a:r>
          </a:p>
        </p:txBody>
      </p:sp>
      <p:sp>
        <p:nvSpPr>
          <p:cNvPr id="3" name="Content Placeholder 2">
            <a:extLst>
              <a:ext uri="{FF2B5EF4-FFF2-40B4-BE49-F238E27FC236}">
                <a16:creationId xmlns:a16="http://schemas.microsoft.com/office/drawing/2014/main" id="{35E44073-089E-C019-12C8-EC5B3E5E08B4}"/>
              </a:ext>
            </a:extLst>
          </p:cNvPr>
          <p:cNvSpPr>
            <a:spLocks noGrp="1"/>
          </p:cNvSpPr>
          <p:nvPr>
            <p:ph idx="4294967295"/>
          </p:nvPr>
        </p:nvSpPr>
        <p:spPr>
          <a:xfrm>
            <a:off x="841958" y="1825624"/>
            <a:ext cx="7282867" cy="4479925"/>
          </a:xfrm>
        </p:spPr>
        <p:txBody>
          <a:bodyPr>
            <a:normAutofit/>
          </a:bodyPr>
          <a:lstStyle/>
          <a:p>
            <a:pPr marL="0" indent="0">
              <a:buNone/>
            </a:pPr>
            <a:r>
              <a:rPr lang="en-GB" sz="1600" dirty="0">
                <a:latin typeface="+mn-lt"/>
              </a:rPr>
              <a:t>Maintaining a healthy lifestyle reduces the risk of getting ill. It can also help you to deal with the symptoms of illness.</a:t>
            </a:r>
          </a:p>
          <a:p>
            <a:endParaRPr lang="en-GB" sz="1600" dirty="0">
              <a:latin typeface="+mn-lt"/>
            </a:endParaRPr>
          </a:p>
          <a:p>
            <a:r>
              <a:rPr lang="en-GB" sz="1600" dirty="0">
                <a:latin typeface="+mn-lt"/>
              </a:rPr>
              <a:t>Reduce stress - Many women are juggling working with looking after children and/or parents, the home, pets etc. This can lead to high stress levels which drastically impact health. Reducing stress lowers blood pressure, improves your immune system, reduces muscle tension and improves heart health.</a:t>
            </a:r>
          </a:p>
          <a:p>
            <a:r>
              <a:rPr lang="en-GB" sz="1600" dirty="0">
                <a:latin typeface="+mn-lt"/>
              </a:rPr>
              <a:t>Be active – According to Sport England three quarters of women do not take the recommended 30 minutes of exercise 5 times a week.* Getting your body moving improves mental and physical health, reduces the chance of illness and boosts motivation and self-confidence.</a:t>
            </a:r>
          </a:p>
          <a:p>
            <a:pPr>
              <a:buClr>
                <a:schemeClr val="bg1"/>
              </a:buClr>
            </a:pPr>
            <a:r>
              <a:rPr lang="en-GB" sz="1600" dirty="0">
                <a:latin typeface="+mn-lt"/>
              </a:rPr>
              <a:t>If time is an issue, try to build exercise into your daily life e.g. walk whenever you can, choose to take the stairs. Why not multi-task and exercising while brushing your teeth! </a:t>
            </a:r>
            <a:r>
              <a:rPr lang="en-GB" sz="800" dirty="0">
                <a:latin typeface="+mn-lt"/>
                <a:hlinkClick r:id="rId3"/>
              </a:rPr>
              <a:t>https://davidevansdds.com/blog/8-exercises-can-brushing-teeth/</a:t>
            </a:r>
            <a:r>
              <a:rPr lang="en-GB" sz="800" dirty="0">
                <a:latin typeface="+mn-lt"/>
              </a:rPr>
              <a:t> </a:t>
            </a:r>
            <a:endParaRPr lang="en-GB" sz="800" dirty="0">
              <a:solidFill>
                <a:srgbClr val="333333"/>
              </a:solidFill>
              <a:latin typeface="McKinsey Sans"/>
            </a:endParaRPr>
          </a:p>
        </p:txBody>
      </p:sp>
      <p:sp>
        <p:nvSpPr>
          <p:cNvPr id="4" name="TextBox 3">
            <a:extLst>
              <a:ext uri="{FF2B5EF4-FFF2-40B4-BE49-F238E27FC236}">
                <a16:creationId xmlns:a16="http://schemas.microsoft.com/office/drawing/2014/main" id="{CC80FF6B-1E25-E789-0189-E999FE0D2CFE}"/>
              </a:ext>
            </a:extLst>
          </p:cNvPr>
          <p:cNvSpPr txBox="1"/>
          <p:nvPr/>
        </p:nvSpPr>
        <p:spPr>
          <a:xfrm>
            <a:off x="1004047" y="5995778"/>
            <a:ext cx="8747706" cy="338554"/>
          </a:xfrm>
          <a:prstGeom prst="rect">
            <a:avLst/>
          </a:prstGeom>
          <a:noFill/>
        </p:spPr>
        <p:txBody>
          <a:bodyPr wrap="square" rtlCol="0">
            <a:spAutoFit/>
          </a:bodyPr>
          <a:lstStyle/>
          <a:p>
            <a:r>
              <a:rPr lang="en-GB" sz="800"/>
              <a:t>*https://activewomenandgirls.org.uk/why-we-exist</a:t>
            </a:r>
          </a:p>
          <a:p>
            <a:r>
              <a:rPr lang="en-GB" sz="800"/>
              <a:t>*https://www.bhf.org.uk</a:t>
            </a:r>
          </a:p>
        </p:txBody>
      </p:sp>
      <p:pic>
        <p:nvPicPr>
          <p:cNvPr id="6" name="Picture 5">
            <a:hlinkClick r:id="rId4"/>
            <a:extLst>
              <a:ext uri="{FF2B5EF4-FFF2-40B4-BE49-F238E27FC236}">
                <a16:creationId xmlns:a16="http://schemas.microsoft.com/office/drawing/2014/main" id="{2A1068DE-F402-54D5-D43A-1CAF6FE4F057}"/>
              </a:ext>
            </a:extLst>
          </p:cNvPr>
          <p:cNvPicPr>
            <a:picLocks noChangeAspect="1"/>
          </p:cNvPicPr>
          <p:nvPr/>
        </p:nvPicPr>
        <p:blipFill>
          <a:blip r:embed="rId5"/>
          <a:stretch>
            <a:fillRect/>
          </a:stretch>
        </p:blipFill>
        <p:spPr>
          <a:xfrm>
            <a:off x="8022210" y="780061"/>
            <a:ext cx="4079559" cy="3048780"/>
          </a:xfrm>
          <a:prstGeom prst="rect">
            <a:avLst/>
          </a:prstGeom>
        </p:spPr>
      </p:pic>
    </p:spTree>
    <p:extLst>
      <p:ext uri="{BB962C8B-B14F-4D97-AF65-F5344CB8AC3E}">
        <p14:creationId xmlns:p14="http://schemas.microsoft.com/office/powerpoint/2010/main" val="1305856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9B9AE-23DF-8AED-5AE5-590B7C820E4D}"/>
              </a:ext>
            </a:extLst>
          </p:cNvPr>
          <p:cNvSpPr>
            <a:spLocks noGrp="1"/>
          </p:cNvSpPr>
          <p:nvPr>
            <p:ph type="title" idx="4294967295"/>
          </p:nvPr>
        </p:nvSpPr>
        <p:spPr>
          <a:xfrm>
            <a:off x="857250" y="365125"/>
            <a:ext cx="8831263" cy="1325563"/>
          </a:xfrm>
        </p:spPr>
        <p:txBody>
          <a:bodyPr/>
          <a:lstStyle/>
          <a:p>
            <a:r>
              <a:rPr lang="en-GB"/>
              <a:t>Healthy Lifestyles</a:t>
            </a:r>
          </a:p>
        </p:txBody>
      </p:sp>
      <p:pic>
        <p:nvPicPr>
          <p:cNvPr id="2054" name="Picture 6" descr="The Benefits of Weight Lifting for Women">
            <a:hlinkClick r:id="rId2"/>
            <a:extLst>
              <a:ext uri="{FF2B5EF4-FFF2-40B4-BE49-F238E27FC236}">
                <a16:creationId xmlns:a16="http://schemas.microsoft.com/office/drawing/2014/main" id="{FA1BF256-CCA3-C5E4-7A50-E052C5E209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9450" y="1436600"/>
            <a:ext cx="6469063" cy="4312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2249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9B9AE-23DF-8AED-5AE5-590B7C820E4D}"/>
              </a:ext>
            </a:extLst>
          </p:cNvPr>
          <p:cNvSpPr>
            <a:spLocks noGrp="1"/>
          </p:cNvSpPr>
          <p:nvPr>
            <p:ph type="title" idx="4294967295"/>
          </p:nvPr>
        </p:nvSpPr>
        <p:spPr>
          <a:xfrm>
            <a:off x="857250" y="365125"/>
            <a:ext cx="8831263" cy="1325563"/>
          </a:xfrm>
        </p:spPr>
        <p:txBody>
          <a:bodyPr/>
          <a:lstStyle/>
          <a:p>
            <a:r>
              <a:rPr lang="en-GB"/>
              <a:t>Healthy Lifestyles</a:t>
            </a:r>
          </a:p>
        </p:txBody>
      </p:sp>
      <p:sp>
        <p:nvSpPr>
          <p:cNvPr id="3" name="Content Placeholder 2">
            <a:extLst>
              <a:ext uri="{FF2B5EF4-FFF2-40B4-BE49-F238E27FC236}">
                <a16:creationId xmlns:a16="http://schemas.microsoft.com/office/drawing/2014/main" id="{35E44073-089E-C019-12C8-EC5B3E5E08B4}"/>
              </a:ext>
            </a:extLst>
          </p:cNvPr>
          <p:cNvSpPr>
            <a:spLocks noGrp="1"/>
          </p:cNvSpPr>
          <p:nvPr>
            <p:ph idx="4294967295"/>
          </p:nvPr>
        </p:nvSpPr>
        <p:spPr>
          <a:xfrm>
            <a:off x="841958" y="1825625"/>
            <a:ext cx="6616117" cy="4351338"/>
          </a:xfrm>
        </p:spPr>
        <p:txBody>
          <a:bodyPr>
            <a:normAutofit/>
          </a:bodyPr>
          <a:lstStyle/>
          <a:p>
            <a:pPr>
              <a:lnSpc>
                <a:spcPct val="100000"/>
              </a:lnSpc>
            </a:pPr>
            <a:r>
              <a:rPr lang="en-GB" sz="1600" dirty="0">
                <a:latin typeface="+mn-lt"/>
              </a:rPr>
              <a:t>Eat a Mediterranean diet – Plant based foods, lean proteins and healthy fats. This reduces the risk of heart disease by 30%. A handy healthy eating guide for women can be found </a:t>
            </a:r>
            <a:r>
              <a:rPr lang="en-GB" sz="1600" dirty="0">
                <a:latin typeface="+mn-lt"/>
                <a:hlinkClick r:id="rId2">
                  <a:extLst>
                    <a:ext uri="{A12FA001-AC4F-418D-AE19-62706E023703}">
                      <ahyp:hlinkClr xmlns:ahyp="http://schemas.microsoft.com/office/drawing/2018/hyperlinkcolor" val="tx"/>
                    </a:ext>
                  </a:extLst>
                </a:hlinkClick>
              </a:rPr>
              <a:t>here</a:t>
            </a:r>
            <a:r>
              <a:rPr lang="en-GB" sz="1600" dirty="0">
                <a:latin typeface="+mn-lt"/>
              </a:rPr>
              <a:t>. </a:t>
            </a:r>
          </a:p>
          <a:p>
            <a:pPr>
              <a:lnSpc>
                <a:spcPct val="100000"/>
              </a:lnSpc>
            </a:pPr>
            <a:r>
              <a:rPr lang="en-GB" sz="1600" dirty="0">
                <a:latin typeface="+mn-lt"/>
              </a:rPr>
              <a:t>Limit alcohol – unchecked alcohol consumption in women can have serious effects. Women should be particularly aware of this as they are physically more vulnerable to health conditions associated with alcohol than men. </a:t>
            </a:r>
          </a:p>
          <a:p>
            <a:pPr marL="266700" indent="0">
              <a:lnSpc>
                <a:spcPct val="100000"/>
              </a:lnSpc>
              <a:buNone/>
            </a:pPr>
            <a:r>
              <a:rPr lang="en-GB" sz="1600" dirty="0">
                <a:latin typeface="+mn-lt"/>
              </a:rPr>
              <a:t>Drinking is often a by-product of stress. Learning to recognise this can help you to deal with the stress differently.</a:t>
            </a:r>
          </a:p>
          <a:p>
            <a:pPr marL="266700" indent="0">
              <a:lnSpc>
                <a:spcPct val="100000"/>
              </a:lnSpc>
              <a:buNone/>
            </a:pPr>
            <a:r>
              <a:rPr lang="en-GB" sz="1600" dirty="0">
                <a:latin typeface="+mn-lt"/>
              </a:rPr>
              <a:t>Helpful resources for cutting back on alcohol can be found at </a:t>
            </a:r>
            <a:r>
              <a:rPr lang="en-GB" sz="1600" dirty="0">
                <a:latin typeface="+mn-lt"/>
                <a:hlinkClick r:id="rId3"/>
              </a:rPr>
              <a:t>https://www.drinkaware.co.uk/</a:t>
            </a:r>
            <a:r>
              <a:rPr lang="en-GB" sz="1600" dirty="0">
                <a:latin typeface="+mn-lt"/>
              </a:rPr>
              <a:t> and </a:t>
            </a:r>
            <a:r>
              <a:rPr lang="en-GB" sz="1600" dirty="0">
                <a:latin typeface="+mn-lt"/>
                <a:hlinkClick r:id="rId4"/>
              </a:rPr>
              <a:t>https://drinkcoach.org.uk/drinkcoach-app</a:t>
            </a:r>
            <a:r>
              <a:rPr lang="en-GB" sz="1600" dirty="0">
                <a:latin typeface="+mn-lt"/>
              </a:rPr>
              <a:t> </a:t>
            </a:r>
          </a:p>
          <a:p>
            <a:pPr marL="0" indent="0">
              <a:buNone/>
            </a:pPr>
            <a:endParaRPr lang="en-GB" sz="1100" dirty="0">
              <a:solidFill>
                <a:srgbClr val="333333"/>
              </a:solidFill>
              <a:latin typeface="McKinsey Sans"/>
            </a:endParaRPr>
          </a:p>
          <a:p>
            <a:pPr marL="0" indent="0">
              <a:buNone/>
            </a:pPr>
            <a:endParaRPr lang="en-GB" sz="1600" dirty="0">
              <a:latin typeface="+mn-lt"/>
            </a:endParaRPr>
          </a:p>
          <a:p>
            <a:endParaRPr lang="en-GB" sz="1600" dirty="0">
              <a:latin typeface="+mn-lt"/>
            </a:endParaRPr>
          </a:p>
          <a:p>
            <a:pPr marL="0" indent="0">
              <a:buNone/>
            </a:pPr>
            <a:endParaRPr lang="en-GB" sz="1100" dirty="0">
              <a:solidFill>
                <a:srgbClr val="333333"/>
              </a:solidFill>
              <a:latin typeface="McKinsey Sans"/>
            </a:endParaRPr>
          </a:p>
        </p:txBody>
      </p:sp>
      <p:sp>
        <p:nvSpPr>
          <p:cNvPr id="4" name="TextBox 3">
            <a:extLst>
              <a:ext uri="{FF2B5EF4-FFF2-40B4-BE49-F238E27FC236}">
                <a16:creationId xmlns:a16="http://schemas.microsoft.com/office/drawing/2014/main" id="{CC80FF6B-1E25-E789-0189-E999FE0D2CFE}"/>
              </a:ext>
            </a:extLst>
          </p:cNvPr>
          <p:cNvSpPr txBox="1"/>
          <p:nvPr/>
        </p:nvSpPr>
        <p:spPr>
          <a:xfrm>
            <a:off x="809626" y="5961519"/>
            <a:ext cx="8747706" cy="338554"/>
          </a:xfrm>
          <a:prstGeom prst="rect">
            <a:avLst/>
          </a:prstGeom>
          <a:noFill/>
        </p:spPr>
        <p:txBody>
          <a:bodyPr wrap="square" rtlCol="0">
            <a:spAutoFit/>
          </a:bodyPr>
          <a:lstStyle/>
          <a:p>
            <a:r>
              <a:rPr lang="en-GB" sz="800"/>
              <a:t>*https://activewomenandgirls.org.uk/why-we-exist</a:t>
            </a:r>
          </a:p>
          <a:p>
            <a:r>
              <a:rPr lang="en-GB" sz="800"/>
              <a:t>*https://www.bhf.org.uk</a:t>
            </a:r>
          </a:p>
        </p:txBody>
      </p:sp>
      <p:pic>
        <p:nvPicPr>
          <p:cNvPr id="6146" name="Picture 2">
            <a:extLst>
              <a:ext uri="{FF2B5EF4-FFF2-40B4-BE49-F238E27FC236}">
                <a16:creationId xmlns:a16="http://schemas.microsoft.com/office/drawing/2014/main" id="{EB6FE114-B4D9-5AF3-8683-1A06EBD8C24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58075" y="387743"/>
            <a:ext cx="4391025" cy="5506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8062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9B9AE-23DF-8AED-5AE5-590B7C820E4D}"/>
              </a:ext>
            </a:extLst>
          </p:cNvPr>
          <p:cNvSpPr>
            <a:spLocks noGrp="1"/>
          </p:cNvSpPr>
          <p:nvPr>
            <p:ph type="title" idx="4294967295"/>
          </p:nvPr>
        </p:nvSpPr>
        <p:spPr>
          <a:xfrm>
            <a:off x="857250" y="365125"/>
            <a:ext cx="8831263" cy="1325563"/>
          </a:xfrm>
        </p:spPr>
        <p:txBody>
          <a:bodyPr/>
          <a:lstStyle/>
          <a:p>
            <a:r>
              <a:rPr lang="en-GB"/>
              <a:t>Anxiety</a:t>
            </a:r>
          </a:p>
        </p:txBody>
      </p:sp>
      <p:sp>
        <p:nvSpPr>
          <p:cNvPr id="3" name="Content Placeholder 2">
            <a:extLst>
              <a:ext uri="{FF2B5EF4-FFF2-40B4-BE49-F238E27FC236}">
                <a16:creationId xmlns:a16="http://schemas.microsoft.com/office/drawing/2014/main" id="{35E44073-089E-C019-12C8-EC5B3E5E08B4}"/>
              </a:ext>
            </a:extLst>
          </p:cNvPr>
          <p:cNvSpPr>
            <a:spLocks noGrp="1"/>
          </p:cNvSpPr>
          <p:nvPr>
            <p:ph idx="4294967295"/>
          </p:nvPr>
        </p:nvSpPr>
        <p:spPr>
          <a:xfrm>
            <a:off x="841959" y="1825625"/>
            <a:ext cx="5040368" cy="4351338"/>
          </a:xfrm>
        </p:spPr>
        <p:txBody>
          <a:bodyPr>
            <a:normAutofit/>
          </a:bodyPr>
          <a:lstStyle/>
          <a:p>
            <a:pPr marL="0" indent="0">
              <a:lnSpc>
                <a:spcPct val="100000"/>
              </a:lnSpc>
              <a:buNone/>
            </a:pPr>
            <a:r>
              <a:rPr lang="en-GB" sz="1600" b="0" i="0" dirty="0">
                <a:solidFill>
                  <a:srgbClr val="000000"/>
                </a:solidFill>
                <a:effectLst/>
                <a:latin typeface="+mn-lt"/>
              </a:rPr>
              <a:t>7% of women globally are thought to have an anxiety disorder. Symptoms include panic attacks, social withdrawal, irritability and general feelings of dread.</a:t>
            </a:r>
          </a:p>
          <a:p>
            <a:pPr marL="0" indent="0">
              <a:lnSpc>
                <a:spcPct val="100000"/>
              </a:lnSpc>
              <a:buNone/>
            </a:pPr>
            <a:r>
              <a:rPr lang="en-GB" sz="1600" b="0" i="0" dirty="0">
                <a:solidFill>
                  <a:srgbClr val="000000"/>
                </a:solidFill>
                <a:effectLst/>
                <a:latin typeface="+mn-lt"/>
              </a:rPr>
              <a:t>Women go through various life stages and experiences which can cause or exacerbate anxiety. This include things like illness, fluctuating hormones, stress, body image issues, caring responsibilities and societal </a:t>
            </a:r>
            <a:r>
              <a:rPr lang="en-GB" sz="1600" b="0" i="0">
                <a:solidFill>
                  <a:srgbClr val="000000"/>
                </a:solidFill>
                <a:effectLst/>
                <a:latin typeface="+mn-lt"/>
              </a:rPr>
              <a:t>expectations.</a:t>
            </a:r>
            <a:endParaRPr lang="en-GB" sz="1600" dirty="0">
              <a:solidFill>
                <a:srgbClr val="000000"/>
              </a:solidFill>
              <a:latin typeface="+mn-lt"/>
            </a:endParaRPr>
          </a:p>
          <a:p>
            <a:pPr marL="0" indent="0">
              <a:lnSpc>
                <a:spcPct val="100000"/>
              </a:lnSpc>
              <a:buNone/>
            </a:pPr>
            <a:r>
              <a:rPr lang="en-GB" sz="1600" b="0" i="0" dirty="0">
                <a:solidFill>
                  <a:srgbClr val="000000"/>
                </a:solidFill>
                <a:effectLst/>
                <a:latin typeface="+mn-lt"/>
              </a:rPr>
              <a:t>Self-care is important for helping you to feel less anxious.  Help on strategies for dealing with anxiety can be found on the </a:t>
            </a:r>
            <a:r>
              <a:rPr lang="en-GB" sz="1600" b="0" i="0" dirty="0">
                <a:solidFill>
                  <a:srgbClr val="000000"/>
                </a:solidFill>
                <a:effectLst/>
                <a:latin typeface="+mn-lt"/>
                <a:hlinkClick r:id="rId2"/>
              </a:rPr>
              <a:t>NHS website</a:t>
            </a:r>
            <a:r>
              <a:rPr lang="en-GB" sz="1600" b="0" i="0" dirty="0">
                <a:solidFill>
                  <a:srgbClr val="000000"/>
                </a:solidFill>
                <a:effectLst/>
                <a:latin typeface="+mn-lt"/>
              </a:rPr>
              <a:t>.</a:t>
            </a:r>
          </a:p>
          <a:p>
            <a:pPr marL="0" indent="0">
              <a:buNone/>
            </a:pPr>
            <a:endParaRPr lang="en-GB" sz="1600" b="0" i="0" dirty="0">
              <a:solidFill>
                <a:srgbClr val="000000"/>
              </a:solidFill>
              <a:effectLst/>
              <a:latin typeface="+mn-lt"/>
            </a:endParaRPr>
          </a:p>
          <a:p>
            <a:pPr marL="0" indent="0">
              <a:buNone/>
            </a:pPr>
            <a:endParaRPr lang="en-GB" sz="1600" b="0" i="0" dirty="0">
              <a:solidFill>
                <a:srgbClr val="000000"/>
              </a:solidFill>
              <a:effectLst/>
              <a:latin typeface="+mn-lt"/>
            </a:endParaRPr>
          </a:p>
        </p:txBody>
      </p:sp>
      <p:pic>
        <p:nvPicPr>
          <p:cNvPr id="5124" name="Picture 4" descr="Anxiety Iceberg - What You See vs What You Don't See">
            <a:extLst>
              <a:ext uri="{FF2B5EF4-FFF2-40B4-BE49-F238E27FC236}">
                <a16:creationId xmlns:a16="http://schemas.microsoft.com/office/drawing/2014/main" id="{24932B48-0064-29D6-24DC-8A1FB4C170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1521" y="1371600"/>
            <a:ext cx="4988520" cy="394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4486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hlinkClick r:id="rId2"/>
            <a:extLst>
              <a:ext uri="{FF2B5EF4-FFF2-40B4-BE49-F238E27FC236}">
                <a16:creationId xmlns:a16="http://schemas.microsoft.com/office/drawing/2014/main" id="{04C6CD57-B951-32D8-5720-49AF617092ED}"/>
              </a:ext>
            </a:extLst>
          </p:cNvPr>
          <p:cNvPicPr>
            <a:picLocks noChangeAspect="1"/>
          </p:cNvPicPr>
          <p:nvPr/>
        </p:nvPicPr>
        <p:blipFill>
          <a:blip r:embed="rId3"/>
          <a:stretch>
            <a:fillRect/>
          </a:stretch>
        </p:blipFill>
        <p:spPr>
          <a:xfrm>
            <a:off x="3462629" y="380200"/>
            <a:ext cx="5614649" cy="5642758"/>
          </a:xfrm>
          <a:prstGeom prst="rect">
            <a:avLst/>
          </a:prstGeom>
        </p:spPr>
      </p:pic>
    </p:spTree>
    <p:extLst>
      <p:ext uri="{BB962C8B-B14F-4D97-AF65-F5344CB8AC3E}">
        <p14:creationId xmlns:p14="http://schemas.microsoft.com/office/powerpoint/2010/main" val="1640018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9B9AE-23DF-8AED-5AE5-590B7C820E4D}"/>
              </a:ext>
            </a:extLst>
          </p:cNvPr>
          <p:cNvSpPr>
            <a:spLocks noGrp="1"/>
          </p:cNvSpPr>
          <p:nvPr>
            <p:ph type="title" idx="4294967295"/>
          </p:nvPr>
        </p:nvSpPr>
        <p:spPr>
          <a:xfrm>
            <a:off x="857250" y="365125"/>
            <a:ext cx="8831263" cy="1325563"/>
          </a:xfrm>
        </p:spPr>
        <p:txBody>
          <a:bodyPr/>
          <a:lstStyle/>
          <a:p>
            <a:r>
              <a:rPr lang="en-GB" dirty="0"/>
              <a:t>Useful Resources</a:t>
            </a:r>
          </a:p>
        </p:txBody>
      </p:sp>
      <p:sp>
        <p:nvSpPr>
          <p:cNvPr id="3" name="Content Placeholder 2">
            <a:extLst>
              <a:ext uri="{FF2B5EF4-FFF2-40B4-BE49-F238E27FC236}">
                <a16:creationId xmlns:a16="http://schemas.microsoft.com/office/drawing/2014/main" id="{35E44073-089E-C019-12C8-EC5B3E5E08B4}"/>
              </a:ext>
            </a:extLst>
          </p:cNvPr>
          <p:cNvSpPr>
            <a:spLocks noGrp="1"/>
          </p:cNvSpPr>
          <p:nvPr>
            <p:ph idx="4294967295"/>
          </p:nvPr>
        </p:nvSpPr>
        <p:spPr>
          <a:xfrm>
            <a:off x="841958" y="1825625"/>
            <a:ext cx="6616117" cy="4351338"/>
          </a:xfrm>
        </p:spPr>
        <p:txBody>
          <a:bodyPr>
            <a:normAutofit/>
          </a:bodyPr>
          <a:lstStyle/>
          <a:p>
            <a:pPr>
              <a:lnSpc>
                <a:spcPct val="100000"/>
              </a:lnSpc>
            </a:pPr>
            <a:r>
              <a:rPr lang="en-GB" sz="1600" dirty="0">
                <a:latin typeface="+mn-lt"/>
              </a:rPr>
              <a:t>NHS Inform has a range of resources relating to women’s health </a:t>
            </a:r>
            <a:r>
              <a:rPr lang="en-GB" sz="1600" dirty="0">
                <a:latin typeface="+mn-lt"/>
                <a:hlinkClick r:id="rId2"/>
              </a:rPr>
              <a:t>Women's health | NHS inform</a:t>
            </a:r>
            <a:endParaRPr lang="en-GB" sz="1600" dirty="0">
              <a:latin typeface="+mn-lt"/>
            </a:endParaRPr>
          </a:p>
          <a:p>
            <a:pPr>
              <a:lnSpc>
                <a:spcPct val="100000"/>
              </a:lnSpc>
            </a:pPr>
            <a:r>
              <a:rPr lang="en-GB" sz="1600" dirty="0">
                <a:latin typeface="+mn-lt"/>
              </a:rPr>
              <a:t>The Scottish Women’s Institute promotes healthy lifestyles and friendship </a:t>
            </a:r>
            <a:r>
              <a:rPr lang="en-GB" sz="1600" dirty="0">
                <a:latin typeface="+mn-lt"/>
                <a:hlinkClick r:id="rId3"/>
              </a:rPr>
              <a:t>https://www.theswi.org.uk/</a:t>
            </a:r>
            <a:r>
              <a:rPr lang="en-GB" sz="1600" dirty="0">
                <a:latin typeface="+mn-lt"/>
              </a:rPr>
              <a:t> </a:t>
            </a:r>
          </a:p>
          <a:p>
            <a:pPr>
              <a:lnSpc>
                <a:spcPct val="100000"/>
              </a:lnSpc>
            </a:pPr>
            <a:r>
              <a:rPr lang="en-GB" sz="1600" dirty="0">
                <a:latin typeface="+mn-lt"/>
              </a:rPr>
              <a:t>The National Women’s Register connects women through discussion and activities </a:t>
            </a:r>
            <a:r>
              <a:rPr lang="en-GB" sz="1600" dirty="0">
                <a:latin typeface="+mn-lt"/>
                <a:hlinkClick r:id="rId4"/>
              </a:rPr>
              <a:t>https://nwr.org.uk/</a:t>
            </a:r>
            <a:r>
              <a:rPr lang="en-GB" sz="1600" dirty="0">
                <a:latin typeface="+mn-lt"/>
              </a:rPr>
              <a:t> </a:t>
            </a:r>
          </a:p>
          <a:p>
            <a:pPr>
              <a:lnSpc>
                <a:spcPct val="100000"/>
              </a:lnSpc>
            </a:pPr>
            <a:r>
              <a:rPr lang="en-GB" sz="1600" dirty="0">
                <a:latin typeface="+mn-lt"/>
              </a:rPr>
              <a:t>Fancy getting active? – why not join the ‘The Scottish Women’s Walking Group’ and make friends while walking! </a:t>
            </a:r>
            <a:r>
              <a:rPr lang="en-GB" sz="1600" dirty="0">
                <a:latin typeface="+mn-lt"/>
                <a:hlinkClick r:id="rId5"/>
              </a:rPr>
              <a:t>https://www.swwg.co.uk/</a:t>
            </a:r>
            <a:r>
              <a:rPr lang="en-GB" sz="1600" dirty="0">
                <a:latin typeface="+mn-lt"/>
              </a:rPr>
              <a:t> </a:t>
            </a:r>
          </a:p>
          <a:p>
            <a:pPr>
              <a:lnSpc>
                <a:spcPct val="100000"/>
              </a:lnSpc>
            </a:pPr>
            <a:endParaRPr lang="en-GB" sz="1600" dirty="0">
              <a:latin typeface="+mn-lt"/>
            </a:endParaRPr>
          </a:p>
          <a:p>
            <a:pPr marL="0" indent="0">
              <a:buNone/>
            </a:pPr>
            <a:endParaRPr lang="en-GB" sz="1100" dirty="0">
              <a:solidFill>
                <a:srgbClr val="333333"/>
              </a:solidFill>
              <a:latin typeface="McKinsey Sans"/>
            </a:endParaRPr>
          </a:p>
          <a:p>
            <a:pPr marL="0" indent="0">
              <a:buNone/>
            </a:pPr>
            <a:endParaRPr lang="en-GB" sz="1600" dirty="0">
              <a:latin typeface="+mn-lt"/>
            </a:endParaRPr>
          </a:p>
          <a:p>
            <a:endParaRPr lang="en-GB" sz="1600" dirty="0">
              <a:latin typeface="+mn-lt"/>
            </a:endParaRPr>
          </a:p>
          <a:p>
            <a:pPr marL="0" indent="0">
              <a:buNone/>
            </a:pPr>
            <a:endParaRPr lang="en-GB" sz="1100" dirty="0">
              <a:solidFill>
                <a:srgbClr val="333333"/>
              </a:solidFill>
              <a:latin typeface="McKinsey Sans"/>
            </a:endParaRPr>
          </a:p>
        </p:txBody>
      </p:sp>
      <p:pic>
        <p:nvPicPr>
          <p:cNvPr id="1026" name="Picture 2">
            <a:extLst>
              <a:ext uri="{FF2B5EF4-FFF2-40B4-BE49-F238E27FC236}">
                <a16:creationId xmlns:a16="http://schemas.microsoft.com/office/drawing/2014/main" id="{4C6781F2-F607-1A48-2A12-0EA63C6C37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7599147" y="1825625"/>
            <a:ext cx="4178732" cy="2787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3896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716233D-0F96-4A98-AAAB-3C041D3C7E4C}"/>
              </a:ext>
            </a:extLst>
          </p:cNvPr>
          <p:cNvSpPr txBox="1">
            <a:spLocks/>
          </p:cNvSpPr>
          <p:nvPr/>
        </p:nvSpPr>
        <p:spPr>
          <a:xfrm>
            <a:off x="854075" y="2281381"/>
            <a:ext cx="7948180" cy="3075710"/>
          </a:xfrm>
          <a:prstGeom prst="rect">
            <a:avLst/>
          </a:prstGeom>
        </p:spPr>
        <p:txBody>
          <a:bodyPr vert="horz" lIns="91440" tIns="45720" rIns="91440" bIns="45720" numCol="2"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panose="020B0604020202020204" pitchFamily="34" charset="0"/>
              <a:buChar char="•"/>
              <a:tabLst/>
              <a:defRPr/>
            </a:pPr>
            <a:endParaRPr kumimoji="0" lang="en-GB" altLang="en-US" sz="1800" b="0" i="0" u="none" strike="noStrike" kern="1200" cap="all" spc="0" normalizeH="0" baseline="0" noProof="0">
              <a:ln>
                <a:noFill/>
              </a:ln>
              <a:solidFill>
                <a:prstClr val="black"/>
              </a:solidFill>
              <a:effectLst/>
              <a:uLnTx/>
              <a:uFillTx/>
              <a:latin typeface="Lucida Sans" panose="020B0602030504020204" pitchFamily="34" charset="0"/>
              <a:ea typeface="+mn-ea"/>
              <a:cs typeface="+mn-cs"/>
            </a:endParaRPr>
          </a:p>
        </p:txBody>
      </p:sp>
      <p:sp>
        <p:nvSpPr>
          <p:cNvPr id="5" name="Text Placeholder 1">
            <a:extLst>
              <a:ext uri="{FF2B5EF4-FFF2-40B4-BE49-F238E27FC236}">
                <a16:creationId xmlns:a16="http://schemas.microsoft.com/office/drawing/2014/main" id="{316F8CF5-45F3-AC5D-921C-083CF2417F2E}"/>
              </a:ext>
            </a:extLst>
          </p:cNvPr>
          <p:cNvSpPr txBox="1">
            <a:spLocks/>
          </p:cNvSpPr>
          <p:nvPr/>
        </p:nvSpPr>
        <p:spPr>
          <a:xfrm>
            <a:off x="250825" y="960674"/>
            <a:ext cx="7670800" cy="4857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a:latin typeface="Lucida Sans" panose="020B0602030504020204" pitchFamily="34" charset="0"/>
              </a:rPr>
              <a:t>How are we doing?</a:t>
            </a:r>
          </a:p>
        </p:txBody>
      </p:sp>
      <p:grpSp>
        <p:nvGrpSpPr>
          <p:cNvPr id="7" name="Group 6">
            <a:extLst>
              <a:ext uri="{FF2B5EF4-FFF2-40B4-BE49-F238E27FC236}">
                <a16:creationId xmlns:a16="http://schemas.microsoft.com/office/drawing/2014/main" id="{868F4CA0-32DD-018A-FE7F-4596A099F0FC}"/>
              </a:ext>
            </a:extLst>
          </p:cNvPr>
          <p:cNvGrpSpPr/>
          <p:nvPr/>
        </p:nvGrpSpPr>
        <p:grpSpPr>
          <a:xfrm>
            <a:off x="3528290" y="380205"/>
            <a:ext cx="5929745" cy="4920275"/>
            <a:chOff x="1439652" y="1481900"/>
            <a:chExt cx="6264696" cy="3718964"/>
          </a:xfrm>
        </p:grpSpPr>
        <p:sp>
          <p:nvSpPr>
            <p:cNvPr id="8" name="Freeform: Shape 7">
              <a:extLst>
                <a:ext uri="{FF2B5EF4-FFF2-40B4-BE49-F238E27FC236}">
                  <a16:creationId xmlns:a16="http://schemas.microsoft.com/office/drawing/2014/main" id="{91E8E7DF-F147-B02E-453D-CD66F7E864B0}"/>
                </a:ext>
              </a:extLst>
            </p:cNvPr>
            <p:cNvSpPr/>
            <p:nvPr/>
          </p:nvSpPr>
          <p:spPr>
            <a:xfrm>
              <a:off x="3945530" y="1481900"/>
              <a:ext cx="1252939" cy="748803"/>
            </a:xfrm>
            <a:custGeom>
              <a:avLst/>
              <a:gdLst>
                <a:gd name="connsiteX0" fmla="*/ 0 w 1252939"/>
                <a:gd name="connsiteY0" fmla="*/ 748803 h 748803"/>
                <a:gd name="connsiteX1" fmla="*/ 626470 w 1252939"/>
                <a:gd name="connsiteY1" fmla="*/ 0 h 748803"/>
                <a:gd name="connsiteX2" fmla="*/ 626470 w 1252939"/>
                <a:gd name="connsiteY2" fmla="*/ 0 h 748803"/>
                <a:gd name="connsiteX3" fmla="*/ 1252939 w 1252939"/>
                <a:gd name="connsiteY3" fmla="*/ 748803 h 748803"/>
                <a:gd name="connsiteX4" fmla="*/ 0 w 1252939"/>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52939" h="748803">
                  <a:moveTo>
                    <a:pt x="0" y="748803"/>
                  </a:moveTo>
                  <a:lnTo>
                    <a:pt x="626470" y="0"/>
                  </a:lnTo>
                  <a:lnTo>
                    <a:pt x="626470" y="0"/>
                  </a:lnTo>
                  <a:lnTo>
                    <a:pt x="1252939" y="748803"/>
                  </a:lnTo>
                  <a:lnTo>
                    <a:pt x="0" y="748803"/>
                  </a:lnTo>
                  <a:close/>
                </a:path>
              </a:pathLst>
            </a:cu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endParaRPr lang="en-GB" sz="1200" b="1" kern="1200">
                <a:solidFill>
                  <a:srgbClr val="FF0000"/>
                </a:solidFill>
                <a:latin typeface="Lucida Sans" pitchFamily="34" charset="0"/>
              </a:endParaRPr>
            </a:p>
            <a:p>
              <a:pPr marL="0" lvl="0" indent="0" algn="ctr" defTabSz="533400">
                <a:lnSpc>
                  <a:spcPct val="90000"/>
                </a:lnSpc>
                <a:spcBef>
                  <a:spcPct val="0"/>
                </a:spcBef>
                <a:spcAft>
                  <a:spcPct val="35000"/>
                </a:spcAft>
                <a:buNone/>
              </a:pPr>
              <a:r>
                <a:rPr lang="en-GB" sz="1200" b="1" kern="1200">
                  <a:solidFill>
                    <a:srgbClr val="FF0000"/>
                  </a:solidFill>
                  <a:latin typeface="Lucida Sans" pitchFamily="34" charset="0"/>
                </a:rPr>
                <a:t>0</a:t>
              </a:r>
            </a:p>
            <a:p>
              <a:pPr marL="0" lvl="0" indent="0" algn="ctr" defTabSz="533400">
                <a:lnSpc>
                  <a:spcPct val="90000"/>
                </a:lnSpc>
                <a:spcBef>
                  <a:spcPct val="0"/>
                </a:spcBef>
                <a:spcAft>
                  <a:spcPct val="35000"/>
                </a:spcAft>
                <a:buNone/>
              </a:pPr>
              <a:r>
                <a:rPr lang="en-GB" sz="1400" b="1" kern="1200">
                  <a:solidFill>
                    <a:srgbClr val="FF0000"/>
                  </a:solidFill>
                  <a:latin typeface="Lucida Sans" pitchFamily="34" charset="0"/>
                </a:rPr>
                <a:t> </a:t>
              </a:r>
              <a:r>
                <a:rPr lang="en-GB" sz="1200" b="1" kern="1200">
                  <a:solidFill>
                    <a:srgbClr val="FF0000"/>
                  </a:solidFill>
                  <a:latin typeface="Lucida Sans" pitchFamily="34" charset="0"/>
                </a:rPr>
                <a:t>Fatalities</a:t>
              </a:r>
              <a:endParaRPr lang="en-GB" sz="1400" b="1" kern="1200">
                <a:solidFill>
                  <a:srgbClr val="FF0000"/>
                </a:solidFill>
                <a:latin typeface="Lucida Sans" pitchFamily="34" charset="0"/>
              </a:endParaRPr>
            </a:p>
          </p:txBody>
        </p:sp>
        <p:sp>
          <p:nvSpPr>
            <p:cNvPr id="9" name="Freeform: Shape 8">
              <a:extLst>
                <a:ext uri="{FF2B5EF4-FFF2-40B4-BE49-F238E27FC236}">
                  <a16:creationId xmlns:a16="http://schemas.microsoft.com/office/drawing/2014/main" id="{B1DB309B-3E58-7A38-285D-CE118AA9A665}"/>
                </a:ext>
              </a:extLst>
            </p:cNvPr>
            <p:cNvSpPr/>
            <p:nvPr/>
          </p:nvSpPr>
          <p:spPr>
            <a:xfrm>
              <a:off x="3319060" y="2205649"/>
              <a:ext cx="2505878" cy="748803"/>
            </a:xfrm>
            <a:custGeom>
              <a:avLst/>
              <a:gdLst>
                <a:gd name="connsiteX0" fmla="*/ 0 w 2505878"/>
                <a:gd name="connsiteY0" fmla="*/ 748803 h 748803"/>
                <a:gd name="connsiteX1" fmla="*/ 626471 w 2505878"/>
                <a:gd name="connsiteY1" fmla="*/ 0 h 748803"/>
                <a:gd name="connsiteX2" fmla="*/ 1879407 w 2505878"/>
                <a:gd name="connsiteY2" fmla="*/ 0 h 748803"/>
                <a:gd name="connsiteX3" fmla="*/ 2505878 w 2505878"/>
                <a:gd name="connsiteY3" fmla="*/ 748803 h 748803"/>
                <a:gd name="connsiteX4" fmla="*/ 0 w 2505878"/>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5878" h="748803">
                  <a:moveTo>
                    <a:pt x="0" y="748803"/>
                  </a:moveTo>
                  <a:lnTo>
                    <a:pt x="626471" y="0"/>
                  </a:lnTo>
                  <a:lnTo>
                    <a:pt x="1879407" y="0"/>
                  </a:lnTo>
                  <a:lnTo>
                    <a:pt x="2505878" y="748803"/>
                  </a:lnTo>
                  <a:lnTo>
                    <a:pt x="0" y="748803"/>
                  </a:lnTo>
                  <a:close/>
                </a:path>
              </a:pathLst>
            </a:cu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56309" tIns="17780" rIns="456309" bIns="17780" numCol="1" spcCol="1270" anchor="ctr" anchorCtr="0">
              <a:noAutofit/>
            </a:bodyPr>
            <a:lstStyle/>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0</a:t>
              </a:r>
            </a:p>
            <a:p>
              <a:pPr marL="0" lvl="0" indent="0" algn="ctr" defTabSz="622300">
                <a:lnSpc>
                  <a:spcPct val="90000"/>
                </a:lnSpc>
                <a:spcBef>
                  <a:spcPct val="0"/>
                </a:spcBef>
                <a:spcAft>
                  <a:spcPct val="35000"/>
                </a:spcAft>
                <a:buNone/>
              </a:pPr>
              <a:r>
                <a:rPr lang="en-GB" sz="1400" kern="1200">
                  <a:solidFill>
                    <a:schemeClr val="bg1"/>
                  </a:solidFill>
                  <a:latin typeface="Lucida Sans" pitchFamily="34" charset="0"/>
                </a:rPr>
                <a:t>LTI </a:t>
              </a:r>
            </a:p>
          </p:txBody>
        </p:sp>
        <p:sp>
          <p:nvSpPr>
            <p:cNvPr id="10" name="Freeform: Shape 9">
              <a:extLst>
                <a:ext uri="{FF2B5EF4-FFF2-40B4-BE49-F238E27FC236}">
                  <a16:creationId xmlns:a16="http://schemas.microsoft.com/office/drawing/2014/main" id="{5BAF6505-CD8F-877A-6B15-A00A0832AA17}"/>
                </a:ext>
              </a:extLst>
            </p:cNvPr>
            <p:cNvSpPr/>
            <p:nvPr/>
          </p:nvSpPr>
          <p:spPr>
            <a:xfrm>
              <a:off x="2692591" y="2954453"/>
              <a:ext cx="3758817" cy="748803"/>
            </a:xfrm>
            <a:custGeom>
              <a:avLst/>
              <a:gdLst>
                <a:gd name="connsiteX0" fmla="*/ 0 w 3758817"/>
                <a:gd name="connsiteY0" fmla="*/ 748803 h 748803"/>
                <a:gd name="connsiteX1" fmla="*/ 626471 w 3758817"/>
                <a:gd name="connsiteY1" fmla="*/ 0 h 748803"/>
                <a:gd name="connsiteX2" fmla="*/ 3132346 w 3758817"/>
                <a:gd name="connsiteY2" fmla="*/ 0 h 748803"/>
                <a:gd name="connsiteX3" fmla="*/ 3758817 w 3758817"/>
                <a:gd name="connsiteY3" fmla="*/ 748803 h 748803"/>
                <a:gd name="connsiteX4" fmla="*/ 0 w 3758817"/>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58817" h="748803">
                  <a:moveTo>
                    <a:pt x="0" y="748803"/>
                  </a:moveTo>
                  <a:lnTo>
                    <a:pt x="626471" y="0"/>
                  </a:lnTo>
                  <a:lnTo>
                    <a:pt x="3132346" y="0"/>
                  </a:lnTo>
                  <a:lnTo>
                    <a:pt x="3758817" y="748803"/>
                  </a:lnTo>
                  <a:lnTo>
                    <a:pt x="0" y="748803"/>
                  </a:lnTo>
                  <a:close/>
                </a:path>
              </a:pathLst>
            </a:custGeom>
            <a:solidFill>
              <a:srgbClr val="FF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678113" tIns="20320" rIns="678113" bIns="20320" numCol="1" spcCol="1270" anchor="ctr" anchorCtr="0">
              <a:noAutofit/>
            </a:bodyPr>
            <a:lstStyle/>
            <a:p>
              <a:pPr marL="0" lvl="0" indent="0" algn="ctr" defTabSz="711200">
                <a:lnSpc>
                  <a:spcPct val="90000"/>
                </a:lnSpc>
                <a:spcBef>
                  <a:spcPct val="0"/>
                </a:spcBef>
                <a:spcAft>
                  <a:spcPct val="35000"/>
                </a:spcAft>
                <a:buNone/>
              </a:pPr>
              <a:r>
                <a:rPr lang="en-GB" sz="1600" kern="1200">
                  <a:latin typeface="Lucida Sans" pitchFamily="34" charset="0"/>
                </a:rPr>
                <a:t>0</a:t>
              </a:r>
            </a:p>
            <a:p>
              <a:pPr marL="0" lvl="0" indent="0" algn="ctr" defTabSz="711200">
                <a:lnSpc>
                  <a:spcPct val="90000"/>
                </a:lnSpc>
                <a:spcBef>
                  <a:spcPct val="0"/>
                </a:spcBef>
                <a:spcAft>
                  <a:spcPct val="35000"/>
                </a:spcAft>
                <a:buNone/>
              </a:pPr>
              <a:r>
                <a:rPr lang="en-GB" sz="1600" kern="1200">
                  <a:latin typeface="Lucida Sans" pitchFamily="34" charset="0"/>
                </a:rPr>
                <a:t>RWD/MTC</a:t>
              </a:r>
            </a:p>
          </p:txBody>
        </p:sp>
        <p:sp>
          <p:nvSpPr>
            <p:cNvPr id="11" name="Freeform: Shape 10">
              <a:extLst>
                <a:ext uri="{FF2B5EF4-FFF2-40B4-BE49-F238E27FC236}">
                  <a16:creationId xmlns:a16="http://schemas.microsoft.com/office/drawing/2014/main" id="{BAA07AB7-4C88-DFCA-05FD-EDC3B8BD9658}"/>
                </a:ext>
              </a:extLst>
            </p:cNvPr>
            <p:cNvSpPr/>
            <p:nvPr/>
          </p:nvSpPr>
          <p:spPr>
            <a:xfrm>
              <a:off x="2055847" y="3692377"/>
              <a:ext cx="5011756" cy="748803"/>
            </a:xfrm>
            <a:custGeom>
              <a:avLst/>
              <a:gdLst>
                <a:gd name="connsiteX0" fmla="*/ 0 w 5011756"/>
                <a:gd name="connsiteY0" fmla="*/ 748803 h 748803"/>
                <a:gd name="connsiteX1" fmla="*/ 626471 w 5011756"/>
                <a:gd name="connsiteY1" fmla="*/ 0 h 748803"/>
                <a:gd name="connsiteX2" fmla="*/ 4385285 w 5011756"/>
                <a:gd name="connsiteY2" fmla="*/ 0 h 748803"/>
                <a:gd name="connsiteX3" fmla="*/ 5011756 w 5011756"/>
                <a:gd name="connsiteY3" fmla="*/ 748803 h 748803"/>
                <a:gd name="connsiteX4" fmla="*/ 0 w 501175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1756" h="748803">
                  <a:moveTo>
                    <a:pt x="0" y="748803"/>
                  </a:moveTo>
                  <a:lnTo>
                    <a:pt x="626471" y="0"/>
                  </a:lnTo>
                  <a:lnTo>
                    <a:pt x="4385285" y="0"/>
                  </a:lnTo>
                  <a:lnTo>
                    <a:pt x="5011756" y="748803"/>
                  </a:lnTo>
                  <a:lnTo>
                    <a:pt x="0" y="748803"/>
                  </a:lnTo>
                  <a:close/>
                </a:path>
              </a:pathLst>
            </a:custGeom>
            <a:solidFill>
              <a:srgbClr val="FFAE1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99917" tIns="22860" rIns="899918"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Lucida Sans" pitchFamily="34" charset="0"/>
                </a:rPr>
                <a:t>0</a:t>
              </a:r>
            </a:p>
            <a:p>
              <a:pPr marL="0" lvl="0" indent="0" algn="ctr" defTabSz="800100">
                <a:lnSpc>
                  <a:spcPct val="90000"/>
                </a:lnSpc>
                <a:spcBef>
                  <a:spcPct val="0"/>
                </a:spcBef>
                <a:spcAft>
                  <a:spcPct val="35000"/>
                </a:spcAft>
                <a:buNone/>
              </a:pPr>
              <a:r>
                <a:rPr lang="en-GB" sz="1800" kern="1200">
                  <a:latin typeface="Lucida Sans" pitchFamily="34" charset="0"/>
                </a:rPr>
                <a:t>First Aid</a:t>
              </a:r>
            </a:p>
          </p:txBody>
        </p:sp>
        <p:sp>
          <p:nvSpPr>
            <p:cNvPr id="12" name="Freeform: Shape 11">
              <a:extLst>
                <a:ext uri="{FF2B5EF4-FFF2-40B4-BE49-F238E27FC236}">
                  <a16:creationId xmlns:a16="http://schemas.microsoft.com/office/drawing/2014/main" id="{1C6AC92F-7EB0-E398-F7FA-025F9A1C0414}"/>
                </a:ext>
              </a:extLst>
            </p:cNvPr>
            <p:cNvSpPr/>
            <p:nvPr/>
          </p:nvSpPr>
          <p:spPr>
            <a:xfrm>
              <a:off x="1439652" y="4452061"/>
              <a:ext cx="6264696" cy="748803"/>
            </a:xfrm>
            <a:custGeom>
              <a:avLst/>
              <a:gdLst>
                <a:gd name="connsiteX0" fmla="*/ 0 w 6264696"/>
                <a:gd name="connsiteY0" fmla="*/ 748803 h 748803"/>
                <a:gd name="connsiteX1" fmla="*/ 626471 w 6264696"/>
                <a:gd name="connsiteY1" fmla="*/ 0 h 748803"/>
                <a:gd name="connsiteX2" fmla="*/ 5638225 w 6264696"/>
                <a:gd name="connsiteY2" fmla="*/ 0 h 748803"/>
                <a:gd name="connsiteX3" fmla="*/ 6264696 w 6264696"/>
                <a:gd name="connsiteY3" fmla="*/ 748803 h 748803"/>
                <a:gd name="connsiteX4" fmla="*/ 0 w 6264696"/>
                <a:gd name="connsiteY4" fmla="*/ 748803 h 7488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4696" h="748803">
                  <a:moveTo>
                    <a:pt x="0" y="748803"/>
                  </a:moveTo>
                  <a:lnTo>
                    <a:pt x="626471" y="0"/>
                  </a:lnTo>
                  <a:lnTo>
                    <a:pt x="5638225" y="0"/>
                  </a:lnTo>
                  <a:lnTo>
                    <a:pt x="6264696" y="748803"/>
                  </a:lnTo>
                  <a:lnTo>
                    <a:pt x="0" y="748803"/>
                  </a:lnTo>
                  <a:close/>
                </a:path>
              </a:pathLst>
            </a:custGeom>
            <a:solidFill>
              <a:srgbClr val="FFCE7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119181" tIns="22860" rIns="1119183" bIns="22860" numCol="1" spcCol="1270" anchor="ctr" anchorCtr="0">
              <a:noAutofit/>
            </a:bodyPr>
            <a:lstStyle/>
            <a:p>
              <a:pPr marL="0" lvl="0" indent="0" algn="ctr" defTabSz="800100">
                <a:lnSpc>
                  <a:spcPct val="90000"/>
                </a:lnSpc>
                <a:spcBef>
                  <a:spcPct val="0"/>
                </a:spcBef>
                <a:spcAft>
                  <a:spcPct val="35000"/>
                </a:spcAft>
                <a:buNone/>
              </a:pPr>
              <a:r>
                <a:rPr lang="en-GB" sz="1800" kern="1200">
                  <a:latin typeface="Lucida Sans" pitchFamily="34" charset="0"/>
                </a:rPr>
                <a:t>0</a:t>
              </a:r>
            </a:p>
            <a:p>
              <a:pPr marL="0" lvl="0" indent="0" algn="ctr" defTabSz="800100">
                <a:lnSpc>
                  <a:spcPct val="90000"/>
                </a:lnSpc>
                <a:spcBef>
                  <a:spcPct val="0"/>
                </a:spcBef>
                <a:spcAft>
                  <a:spcPct val="35000"/>
                </a:spcAft>
                <a:buNone/>
              </a:pPr>
              <a:r>
                <a:rPr lang="en-GB" sz="1800" kern="1200">
                  <a:latin typeface="Lucida Sans" pitchFamily="34" charset="0"/>
                </a:rPr>
                <a:t>Near Miss</a:t>
              </a:r>
            </a:p>
          </p:txBody>
        </p:sp>
      </p:grpSp>
      <p:sp>
        <p:nvSpPr>
          <p:cNvPr id="13" name="Rectangle 12">
            <a:extLst>
              <a:ext uri="{FF2B5EF4-FFF2-40B4-BE49-F238E27FC236}">
                <a16:creationId xmlns:a16="http://schemas.microsoft.com/office/drawing/2014/main" id="{BDF4B642-239E-9B68-54F7-D3059E0900F0}"/>
              </a:ext>
            </a:extLst>
          </p:cNvPr>
          <p:cNvSpPr/>
          <p:nvPr/>
        </p:nvSpPr>
        <p:spPr>
          <a:xfrm>
            <a:off x="211730" y="5653196"/>
            <a:ext cx="7050088" cy="276999"/>
          </a:xfrm>
          <a:prstGeom prst="rect">
            <a:avLst/>
          </a:prstGeom>
        </p:spPr>
        <p:txBody>
          <a:bodyPr wrap="square">
            <a:spAutoFit/>
          </a:bodyPr>
          <a:lstStyle/>
          <a:p>
            <a:pPr lvl="0"/>
            <a:r>
              <a:rPr lang="en-GB" sz="1200">
                <a:latin typeface="Lucida Sans" panose="020B0602030504020204" pitchFamily="34" charset="0"/>
              </a:rPr>
              <a:t>* RWD = Restricted Work Day, MTC = Medical Treatment Case</a:t>
            </a:r>
          </a:p>
        </p:txBody>
      </p:sp>
      <p:sp>
        <p:nvSpPr>
          <p:cNvPr id="14" name="Rectangle 13">
            <a:extLst>
              <a:ext uri="{FF2B5EF4-FFF2-40B4-BE49-F238E27FC236}">
                <a16:creationId xmlns:a16="http://schemas.microsoft.com/office/drawing/2014/main" id="{C4357BEE-F521-7A82-D416-E3AC46C89D5E}"/>
              </a:ext>
            </a:extLst>
          </p:cNvPr>
          <p:cNvSpPr/>
          <p:nvPr/>
        </p:nvSpPr>
        <p:spPr>
          <a:xfrm>
            <a:off x="296863" y="1557520"/>
            <a:ext cx="4572000" cy="646331"/>
          </a:xfrm>
          <a:prstGeom prst="rect">
            <a:avLst/>
          </a:prstGeom>
        </p:spPr>
        <p:txBody>
          <a:bodyPr>
            <a:spAutoFit/>
          </a:bodyPr>
          <a:lstStyle/>
          <a:p>
            <a:pPr>
              <a:buNone/>
            </a:pPr>
            <a:r>
              <a:rPr lang="en-GB" dirty="0">
                <a:latin typeface="Lucida Sans" panose="020B0602030504020204" pitchFamily="34" charset="0"/>
              </a:rPr>
              <a:t>Summary of Incidents 2024 –</a:t>
            </a:r>
          </a:p>
          <a:p>
            <a:pPr>
              <a:buNone/>
            </a:pPr>
            <a:r>
              <a:rPr lang="en-GB" dirty="0">
                <a:latin typeface="Lucida Sans" panose="020B0602030504020204" pitchFamily="34" charset="0"/>
              </a:rPr>
              <a:t>January – Present </a:t>
            </a:r>
          </a:p>
        </p:txBody>
      </p:sp>
      <p:sp>
        <p:nvSpPr>
          <p:cNvPr id="15" name="Title 2">
            <a:extLst>
              <a:ext uri="{FF2B5EF4-FFF2-40B4-BE49-F238E27FC236}">
                <a16:creationId xmlns:a16="http://schemas.microsoft.com/office/drawing/2014/main" id="{3BD31FB0-624E-9580-E058-45D72F33399F}"/>
              </a:ext>
            </a:extLst>
          </p:cNvPr>
          <p:cNvSpPr>
            <a:spLocks noGrp="1"/>
          </p:cNvSpPr>
          <p:nvPr>
            <p:ph type="title"/>
          </p:nvPr>
        </p:nvSpPr>
        <p:spPr>
          <a:xfrm>
            <a:off x="250825" y="73493"/>
            <a:ext cx="10515600" cy="1325563"/>
          </a:xfrm>
        </p:spPr>
        <p:txBody>
          <a:bodyPr/>
          <a:lstStyle/>
          <a:p>
            <a:r>
              <a:rPr lang="en-GB">
                <a:latin typeface="Lucida Sans" panose="020B0602030504020204" pitchFamily="34" charset="0"/>
              </a:rPr>
              <a:t>THINK SAFETY!</a:t>
            </a:r>
            <a:r>
              <a:rPr lang="en-GB">
                <a:solidFill>
                  <a:schemeClr val="bg1"/>
                </a:solidFill>
                <a:latin typeface="Lucida Sans" panose="020B0602030504020204" pitchFamily="34" charset="0"/>
              </a:rPr>
              <a:t>!</a:t>
            </a:r>
          </a:p>
        </p:txBody>
      </p:sp>
    </p:spTree>
    <p:extLst>
      <p:ext uri="{BB962C8B-B14F-4D97-AF65-F5344CB8AC3E}">
        <p14:creationId xmlns:p14="http://schemas.microsoft.com/office/powerpoint/2010/main" val="7738599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64D464-898B-4908-88FD-33A83D6ED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Freeform: Shape 12">
            <a:extLst>
              <a:ext uri="{FF2B5EF4-FFF2-40B4-BE49-F238E27FC236}">
                <a16:creationId xmlns:a16="http://schemas.microsoft.com/office/drawing/2014/main" id="{F0BC1D9E-4401-4EC0-88FD-ED103CB57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00670" y="2"/>
            <a:ext cx="1191330" cy="1511301"/>
          </a:xfrm>
          <a:custGeom>
            <a:avLst/>
            <a:gdLst>
              <a:gd name="connsiteX0" fmla="*/ 697617 w 1191330"/>
              <a:gd name="connsiteY0" fmla="*/ 0 h 1511301"/>
              <a:gd name="connsiteX1" fmla="*/ 1191330 w 1191330"/>
              <a:gd name="connsiteY1" fmla="*/ 0 h 1511301"/>
              <a:gd name="connsiteX2" fmla="*/ 1191330 w 1191330"/>
              <a:gd name="connsiteY2" fmla="*/ 1511301 h 1511301"/>
              <a:gd name="connsiteX3" fmla="*/ 0 w 1191330"/>
              <a:gd name="connsiteY3" fmla="*/ 1511301 h 1511301"/>
            </a:gdLst>
            <a:ahLst/>
            <a:cxnLst>
              <a:cxn ang="0">
                <a:pos x="connsiteX0" y="connsiteY0"/>
              </a:cxn>
              <a:cxn ang="0">
                <a:pos x="connsiteX1" y="connsiteY1"/>
              </a:cxn>
              <a:cxn ang="0">
                <a:pos x="connsiteX2" y="connsiteY2"/>
              </a:cxn>
              <a:cxn ang="0">
                <a:pos x="connsiteX3" y="connsiteY3"/>
              </a:cxn>
            </a:cxnLst>
            <a:rect l="l" t="t" r="r" b="b"/>
            <a:pathLst>
              <a:path w="1191330" h="1511301">
                <a:moveTo>
                  <a:pt x="697617" y="0"/>
                </a:moveTo>
                <a:lnTo>
                  <a:pt x="1191330" y="0"/>
                </a:lnTo>
                <a:lnTo>
                  <a:pt x="1191330" y="1511301"/>
                </a:lnTo>
                <a:lnTo>
                  <a:pt x="0" y="1511301"/>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B0AAF7C9-094E-400C-A428-F6C2262F6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0688"/>
            <a:ext cx="10753320" cy="5167312"/>
          </a:xfrm>
          <a:custGeom>
            <a:avLst/>
            <a:gdLst>
              <a:gd name="connsiteX0" fmla="*/ 0 w 10753320"/>
              <a:gd name="connsiteY0" fmla="*/ 0 h 5167312"/>
              <a:gd name="connsiteX1" fmla="*/ 9680943 w 10753320"/>
              <a:gd name="connsiteY1" fmla="*/ 0 h 5167312"/>
              <a:gd name="connsiteX2" fmla="*/ 9680223 w 10753320"/>
              <a:gd name="connsiteY2" fmla="*/ 952 h 5167312"/>
              <a:gd name="connsiteX3" fmla="*/ 10753320 w 10753320"/>
              <a:gd name="connsiteY3" fmla="*/ 952 h 5167312"/>
              <a:gd name="connsiteX4" fmla="*/ 8359441 w 10753320"/>
              <a:gd name="connsiteY4" fmla="*/ 5167312 h 5167312"/>
              <a:gd name="connsiteX5" fmla="*/ 4821866 w 10753320"/>
              <a:gd name="connsiteY5" fmla="*/ 5167312 h 5167312"/>
              <a:gd name="connsiteX6" fmla="*/ 4821866 w 10753320"/>
              <a:gd name="connsiteY6" fmla="*/ 5166360 h 5167312"/>
              <a:gd name="connsiteX7" fmla="*/ 0 w 10753320"/>
              <a:gd name="connsiteY7" fmla="*/ 5166360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53320" h="5167312">
                <a:moveTo>
                  <a:pt x="0" y="0"/>
                </a:moveTo>
                <a:lnTo>
                  <a:pt x="9680943" y="0"/>
                </a:lnTo>
                <a:lnTo>
                  <a:pt x="9680223" y="952"/>
                </a:lnTo>
                <a:lnTo>
                  <a:pt x="10753320" y="952"/>
                </a:lnTo>
                <a:lnTo>
                  <a:pt x="8359441" y="5167312"/>
                </a:lnTo>
                <a:lnTo>
                  <a:pt x="4821866" y="5167312"/>
                </a:lnTo>
                <a:lnTo>
                  <a:pt x="4821866" y="5166360"/>
                </a:lnTo>
                <a:lnTo>
                  <a:pt x="0" y="516636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6200B311-3585-4069-AAC6-CD443FA5B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3986" y="1690688"/>
            <a:ext cx="3668014" cy="5167312"/>
          </a:xfrm>
          <a:custGeom>
            <a:avLst/>
            <a:gdLst>
              <a:gd name="connsiteX0" fmla="*/ 2391664 w 3668014"/>
              <a:gd name="connsiteY0" fmla="*/ 0 h 5167312"/>
              <a:gd name="connsiteX1" fmla="*/ 3668014 w 3668014"/>
              <a:gd name="connsiteY1" fmla="*/ 0 h 5167312"/>
              <a:gd name="connsiteX2" fmla="*/ 3668014 w 3668014"/>
              <a:gd name="connsiteY2" fmla="*/ 5167312 h 5167312"/>
              <a:gd name="connsiteX3" fmla="*/ 0 w 3668014"/>
              <a:gd name="connsiteY3" fmla="*/ 5167312 h 5167312"/>
              <a:gd name="connsiteX4" fmla="*/ 2393879 w 3668014"/>
              <a:gd name="connsiteY4" fmla="*/ 952 h 5167312"/>
              <a:gd name="connsiteX5" fmla="*/ 2391664 w 3668014"/>
              <a:gd name="connsiteY5"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68014" h="5167312">
                <a:moveTo>
                  <a:pt x="2391664" y="0"/>
                </a:moveTo>
                <a:lnTo>
                  <a:pt x="3668014" y="0"/>
                </a:lnTo>
                <a:lnTo>
                  <a:pt x="3668014" y="5167312"/>
                </a:lnTo>
                <a:lnTo>
                  <a:pt x="0" y="5167312"/>
                </a:lnTo>
                <a:lnTo>
                  <a:pt x="2393879" y="952"/>
                </a:lnTo>
                <a:lnTo>
                  <a:pt x="2391664"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B287C633-0ACC-490A-8390-77A58AA76557}"/>
              </a:ext>
            </a:extLst>
          </p:cNvPr>
          <p:cNvSpPr txBox="1">
            <a:spLocks/>
          </p:cNvSpPr>
          <p:nvPr/>
        </p:nvSpPr>
        <p:spPr>
          <a:xfrm>
            <a:off x="7620000" y="4018870"/>
            <a:ext cx="4189639" cy="385739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endParaRPr kumimoji="0" lang="en-GB" sz="1600" b="0" i="0" u="none" strike="noStrike" kern="1200" cap="none" spc="0" normalizeH="0" baseline="0" noProof="0">
              <a:ln>
                <a:noFill/>
              </a:ln>
              <a:solidFill>
                <a:prstClr val="white"/>
              </a:solidFill>
              <a:effectLst/>
              <a:uLnTx/>
              <a:uFillTx/>
              <a:latin typeface="Lucida Sans" panose="020B0602030504020204" pitchFamily="34" charset="0"/>
              <a:ea typeface="+mn-ea"/>
              <a:cs typeface="+mn-cs"/>
            </a:endParaRPr>
          </a:p>
        </p:txBody>
      </p:sp>
      <p:sp>
        <p:nvSpPr>
          <p:cNvPr id="3" name="Title 2">
            <a:extLst>
              <a:ext uri="{FF2B5EF4-FFF2-40B4-BE49-F238E27FC236}">
                <a16:creationId xmlns:a16="http://schemas.microsoft.com/office/drawing/2014/main" id="{DDE68B3A-AF6E-19A6-A90B-11732C0C1A39}"/>
              </a:ext>
            </a:extLst>
          </p:cNvPr>
          <p:cNvSpPr>
            <a:spLocks noGrp="1"/>
          </p:cNvSpPr>
          <p:nvPr>
            <p:ph type="title"/>
          </p:nvPr>
        </p:nvSpPr>
        <p:spPr>
          <a:xfrm>
            <a:off x="351090" y="848521"/>
            <a:ext cx="10515600" cy="1325563"/>
          </a:xfrm>
        </p:spPr>
        <p:txBody>
          <a:bodyPr/>
          <a:lstStyle/>
          <a:p>
            <a:r>
              <a:rPr lang="en-GB">
                <a:solidFill>
                  <a:schemeClr val="bg1"/>
                </a:solidFill>
                <a:latin typeface="Lucida Sans" panose="020B0602030504020204" pitchFamily="34" charset="0"/>
              </a:rPr>
              <a:t>THINK SAFETY!</a:t>
            </a:r>
          </a:p>
        </p:txBody>
      </p:sp>
      <p:graphicFrame>
        <p:nvGraphicFramePr>
          <p:cNvPr id="16" name="Diagram 15">
            <a:extLst>
              <a:ext uri="{FF2B5EF4-FFF2-40B4-BE49-F238E27FC236}">
                <a16:creationId xmlns:a16="http://schemas.microsoft.com/office/drawing/2014/main" id="{E219FDE2-7961-5977-9449-C13EA50EBCF0}"/>
              </a:ext>
            </a:extLst>
          </p:cNvPr>
          <p:cNvGraphicFramePr/>
          <p:nvPr>
            <p:extLst>
              <p:ext uri="{D42A27DB-BD31-4B8C-83A1-F6EECF244321}">
                <p14:modId xmlns:p14="http://schemas.microsoft.com/office/powerpoint/2010/main" val="2306482815"/>
              </p:ext>
            </p:extLst>
          </p:nvPr>
        </p:nvGraphicFramePr>
        <p:xfrm>
          <a:off x="-382361" y="1785144"/>
          <a:ext cx="9979836" cy="4978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Circle: Hollow 17">
            <a:extLst>
              <a:ext uri="{FF2B5EF4-FFF2-40B4-BE49-F238E27FC236}">
                <a16:creationId xmlns:a16="http://schemas.microsoft.com/office/drawing/2014/main" id="{04E113D5-36F7-88EB-93CB-8DEC008E6005}"/>
              </a:ext>
            </a:extLst>
          </p:cNvPr>
          <p:cNvSpPr/>
          <p:nvPr/>
        </p:nvSpPr>
        <p:spPr>
          <a:xfrm>
            <a:off x="1729215" y="5527871"/>
            <a:ext cx="328478" cy="328076"/>
          </a:xfrm>
          <a:prstGeom prst="donut">
            <a:avLst>
              <a:gd name="adj" fmla="val 7460"/>
            </a:avLst>
          </a:prstGeom>
        </p:spPr>
        <p:style>
          <a:lnRef idx="1">
            <a:schemeClr val="accent4">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endParaRPr lang="en-GB"/>
          </a:p>
        </p:txBody>
      </p:sp>
    </p:spTree>
    <p:extLst>
      <p:ext uri="{BB962C8B-B14F-4D97-AF65-F5344CB8AC3E}">
        <p14:creationId xmlns:p14="http://schemas.microsoft.com/office/powerpoint/2010/main" val="3899979872"/>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24B3B59-29DF-2BD9-493C-763A86F070E3}"/>
              </a:ext>
            </a:extLst>
          </p:cNvPr>
          <p:cNvPicPr>
            <a:picLocks noChangeAspect="1"/>
          </p:cNvPicPr>
          <p:nvPr/>
        </p:nvPicPr>
        <p:blipFill>
          <a:blip r:embed="rId2"/>
          <a:stretch>
            <a:fillRect/>
          </a:stretch>
        </p:blipFill>
        <p:spPr>
          <a:xfrm>
            <a:off x="8664739" y="2205169"/>
            <a:ext cx="3491090" cy="3410036"/>
          </a:xfrm>
          <a:prstGeom prst="rect">
            <a:avLst/>
          </a:prstGeom>
        </p:spPr>
      </p:pic>
      <p:sp>
        <p:nvSpPr>
          <p:cNvPr id="2" name="Title 1">
            <a:extLst>
              <a:ext uri="{FF2B5EF4-FFF2-40B4-BE49-F238E27FC236}">
                <a16:creationId xmlns:a16="http://schemas.microsoft.com/office/drawing/2014/main" id="{58B9B9AE-23DF-8AED-5AE5-590B7C820E4D}"/>
              </a:ext>
            </a:extLst>
          </p:cNvPr>
          <p:cNvSpPr>
            <a:spLocks noGrp="1"/>
          </p:cNvSpPr>
          <p:nvPr>
            <p:ph type="title"/>
          </p:nvPr>
        </p:nvSpPr>
        <p:spPr/>
        <p:txBody>
          <a:bodyPr>
            <a:normAutofit/>
          </a:bodyPr>
          <a:lstStyle/>
          <a:p>
            <a:r>
              <a:rPr lang="en-GB" sz="4400"/>
              <a:t>Women’s Health</a:t>
            </a:r>
          </a:p>
        </p:txBody>
      </p:sp>
      <p:sp>
        <p:nvSpPr>
          <p:cNvPr id="3" name="Content Placeholder 2">
            <a:extLst>
              <a:ext uri="{FF2B5EF4-FFF2-40B4-BE49-F238E27FC236}">
                <a16:creationId xmlns:a16="http://schemas.microsoft.com/office/drawing/2014/main" id="{35E44073-089E-C019-12C8-EC5B3E5E08B4}"/>
              </a:ext>
            </a:extLst>
          </p:cNvPr>
          <p:cNvSpPr>
            <a:spLocks noGrp="1"/>
          </p:cNvSpPr>
          <p:nvPr>
            <p:ph idx="1"/>
          </p:nvPr>
        </p:nvSpPr>
        <p:spPr>
          <a:xfrm>
            <a:off x="838200" y="1825625"/>
            <a:ext cx="8522616" cy="4351338"/>
          </a:xfrm>
        </p:spPr>
        <p:txBody>
          <a:bodyPr>
            <a:normAutofit fontScale="25000" lnSpcReduction="20000"/>
          </a:bodyPr>
          <a:lstStyle/>
          <a:p>
            <a:pPr marL="0" indent="0">
              <a:lnSpc>
                <a:spcPct val="120000"/>
              </a:lnSpc>
              <a:spcBef>
                <a:spcPts val="0"/>
              </a:spcBef>
              <a:buNone/>
            </a:pPr>
            <a:r>
              <a:rPr lang="en-GB" sz="6400">
                <a:latin typeface="+mn-lt"/>
              </a:rPr>
              <a:t>In the past women’s health has focused on reproductive and maternal issues. However, it is now being recognised that it extends way beyond this. Women’s health encompasses numerous issues including mental health, cancer, management of chronic conditions, autoimmune diseases (…the list could go on).</a:t>
            </a:r>
          </a:p>
          <a:p>
            <a:pPr marL="0" indent="0">
              <a:lnSpc>
                <a:spcPct val="120000"/>
              </a:lnSpc>
              <a:spcBef>
                <a:spcPts val="0"/>
              </a:spcBef>
              <a:buNone/>
            </a:pPr>
            <a:endParaRPr lang="en-GB" sz="6400">
              <a:latin typeface="+mn-lt"/>
            </a:endParaRPr>
          </a:p>
          <a:p>
            <a:pPr marL="0" indent="0">
              <a:lnSpc>
                <a:spcPct val="120000"/>
              </a:lnSpc>
              <a:spcBef>
                <a:spcPts val="0"/>
              </a:spcBef>
              <a:buFont typeface="Arial" panose="020B0604020202020204" pitchFamily="34" charset="0"/>
              <a:buNone/>
            </a:pPr>
            <a:r>
              <a:rPr lang="en-GB" sz="6400">
                <a:latin typeface="+mn-lt"/>
              </a:rPr>
              <a:t>A global study found that women tend to live longer than men but, suffer more illness throughout life. </a:t>
            </a:r>
          </a:p>
          <a:p>
            <a:pPr marL="0" indent="0">
              <a:lnSpc>
                <a:spcPct val="120000"/>
              </a:lnSpc>
              <a:spcBef>
                <a:spcPts val="0"/>
              </a:spcBef>
              <a:buFont typeface="Arial" panose="020B0604020202020204" pitchFamily="34" charset="0"/>
              <a:buNone/>
            </a:pPr>
            <a:endParaRPr lang="en-GB" sz="6400">
              <a:latin typeface="+mn-lt"/>
            </a:endParaRPr>
          </a:p>
          <a:p>
            <a:pPr>
              <a:lnSpc>
                <a:spcPct val="120000"/>
              </a:lnSpc>
              <a:spcBef>
                <a:spcPts val="0"/>
              </a:spcBef>
            </a:pPr>
            <a:r>
              <a:rPr lang="en-GB" sz="6400">
                <a:latin typeface="+mn-lt"/>
              </a:rPr>
              <a:t>Only around 5% of women’s health issues are related to gender specific maternal and gynaecological conditions. </a:t>
            </a:r>
          </a:p>
          <a:p>
            <a:pPr>
              <a:lnSpc>
                <a:spcPct val="120000"/>
              </a:lnSpc>
              <a:spcBef>
                <a:spcPts val="0"/>
              </a:spcBef>
            </a:pPr>
            <a:r>
              <a:rPr lang="en-GB" sz="6400">
                <a:latin typeface="+mn-lt"/>
              </a:rPr>
              <a:t>47% of female health issues relate to non-gender specific conditions that affect women disproportionately.</a:t>
            </a:r>
          </a:p>
          <a:p>
            <a:pPr>
              <a:lnSpc>
                <a:spcPct val="120000"/>
              </a:lnSpc>
              <a:spcBef>
                <a:spcPts val="0"/>
              </a:spcBef>
            </a:pPr>
            <a:r>
              <a:rPr lang="en-GB" sz="6400">
                <a:latin typeface="+mn-lt"/>
              </a:rPr>
              <a:t>Over 45% of the female health issues are experienced be women aged 20 – 64 years old. </a:t>
            </a:r>
          </a:p>
          <a:p>
            <a:pPr>
              <a:lnSpc>
                <a:spcPct val="120000"/>
              </a:lnSpc>
              <a:spcBef>
                <a:spcPts val="0"/>
              </a:spcBef>
            </a:pPr>
            <a:endParaRPr lang="en-GB" sz="6400">
              <a:latin typeface="+mn-lt"/>
            </a:endParaRPr>
          </a:p>
          <a:p>
            <a:pPr marL="0" indent="0">
              <a:lnSpc>
                <a:spcPct val="120000"/>
              </a:lnSpc>
              <a:spcBef>
                <a:spcPts val="0"/>
              </a:spcBef>
              <a:buNone/>
            </a:pPr>
            <a:r>
              <a:rPr lang="en-GB" sz="6400">
                <a:latin typeface="+mn-lt"/>
              </a:rPr>
              <a:t>Women’s health is complex, interconnected and not yet fully understood. What is clear is that maintaining a healthy lifestyle and keeping stress level lows are important factors in promoting good overall health.</a:t>
            </a:r>
          </a:p>
          <a:p>
            <a:pPr marL="0" indent="0">
              <a:buFont typeface="Arial" panose="020B0604020202020204" pitchFamily="34" charset="0"/>
              <a:buNone/>
            </a:pPr>
            <a:endParaRPr lang="en-GB" sz="1050">
              <a:solidFill>
                <a:srgbClr val="333333"/>
              </a:solidFill>
              <a:latin typeface="McKinsey Sans"/>
            </a:endParaRPr>
          </a:p>
          <a:p>
            <a:endParaRPr lang="en-GB" sz="1600">
              <a:latin typeface="+mn-lt"/>
            </a:endParaRPr>
          </a:p>
          <a:p>
            <a:endParaRPr lang="en-GB" sz="1600">
              <a:latin typeface="+mn-lt"/>
            </a:endParaRPr>
          </a:p>
          <a:p>
            <a:pPr marL="0" indent="0">
              <a:buNone/>
            </a:pPr>
            <a:endParaRPr lang="en-GB" sz="800"/>
          </a:p>
        </p:txBody>
      </p:sp>
      <p:sp>
        <p:nvSpPr>
          <p:cNvPr id="4" name="Content Placeholder 2">
            <a:extLst>
              <a:ext uri="{FF2B5EF4-FFF2-40B4-BE49-F238E27FC236}">
                <a16:creationId xmlns:a16="http://schemas.microsoft.com/office/drawing/2014/main" id="{35E44073-089E-C019-12C8-EC5B3E5E08B4}"/>
              </a:ext>
            </a:extLst>
          </p:cNvPr>
          <p:cNvSpPr txBox="1">
            <a:spLocks/>
          </p:cNvSpPr>
          <p:nvPr/>
        </p:nvSpPr>
        <p:spPr>
          <a:xfrm>
            <a:off x="7538301" y="3640399"/>
            <a:ext cx="5743967"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800"/>
          </a:p>
        </p:txBody>
      </p:sp>
      <p:sp>
        <p:nvSpPr>
          <p:cNvPr id="10" name="TextBox 9">
            <a:extLst>
              <a:ext uri="{FF2B5EF4-FFF2-40B4-BE49-F238E27FC236}">
                <a16:creationId xmlns:a16="http://schemas.microsoft.com/office/drawing/2014/main" id="{2687170E-EEA7-41DD-7FB3-525FFA584F9F}"/>
              </a:ext>
            </a:extLst>
          </p:cNvPr>
          <p:cNvSpPr txBox="1"/>
          <p:nvPr/>
        </p:nvSpPr>
        <p:spPr>
          <a:xfrm>
            <a:off x="9115720" y="6033155"/>
            <a:ext cx="2941162" cy="615553"/>
          </a:xfrm>
          <a:prstGeom prst="rect">
            <a:avLst/>
          </a:prstGeom>
          <a:noFill/>
        </p:spPr>
        <p:txBody>
          <a:bodyPr wrap="square" rtlCol="0">
            <a:spAutoFit/>
          </a:bodyPr>
          <a:lstStyle/>
          <a:p>
            <a:pPr marL="0" indent="0">
              <a:buFont typeface="Arial" panose="020B0604020202020204" pitchFamily="34" charset="0"/>
              <a:buNone/>
            </a:pPr>
            <a:r>
              <a:rPr lang="en-GB" sz="800">
                <a:hlinkClick r:id="rId3"/>
              </a:rPr>
              <a:t>*Closing the women’s health gap | McKinsey</a:t>
            </a:r>
            <a:endParaRPr lang="en-GB" sz="800"/>
          </a:p>
          <a:p>
            <a:pPr marL="0" indent="0">
              <a:buFont typeface="Arial" panose="020B0604020202020204" pitchFamily="34" charset="0"/>
              <a:buNone/>
            </a:pPr>
            <a:r>
              <a:rPr lang="en-GB" sz="800"/>
              <a:t>*https://www.bmj.com/content/385/bmj.q999 </a:t>
            </a:r>
            <a:endParaRPr lang="en-GB" sz="800">
              <a:latin typeface="+mn-lt"/>
            </a:endParaRPr>
          </a:p>
          <a:p>
            <a:endParaRPr lang="en-GB"/>
          </a:p>
        </p:txBody>
      </p:sp>
    </p:spTree>
    <p:extLst>
      <p:ext uri="{BB962C8B-B14F-4D97-AF65-F5344CB8AC3E}">
        <p14:creationId xmlns:p14="http://schemas.microsoft.com/office/powerpoint/2010/main" val="765498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9B9AE-23DF-8AED-5AE5-590B7C820E4D}"/>
              </a:ext>
            </a:extLst>
          </p:cNvPr>
          <p:cNvSpPr>
            <a:spLocks noGrp="1"/>
          </p:cNvSpPr>
          <p:nvPr>
            <p:ph type="title" idx="4294967295"/>
          </p:nvPr>
        </p:nvSpPr>
        <p:spPr>
          <a:xfrm>
            <a:off x="857250" y="365125"/>
            <a:ext cx="8831263" cy="1325563"/>
          </a:xfrm>
        </p:spPr>
        <p:txBody>
          <a:bodyPr/>
          <a:lstStyle/>
          <a:p>
            <a:r>
              <a:rPr lang="en-GB"/>
              <a:t>The Gender Health Gap</a:t>
            </a:r>
          </a:p>
        </p:txBody>
      </p:sp>
      <p:pic>
        <p:nvPicPr>
          <p:cNvPr id="4098" name="Picture 2">
            <a:hlinkClick r:id="rId2"/>
            <a:extLst>
              <a:ext uri="{FF2B5EF4-FFF2-40B4-BE49-F238E27FC236}">
                <a16:creationId xmlns:a16="http://schemas.microsoft.com/office/drawing/2014/main" id="{89504DB2-B014-CC27-2D04-34B29D9F61B4}"/>
              </a:ext>
            </a:extLst>
          </p:cNvPr>
          <p:cNvPicPr>
            <a:picLocks noChangeAspect="1" noChangeArrowheads="1"/>
          </p:cNvPicPr>
          <p:nvPr/>
        </p:nvPicPr>
        <p:blipFill>
          <a:blip r:embed="rId3">
            <a:alphaModFix amt="96000"/>
            <a:extLst>
              <a:ext uri="{28A0092B-C50C-407E-A947-70E740481C1C}">
                <a14:useLocalDpi xmlns:a14="http://schemas.microsoft.com/office/drawing/2010/main" val="0"/>
              </a:ext>
            </a:extLst>
          </a:blip>
          <a:srcRect/>
          <a:stretch>
            <a:fillRect/>
          </a:stretch>
        </p:blipFill>
        <p:spPr bwMode="auto">
          <a:xfrm>
            <a:off x="5477346" y="1631777"/>
            <a:ext cx="6255946" cy="416967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6567DF0-C7EA-C029-6260-DD29CF7ECA84}"/>
              </a:ext>
            </a:extLst>
          </p:cNvPr>
          <p:cNvSpPr txBox="1"/>
          <p:nvPr/>
        </p:nvSpPr>
        <p:spPr>
          <a:xfrm>
            <a:off x="970961" y="1577566"/>
            <a:ext cx="4298624" cy="4278094"/>
          </a:xfrm>
          <a:prstGeom prst="rect">
            <a:avLst/>
          </a:prstGeom>
          <a:noFill/>
        </p:spPr>
        <p:txBody>
          <a:bodyPr wrap="square" rtlCol="0">
            <a:spAutoFit/>
          </a:bodyPr>
          <a:lstStyle/>
          <a:p>
            <a:r>
              <a:rPr lang="en-GB" sz="1600">
                <a:latin typeface="+mn-lt"/>
              </a:rPr>
              <a:t>Gender has a significant impact on your health. It affects your risk of developing certain diseases, your access to and uptake of health services and the treatment you receive.</a:t>
            </a:r>
          </a:p>
          <a:p>
            <a:endParaRPr lang="en-GB" sz="1600"/>
          </a:p>
          <a:p>
            <a:r>
              <a:rPr lang="en-GB" sz="1600"/>
              <a:t>There has been a lack of research placed on women-specific issues and an under representation of female participants in clinical trials. This has led to a lack of knowledge about how conditions specifically affect women and how they should best be treated.</a:t>
            </a:r>
            <a:endParaRPr lang="en-GB" sz="1600">
              <a:latin typeface="+mn-lt"/>
            </a:endParaRPr>
          </a:p>
          <a:p>
            <a:endParaRPr lang="en-GB" sz="1600"/>
          </a:p>
          <a:p>
            <a:r>
              <a:rPr lang="en-GB" sz="1600"/>
              <a:t>For this reason, there is a call </a:t>
            </a:r>
            <a:r>
              <a:rPr lang="en-GB" sz="1600">
                <a:latin typeface="+mn-lt"/>
              </a:rPr>
              <a:t>for more reporting data on females to enable a change in approach to health and care.</a:t>
            </a:r>
            <a:endParaRPr lang="en-GB" sz="1600"/>
          </a:p>
        </p:txBody>
      </p:sp>
    </p:spTree>
    <p:extLst>
      <p:ext uri="{BB962C8B-B14F-4D97-AF65-F5344CB8AC3E}">
        <p14:creationId xmlns:p14="http://schemas.microsoft.com/office/powerpoint/2010/main" val="2425096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9B9AE-23DF-8AED-5AE5-590B7C820E4D}"/>
              </a:ext>
            </a:extLst>
          </p:cNvPr>
          <p:cNvSpPr>
            <a:spLocks noGrp="1"/>
          </p:cNvSpPr>
          <p:nvPr>
            <p:ph type="title" idx="4294967295"/>
          </p:nvPr>
        </p:nvSpPr>
        <p:spPr>
          <a:xfrm>
            <a:off x="857250" y="365125"/>
            <a:ext cx="8831263" cy="1325563"/>
          </a:xfrm>
        </p:spPr>
        <p:txBody>
          <a:bodyPr/>
          <a:lstStyle/>
          <a:p>
            <a:r>
              <a:rPr lang="en-GB"/>
              <a:t>Women’s Heart Health </a:t>
            </a:r>
          </a:p>
        </p:txBody>
      </p:sp>
      <p:sp>
        <p:nvSpPr>
          <p:cNvPr id="3" name="Content Placeholder 2">
            <a:extLst>
              <a:ext uri="{FF2B5EF4-FFF2-40B4-BE49-F238E27FC236}">
                <a16:creationId xmlns:a16="http://schemas.microsoft.com/office/drawing/2014/main" id="{35E44073-089E-C019-12C8-EC5B3E5E08B4}"/>
              </a:ext>
            </a:extLst>
          </p:cNvPr>
          <p:cNvSpPr>
            <a:spLocks noGrp="1"/>
          </p:cNvSpPr>
          <p:nvPr>
            <p:ph idx="4294967295"/>
          </p:nvPr>
        </p:nvSpPr>
        <p:spPr>
          <a:xfrm>
            <a:off x="809626" y="1825625"/>
            <a:ext cx="6838949" cy="4351338"/>
          </a:xfrm>
        </p:spPr>
        <p:txBody>
          <a:bodyPr>
            <a:normAutofit lnSpcReduction="10000"/>
          </a:bodyPr>
          <a:lstStyle/>
          <a:p>
            <a:pPr marL="0" indent="0">
              <a:lnSpc>
                <a:spcPct val="100000"/>
              </a:lnSpc>
              <a:buNone/>
            </a:pPr>
            <a:r>
              <a:rPr lang="en-GB" sz="1600">
                <a:latin typeface="+mn-lt"/>
              </a:rPr>
              <a:t>Coronary heart disease, the main cause of heart attacks, kills more than twice as many women as breast cancer in the UK every year, and was the single biggest killer of women worldwide in 2019. </a:t>
            </a:r>
          </a:p>
          <a:p>
            <a:pPr marL="0" indent="0">
              <a:lnSpc>
                <a:spcPct val="100000"/>
              </a:lnSpc>
              <a:buNone/>
            </a:pPr>
            <a:endParaRPr lang="en-GB" sz="1600">
              <a:latin typeface="+mn-lt"/>
            </a:endParaRPr>
          </a:p>
          <a:p>
            <a:pPr marL="0" indent="0">
              <a:lnSpc>
                <a:spcPct val="100000"/>
              </a:lnSpc>
              <a:buNone/>
            </a:pPr>
            <a:r>
              <a:rPr lang="en-GB" sz="1600">
                <a:latin typeface="+mn-lt"/>
              </a:rPr>
              <a:t>Women suffer around half as many heart attacks as men. However, research by the British Heart Foundation found that the health outcomes for female sufferers are poorer than their male counterparts. This is partly due to coronary heart disease being seen as a ‘man’s disease’. </a:t>
            </a:r>
          </a:p>
          <a:p>
            <a:pPr marL="0" indent="0">
              <a:lnSpc>
                <a:spcPct val="100000"/>
              </a:lnSpc>
              <a:buNone/>
            </a:pPr>
            <a:endParaRPr lang="en-GB" sz="1600">
              <a:latin typeface="+mn-lt"/>
            </a:endParaRPr>
          </a:p>
          <a:p>
            <a:pPr marL="0" indent="0">
              <a:lnSpc>
                <a:spcPct val="100000"/>
              </a:lnSpc>
              <a:buNone/>
            </a:pPr>
            <a:r>
              <a:rPr lang="en-GB" sz="1600">
                <a:latin typeface="+mn-lt"/>
              </a:rPr>
              <a:t>It is important to be aware of your risk factors and take action to lower them. The risk of heart attack increases for women post menopause.</a:t>
            </a:r>
          </a:p>
          <a:p>
            <a:pPr marL="0" indent="0">
              <a:lnSpc>
                <a:spcPct val="100000"/>
              </a:lnSpc>
              <a:buNone/>
            </a:pPr>
            <a:r>
              <a:rPr lang="en-GB" sz="1600">
                <a:latin typeface="+mn-lt"/>
              </a:rPr>
              <a:t>For more on the risk factors and other information visit </a:t>
            </a:r>
            <a:r>
              <a:rPr lang="en-GB" sz="1600">
                <a:latin typeface="+mn-lt"/>
                <a:hlinkClick r:id="rId2"/>
              </a:rPr>
              <a:t>The British Heart Foundation</a:t>
            </a:r>
            <a:r>
              <a:rPr lang="en-GB" sz="1600">
                <a:latin typeface="+mn-lt"/>
              </a:rPr>
              <a:t>.</a:t>
            </a:r>
            <a:endParaRPr lang="en-GB" sz="1050">
              <a:latin typeface="+mn-lt"/>
            </a:endParaRPr>
          </a:p>
          <a:p>
            <a:pPr marL="0" indent="0">
              <a:buNone/>
            </a:pPr>
            <a:endParaRPr lang="en-GB" sz="1100">
              <a:solidFill>
                <a:srgbClr val="333333"/>
              </a:solidFill>
              <a:latin typeface="McKinsey Sans"/>
            </a:endParaRPr>
          </a:p>
          <a:p>
            <a:pPr marL="0" indent="0">
              <a:buNone/>
            </a:pPr>
            <a:endParaRPr lang="en-GB" sz="1600">
              <a:latin typeface="+mn-lt"/>
            </a:endParaRPr>
          </a:p>
          <a:p>
            <a:pPr marL="0" indent="0">
              <a:buNone/>
            </a:pPr>
            <a:endParaRPr lang="en-GB" sz="1600">
              <a:latin typeface="+mn-lt"/>
            </a:endParaRPr>
          </a:p>
          <a:p>
            <a:pPr marL="0" indent="0">
              <a:buNone/>
            </a:pPr>
            <a:endParaRPr lang="en-GB" sz="1100">
              <a:solidFill>
                <a:srgbClr val="333333"/>
              </a:solidFill>
              <a:latin typeface="McKinsey Sans"/>
            </a:endParaRPr>
          </a:p>
          <a:p>
            <a:pPr marL="0" indent="0">
              <a:buNone/>
            </a:pPr>
            <a:endParaRPr lang="en-GB" sz="1100">
              <a:solidFill>
                <a:srgbClr val="333333"/>
              </a:solidFill>
              <a:latin typeface="McKinsey Sans"/>
            </a:endParaRPr>
          </a:p>
        </p:txBody>
      </p:sp>
      <p:sp>
        <p:nvSpPr>
          <p:cNvPr id="4" name="TextBox 3">
            <a:extLst>
              <a:ext uri="{FF2B5EF4-FFF2-40B4-BE49-F238E27FC236}">
                <a16:creationId xmlns:a16="http://schemas.microsoft.com/office/drawing/2014/main" id="{CC80FF6B-1E25-E789-0189-E999FE0D2CFE}"/>
              </a:ext>
            </a:extLst>
          </p:cNvPr>
          <p:cNvSpPr txBox="1"/>
          <p:nvPr/>
        </p:nvSpPr>
        <p:spPr>
          <a:xfrm>
            <a:off x="809626" y="6069241"/>
            <a:ext cx="8747706" cy="215444"/>
          </a:xfrm>
          <a:prstGeom prst="rect">
            <a:avLst/>
          </a:prstGeom>
          <a:noFill/>
        </p:spPr>
        <p:txBody>
          <a:bodyPr wrap="square" rtlCol="0">
            <a:spAutoFit/>
          </a:bodyPr>
          <a:lstStyle/>
          <a:p>
            <a:r>
              <a:rPr lang="en-GB" sz="800"/>
              <a:t>*https://www.bhf.org.uk</a:t>
            </a:r>
          </a:p>
        </p:txBody>
      </p:sp>
      <p:pic>
        <p:nvPicPr>
          <p:cNvPr id="6" name="Picture 5">
            <a:extLst>
              <a:ext uri="{FF2B5EF4-FFF2-40B4-BE49-F238E27FC236}">
                <a16:creationId xmlns:a16="http://schemas.microsoft.com/office/drawing/2014/main" id="{51B74297-037B-B7FE-181F-B82E34DBE9C8}"/>
              </a:ext>
            </a:extLst>
          </p:cNvPr>
          <p:cNvPicPr>
            <a:picLocks noChangeAspect="1"/>
          </p:cNvPicPr>
          <p:nvPr/>
        </p:nvPicPr>
        <p:blipFill>
          <a:blip r:embed="rId3"/>
          <a:stretch>
            <a:fillRect/>
          </a:stretch>
        </p:blipFill>
        <p:spPr>
          <a:xfrm>
            <a:off x="7648575" y="1825625"/>
            <a:ext cx="4436927" cy="3448051"/>
          </a:xfrm>
          <a:prstGeom prst="rect">
            <a:avLst/>
          </a:prstGeom>
        </p:spPr>
      </p:pic>
    </p:spTree>
    <p:extLst>
      <p:ext uri="{BB962C8B-B14F-4D97-AF65-F5344CB8AC3E}">
        <p14:creationId xmlns:p14="http://schemas.microsoft.com/office/powerpoint/2010/main" val="1221286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22AA2-4B9B-335A-4F76-6D5F90F3FB22}"/>
              </a:ext>
            </a:extLst>
          </p:cNvPr>
          <p:cNvSpPr>
            <a:spLocks noGrp="1"/>
          </p:cNvSpPr>
          <p:nvPr>
            <p:ph type="title"/>
          </p:nvPr>
        </p:nvSpPr>
        <p:spPr/>
        <p:txBody>
          <a:bodyPr/>
          <a:lstStyle/>
          <a:p>
            <a:r>
              <a:rPr lang="en-GB"/>
              <a:t>Endometriosis</a:t>
            </a:r>
          </a:p>
        </p:txBody>
      </p:sp>
      <p:sp>
        <p:nvSpPr>
          <p:cNvPr id="3" name="Content Placeholder 2">
            <a:extLst>
              <a:ext uri="{FF2B5EF4-FFF2-40B4-BE49-F238E27FC236}">
                <a16:creationId xmlns:a16="http://schemas.microsoft.com/office/drawing/2014/main" id="{D4F0E66F-0C69-6C40-C87E-389A2B8A2983}"/>
              </a:ext>
            </a:extLst>
          </p:cNvPr>
          <p:cNvSpPr>
            <a:spLocks noGrp="1"/>
          </p:cNvSpPr>
          <p:nvPr>
            <p:ph idx="1"/>
          </p:nvPr>
        </p:nvSpPr>
        <p:spPr>
          <a:xfrm>
            <a:off x="838201" y="1825625"/>
            <a:ext cx="8067674" cy="4351338"/>
          </a:xfrm>
        </p:spPr>
        <p:txBody>
          <a:bodyPr>
            <a:normAutofit fontScale="85000" lnSpcReduction="20000"/>
          </a:bodyPr>
          <a:lstStyle/>
          <a:p>
            <a:pPr marL="0" indent="0" algn="l">
              <a:lnSpc>
                <a:spcPct val="120000"/>
              </a:lnSpc>
              <a:buNone/>
            </a:pPr>
            <a:r>
              <a:rPr lang="en-GB" sz="1700" b="0" i="0">
                <a:effectLst/>
                <a:latin typeface="+mn-lt"/>
              </a:rPr>
              <a:t>Endometriosis is the name given to the chronic condition where cells similar to the ones in the lining of the womb (uterus) are found elsewhere in the body.</a:t>
            </a:r>
          </a:p>
          <a:p>
            <a:pPr marL="0" indent="0" algn="l">
              <a:lnSpc>
                <a:spcPct val="120000"/>
              </a:lnSpc>
              <a:buNone/>
            </a:pPr>
            <a:r>
              <a:rPr lang="en-GB" sz="1700" b="0" i="0">
                <a:effectLst/>
                <a:latin typeface="+mn-lt"/>
              </a:rPr>
              <a:t>Each month these cells react in the same way to those in the womb, building up and then breaking down and bleeding. Unlike the cells in the womb that leave the body as a period, this blood has no way to escape. </a:t>
            </a:r>
          </a:p>
          <a:p>
            <a:pPr marL="0" indent="0" algn="l">
              <a:lnSpc>
                <a:spcPct val="120000"/>
              </a:lnSpc>
              <a:buNone/>
            </a:pPr>
            <a:r>
              <a:rPr lang="en-GB" sz="1700" b="0" i="0">
                <a:effectLst/>
                <a:latin typeface="+mn-lt"/>
              </a:rPr>
              <a:t>10% of women worldwide are currently living with the condition. The symptoms can include:</a:t>
            </a:r>
          </a:p>
          <a:p>
            <a:pPr>
              <a:lnSpc>
                <a:spcPct val="120000"/>
              </a:lnSpc>
            </a:pPr>
            <a:r>
              <a:rPr lang="en-GB" sz="1700">
                <a:latin typeface="+mn-lt"/>
              </a:rPr>
              <a:t>S</a:t>
            </a:r>
            <a:r>
              <a:rPr lang="en-GB" sz="1700" b="0" i="0">
                <a:effectLst/>
                <a:latin typeface="+mn-lt"/>
              </a:rPr>
              <a:t>evere pain during periods, sex and bowel movements and urination. </a:t>
            </a:r>
          </a:p>
          <a:p>
            <a:pPr>
              <a:lnSpc>
                <a:spcPct val="120000"/>
              </a:lnSpc>
            </a:pPr>
            <a:r>
              <a:rPr lang="en-GB" sz="1700">
                <a:latin typeface="+mn-lt"/>
              </a:rPr>
              <a:t>Bloating</a:t>
            </a:r>
          </a:p>
          <a:p>
            <a:pPr>
              <a:lnSpc>
                <a:spcPct val="120000"/>
              </a:lnSpc>
            </a:pPr>
            <a:r>
              <a:rPr lang="en-GB" sz="1700" b="0" i="0">
                <a:effectLst/>
                <a:latin typeface="+mn-lt"/>
              </a:rPr>
              <a:t>Infertility</a:t>
            </a:r>
          </a:p>
          <a:p>
            <a:pPr>
              <a:lnSpc>
                <a:spcPct val="120000"/>
              </a:lnSpc>
            </a:pPr>
            <a:r>
              <a:rPr lang="en-GB" sz="1700">
                <a:latin typeface="+mn-lt"/>
              </a:rPr>
              <a:t>Depression</a:t>
            </a:r>
          </a:p>
          <a:p>
            <a:pPr marL="0" indent="0">
              <a:lnSpc>
                <a:spcPct val="120000"/>
              </a:lnSpc>
              <a:buNone/>
            </a:pPr>
            <a:r>
              <a:rPr lang="en-GB" sz="1700">
                <a:latin typeface="+mn-lt"/>
              </a:rPr>
              <a:t>The general symptoms make it difficult to get a diagnosis. </a:t>
            </a:r>
            <a:r>
              <a:rPr lang="en-GB" sz="1700" b="0" i="0">
                <a:effectLst/>
                <a:latin typeface="+mn-lt"/>
              </a:rPr>
              <a:t>This condition can </a:t>
            </a:r>
            <a:r>
              <a:rPr lang="en-GB" sz="1700">
                <a:latin typeface="+mn-lt"/>
              </a:rPr>
              <a:t>a</a:t>
            </a:r>
            <a:r>
              <a:rPr lang="en-GB" sz="1700" b="0" i="0">
                <a:effectLst/>
                <a:latin typeface="+mn-lt"/>
              </a:rPr>
              <a:t>ffect a woman from puberty to menopause, although the impact may be felt for life. </a:t>
            </a:r>
          </a:p>
          <a:p>
            <a:pPr marL="0" indent="0" algn="l">
              <a:lnSpc>
                <a:spcPct val="120000"/>
              </a:lnSpc>
              <a:buNone/>
            </a:pPr>
            <a:r>
              <a:rPr lang="en-GB" sz="1700">
                <a:latin typeface="+mn-lt"/>
              </a:rPr>
              <a:t>Support can be found - </a:t>
            </a:r>
            <a:r>
              <a:rPr lang="en-GB" sz="1700">
                <a:latin typeface="+mn-lt"/>
                <a:hlinkClick r:id="rId2"/>
              </a:rPr>
              <a:t>https://www.endometriosis-uk.org/get-support</a:t>
            </a:r>
            <a:r>
              <a:rPr lang="en-GB" sz="1700">
                <a:latin typeface="+mn-lt"/>
              </a:rPr>
              <a:t> and </a:t>
            </a:r>
            <a:r>
              <a:rPr lang="en-GB" sz="1700">
                <a:latin typeface="+mn-lt"/>
                <a:hlinkClick r:id="rId3"/>
              </a:rPr>
              <a:t>https://www.endometriosis-india.com/</a:t>
            </a:r>
            <a:r>
              <a:rPr lang="en-GB" sz="1700">
                <a:latin typeface="+mn-lt"/>
              </a:rPr>
              <a:t> </a:t>
            </a:r>
          </a:p>
          <a:p>
            <a:pPr marL="0" indent="0" algn="l">
              <a:buNone/>
            </a:pPr>
            <a:endParaRPr lang="en-GB" sz="1600" b="0" i="0">
              <a:effectLst/>
              <a:latin typeface="+mn-lt"/>
            </a:endParaRPr>
          </a:p>
        </p:txBody>
      </p:sp>
      <p:pic>
        <p:nvPicPr>
          <p:cNvPr id="7" name="Picture 6">
            <a:extLst>
              <a:ext uri="{FF2B5EF4-FFF2-40B4-BE49-F238E27FC236}">
                <a16:creationId xmlns:a16="http://schemas.microsoft.com/office/drawing/2014/main" id="{D3D76B19-B4C3-64C5-C9A8-AD080B7F8509}"/>
              </a:ext>
            </a:extLst>
          </p:cNvPr>
          <p:cNvPicPr>
            <a:picLocks noChangeAspect="1"/>
          </p:cNvPicPr>
          <p:nvPr/>
        </p:nvPicPr>
        <p:blipFill>
          <a:blip r:embed="rId4"/>
          <a:stretch>
            <a:fillRect/>
          </a:stretch>
        </p:blipFill>
        <p:spPr>
          <a:xfrm>
            <a:off x="8775290" y="2682081"/>
            <a:ext cx="3162300" cy="2638425"/>
          </a:xfrm>
          <a:prstGeom prst="rect">
            <a:avLst/>
          </a:prstGeom>
        </p:spPr>
      </p:pic>
    </p:spTree>
    <p:extLst>
      <p:ext uri="{BB962C8B-B14F-4D97-AF65-F5344CB8AC3E}">
        <p14:creationId xmlns:p14="http://schemas.microsoft.com/office/powerpoint/2010/main" val="3923889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9B9AE-23DF-8AED-5AE5-590B7C820E4D}"/>
              </a:ext>
            </a:extLst>
          </p:cNvPr>
          <p:cNvSpPr>
            <a:spLocks noGrp="1"/>
          </p:cNvSpPr>
          <p:nvPr>
            <p:ph type="title" idx="4294967295"/>
          </p:nvPr>
        </p:nvSpPr>
        <p:spPr>
          <a:xfrm>
            <a:off x="857250" y="365125"/>
            <a:ext cx="8831263" cy="1325563"/>
          </a:xfrm>
        </p:spPr>
        <p:txBody>
          <a:bodyPr/>
          <a:lstStyle/>
          <a:p>
            <a:r>
              <a:rPr lang="en-GB"/>
              <a:t>Menopause</a:t>
            </a:r>
          </a:p>
        </p:txBody>
      </p:sp>
      <p:sp>
        <p:nvSpPr>
          <p:cNvPr id="3" name="Content Placeholder 2">
            <a:extLst>
              <a:ext uri="{FF2B5EF4-FFF2-40B4-BE49-F238E27FC236}">
                <a16:creationId xmlns:a16="http://schemas.microsoft.com/office/drawing/2014/main" id="{35E44073-089E-C019-12C8-EC5B3E5E08B4}"/>
              </a:ext>
            </a:extLst>
          </p:cNvPr>
          <p:cNvSpPr>
            <a:spLocks noGrp="1"/>
          </p:cNvSpPr>
          <p:nvPr>
            <p:ph idx="4294967295"/>
          </p:nvPr>
        </p:nvSpPr>
        <p:spPr>
          <a:xfrm>
            <a:off x="809625" y="1825625"/>
            <a:ext cx="10572749" cy="3222625"/>
          </a:xfrm>
        </p:spPr>
        <p:txBody>
          <a:bodyPr>
            <a:normAutofit fontScale="85000" lnSpcReduction="20000"/>
          </a:bodyPr>
          <a:lstStyle/>
          <a:p>
            <a:pPr marL="0" indent="0">
              <a:lnSpc>
                <a:spcPct val="120000"/>
              </a:lnSpc>
              <a:buNone/>
            </a:pPr>
            <a:r>
              <a:rPr lang="en-GB" sz="1900">
                <a:latin typeface="+mn-lt"/>
              </a:rPr>
              <a:t>Menopause is when your periods stop due to lower hormone levels. It usually affects women between the ages of 45 and 55, but it can happen earlier. Some describe it as ‘puberty in reverse’. On average menopause symptoms go on for four years after the last period. These are wide ranging, can be  unpredictable and for some, are debilitating.</a:t>
            </a:r>
          </a:p>
          <a:p>
            <a:pPr marL="0" indent="0">
              <a:lnSpc>
                <a:spcPct val="120000"/>
              </a:lnSpc>
              <a:buNone/>
            </a:pPr>
            <a:endParaRPr lang="en-GB" sz="1600">
              <a:latin typeface="+mn-lt"/>
            </a:endParaRPr>
          </a:p>
          <a:p>
            <a:pPr>
              <a:lnSpc>
                <a:spcPct val="120000"/>
              </a:lnSpc>
            </a:pPr>
            <a:r>
              <a:rPr lang="en-GB" sz="1600" b="1">
                <a:latin typeface="+mn-lt"/>
              </a:rPr>
              <a:t>1 in 4 of women suffer extreme physical, emotional or psychological symptoms.</a:t>
            </a:r>
          </a:p>
          <a:p>
            <a:pPr>
              <a:lnSpc>
                <a:spcPct val="120000"/>
              </a:lnSpc>
            </a:pPr>
            <a:r>
              <a:rPr lang="en-GB" sz="1600" b="1">
                <a:latin typeface="+mn-lt"/>
              </a:rPr>
              <a:t>44% of women said their ability to work had been affected, 10% of women leave the workplace altogether.  </a:t>
            </a:r>
          </a:p>
          <a:p>
            <a:pPr>
              <a:lnSpc>
                <a:spcPct val="120000"/>
              </a:lnSpc>
            </a:pPr>
            <a:r>
              <a:rPr lang="en-GB" sz="1600" b="1">
                <a:latin typeface="+mn-lt"/>
              </a:rPr>
              <a:t>69% of women experience difficulties relating to depression and anxiety. </a:t>
            </a:r>
          </a:p>
          <a:p>
            <a:pPr>
              <a:lnSpc>
                <a:spcPct val="120000"/>
              </a:lnSpc>
            </a:pPr>
            <a:r>
              <a:rPr lang="en-GB" sz="1600" b="1">
                <a:latin typeface="+mn-lt"/>
              </a:rPr>
              <a:t>85% of women have trouble sleeping</a:t>
            </a:r>
          </a:p>
          <a:p>
            <a:pPr>
              <a:lnSpc>
                <a:spcPct val="120000"/>
              </a:lnSpc>
            </a:pPr>
            <a:r>
              <a:rPr lang="en-GB" sz="1600" b="1">
                <a:latin typeface="+mn-lt"/>
              </a:rPr>
              <a:t>61% had lost their motivation and 52% lost their confidence.</a:t>
            </a:r>
          </a:p>
          <a:p>
            <a:endParaRPr lang="en-GB" sz="1600">
              <a:latin typeface="+mn-lt"/>
            </a:endParaRPr>
          </a:p>
          <a:p>
            <a:pPr marL="0" indent="0">
              <a:buNone/>
            </a:pPr>
            <a:endParaRPr lang="en-GB" sz="1100">
              <a:solidFill>
                <a:srgbClr val="333333"/>
              </a:solidFill>
              <a:latin typeface="McKinsey Sans"/>
            </a:endParaRPr>
          </a:p>
          <a:p>
            <a:pPr marL="0" indent="0">
              <a:buNone/>
            </a:pPr>
            <a:endParaRPr lang="en-GB" sz="1100">
              <a:solidFill>
                <a:srgbClr val="333333"/>
              </a:solidFill>
              <a:latin typeface="McKinsey Sans"/>
            </a:endParaRPr>
          </a:p>
        </p:txBody>
      </p:sp>
      <p:sp>
        <p:nvSpPr>
          <p:cNvPr id="5" name="TextBox 4">
            <a:extLst>
              <a:ext uri="{FF2B5EF4-FFF2-40B4-BE49-F238E27FC236}">
                <a16:creationId xmlns:a16="http://schemas.microsoft.com/office/drawing/2014/main" id="{74C5005F-80A3-3087-B81F-8B1A51A5E314}"/>
              </a:ext>
            </a:extLst>
          </p:cNvPr>
          <p:cNvSpPr txBox="1"/>
          <p:nvPr/>
        </p:nvSpPr>
        <p:spPr>
          <a:xfrm>
            <a:off x="809625" y="5048250"/>
            <a:ext cx="11010901" cy="1077218"/>
          </a:xfrm>
          <a:prstGeom prst="rect">
            <a:avLst/>
          </a:prstGeom>
          <a:noFill/>
        </p:spPr>
        <p:txBody>
          <a:bodyPr wrap="square" rtlCol="0">
            <a:spAutoFit/>
          </a:bodyPr>
          <a:lstStyle/>
          <a:p>
            <a:r>
              <a:rPr lang="en-GB" sz="1600"/>
              <a:t>In the past many women felt isolated. Menopause was viewed as a ‘taboo’ subject and treated as a medical problem rather than a natural stage of life. Attitudes are now changing with increasing public awareness, improved medical understanding and shifts in workplace policies. Most women now spend a third of their life ‘post-menopause’ so reframing the narrative is important.</a:t>
            </a:r>
          </a:p>
        </p:txBody>
      </p:sp>
      <p:sp>
        <p:nvSpPr>
          <p:cNvPr id="8" name="TextBox 7">
            <a:extLst>
              <a:ext uri="{FF2B5EF4-FFF2-40B4-BE49-F238E27FC236}">
                <a16:creationId xmlns:a16="http://schemas.microsoft.com/office/drawing/2014/main" id="{27E500E6-1037-BD76-24AC-575F21596062}"/>
              </a:ext>
            </a:extLst>
          </p:cNvPr>
          <p:cNvSpPr txBox="1"/>
          <p:nvPr/>
        </p:nvSpPr>
        <p:spPr>
          <a:xfrm>
            <a:off x="857250" y="6492875"/>
            <a:ext cx="4080926" cy="215444"/>
          </a:xfrm>
          <a:prstGeom prst="rect">
            <a:avLst/>
          </a:prstGeom>
          <a:noFill/>
        </p:spPr>
        <p:txBody>
          <a:bodyPr wrap="square" rtlCol="0">
            <a:spAutoFit/>
          </a:bodyPr>
          <a:lstStyle/>
          <a:p>
            <a:r>
              <a:rPr lang="en-GB" sz="800"/>
              <a:t>*https://www.health.com/menopause-overview-7485701 </a:t>
            </a:r>
          </a:p>
        </p:txBody>
      </p:sp>
      <p:pic>
        <p:nvPicPr>
          <p:cNvPr id="4" name="Picture 3">
            <a:extLst>
              <a:ext uri="{FF2B5EF4-FFF2-40B4-BE49-F238E27FC236}">
                <a16:creationId xmlns:a16="http://schemas.microsoft.com/office/drawing/2014/main" id="{D05FD0A0-5A5E-477D-84EF-25A328495D81}"/>
              </a:ext>
            </a:extLst>
          </p:cNvPr>
          <p:cNvPicPr>
            <a:picLocks noChangeAspect="1"/>
          </p:cNvPicPr>
          <p:nvPr/>
        </p:nvPicPr>
        <p:blipFill>
          <a:blip r:embed="rId2">
            <a:alphaModFix amt="21000"/>
            <a:extLst>
              <a:ext uri="{28A0092B-C50C-407E-A947-70E740481C1C}">
                <a14:useLocalDpi xmlns:a14="http://schemas.microsoft.com/office/drawing/2010/main" val="0"/>
              </a:ext>
            </a:extLst>
          </a:blip>
          <a:srcRect/>
          <a:stretch>
            <a:fillRect/>
          </a:stretch>
        </p:blipFill>
        <p:spPr bwMode="auto">
          <a:xfrm>
            <a:off x="7170231" y="1378820"/>
            <a:ext cx="4877323" cy="4877323"/>
          </a:xfrm>
          <a:prstGeom prst="rect">
            <a:avLst/>
          </a:prstGeom>
          <a:noFill/>
        </p:spPr>
      </p:pic>
    </p:spTree>
    <p:extLst>
      <p:ext uri="{BB962C8B-B14F-4D97-AF65-F5344CB8AC3E}">
        <p14:creationId xmlns:p14="http://schemas.microsoft.com/office/powerpoint/2010/main" val="3122827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9B9AE-23DF-8AED-5AE5-590B7C820E4D}"/>
              </a:ext>
            </a:extLst>
          </p:cNvPr>
          <p:cNvSpPr>
            <a:spLocks noGrp="1"/>
          </p:cNvSpPr>
          <p:nvPr>
            <p:ph type="title" idx="4294967295"/>
          </p:nvPr>
        </p:nvSpPr>
        <p:spPr>
          <a:xfrm>
            <a:off x="857250" y="365125"/>
            <a:ext cx="10909370" cy="1325563"/>
          </a:xfrm>
        </p:spPr>
        <p:txBody>
          <a:bodyPr/>
          <a:lstStyle/>
          <a:p>
            <a:r>
              <a:rPr lang="en-GB"/>
              <a:t>Helping Someone Through Menopause</a:t>
            </a:r>
          </a:p>
        </p:txBody>
      </p:sp>
      <p:sp>
        <p:nvSpPr>
          <p:cNvPr id="3" name="Content Placeholder 2">
            <a:extLst>
              <a:ext uri="{FF2B5EF4-FFF2-40B4-BE49-F238E27FC236}">
                <a16:creationId xmlns:a16="http://schemas.microsoft.com/office/drawing/2014/main" id="{35E44073-089E-C019-12C8-EC5B3E5E08B4}"/>
              </a:ext>
            </a:extLst>
          </p:cNvPr>
          <p:cNvSpPr>
            <a:spLocks noGrp="1"/>
          </p:cNvSpPr>
          <p:nvPr>
            <p:ph idx="4294967295"/>
          </p:nvPr>
        </p:nvSpPr>
        <p:spPr>
          <a:xfrm>
            <a:off x="809625" y="1825625"/>
            <a:ext cx="10572749" cy="3222625"/>
          </a:xfrm>
        </p:spPr>
        <p:txBody>
          <a:bodyPr>
            <a:normAutofit/>
          </a:bodyPr>
          <a:lstStyle/>
          <a:p>
            <a:endParaRPr lang="en-GB" sz="1600">
              <a:latin typeface="+mn-lt"/>
            </a:endParaRPr>
          </a:p>
          <a:p>
            <a:pPr marL="0" indent="0">
              <a:buNone/>
            </a:pPr>
            <a:endParaRPr lang="en-GB" sz="1100">
              <a:solidFill>
                <a:srgbClr val="333333"/>
              </a:solidFill>
              <a:latin typeface="McKinsey Sans"/>
            </a:endParaRPr>
          </a:p>
          <a:p>
            <a:pPr marL="0" indent="0">
              <a:buNone/>
            </a:pPr>
            <a:endParaRPr lang="en-GB" sz="1100">
              <a:solidFill>
                <a:srgbClr val="333333"/>
              </a:solidFill>
              <a:latin typeface="McKinsey Sans"/>
            </a:endParaRPr>
          </a:p>
        </p:txBody>
      </p:sp>
      <p:sp>
        <p:nvSpPr>
          <p:cNvPr id="8" name="TextBox 7">
            <a:extLst>
              <a:ext uri="{FF2B5EF4-FFF2-40B4-BE49-F238E27FC236}">
                <a16:creationId xmlns:a16="http://schemas.microsoft.com/office/drawing/2014/main" id="{27E500E6-1037-BD76-24AC-575F21596062}"/>
              </a:ext>
            </a:extLst>
          </p:cNvPr>
          <p:cNvSpPr txBox="1"/>
          <p:nvPr/>
        </p:nvSpPr>
        <p:spPr>
          <a:xfrm>
            <a:off x="857250" y="6492875"/>
            <a:ext cx="4080926" cy="215444"/>
          </a:xfrm>
          <a:prstGeom prst="rect">
            <a:avLst/>
          </a:prstGeom>
          <a:noFill/>
        </p:spPr>
        <p:txBody>
          <a:bodyPr wrap="square" rtlCol="0">
            <a:spAutoFit/>
          </a:bodyPr>
          <a:lstStyle/>
          <a:p>
            <a:r>
              <a:rPr lang="en-GB" sz="800"/>
              <a:t>*https://www.health.com/menopause-overview-7485701 </a:t>
            </a:r>
          </a:p>
        </p:txBody>
      </p:sp>
      <p:sp>
        <p:nvSpPr>
          <p:cNvPr id="10" name="TextBox 9">
            <a:extLst>
              <a:ext uri="{FF2B5EF4-FFF2-40B4-BE49-F238E27FC236}">
                <a16:creationId xmlns:a16="http://schemas.microsoft.com/office/drawing/2014/main" id="{104EBC92-068B-6EDD-8A6E-5C507BD95C8C}"/>
              </a:ext>
            </a:extLst>
          </p:cNvPr>
          <p:cNvSpPr txBox="1"/>
          <p:nvPr/>
        </p:nvSpPr>
        <p:spPr>
          <a:xfrm>
            <a:off x="857250" y="1892578"/>
            <a:ext cx="6451042" cy="3293209"/>
          </a:xfrm>
          <a:prstGeom prst="rect">
            <a:avLst/>
          </a:prstGeom>
          <a:noFill/>
        </p:spPr>
        <p:txBody>
          <a:bodyPr wrap="square">
            <a:spAutoFit/>
          </a:bodyPr>
          <a:lstStyle/>
          <a:p>
            <a:r>
              <a:rPr lang="en-GB" sz="1600" dirty="0"/>
              <a:t>Menopause does not only affect those experiencing it first-hand. Men may not experience menopause in the same way themselves, but they can feel the effects on the relationship and home life.</a:t>
            </a:r>
          </a:p>
          <a:p>
            <a:endParaRPr lang="en-GB" sz="1600" dirty="0"/>
          </a:p>
          <a:p>
            <a:pPr marL="285750" indent="-285750">
              <a:buFont typeface="Arial" panose="020B0604020202020204" pitchFamily="34" charset="0"/>
              <a:buChar char="•"/>
            </a:pPr>
            <a:r>
              <a:rPr lang="en-GB" sz="1600" b="1" dirty="0"/>
              <a:t>Be patient and listen </a:t>
            </a:r>
            <a:r>
              <a:rPr lang="en-GB" sz="1600" dirty="0"/>
              <a:t>– Do not avoid the subject.</a:t>
            </a:r>
          </a:p>
          <a:p>
            <a:pPr marL="285750" indent="-285750">
              <a:buFont typeface="Arial" panose="020B0604020202020204" pitchFamily="34" charset="0"/>
              <a:buChar char="•"/>
            </a:pPr>
            <a:r>
              <a:rPr lang="en-GB" sz="1600" b="1" dirty="0"/>
              <a:t>Educate yourself - </a:t>
            </a:r>
            <a:r>
              <a:rPr lang="en-GB" sz="1600" dirty="0"/>
              <a:t>Knowledge is power!</a:t>
            </a:r>
          </a:p>
          <a:p>
            <a:pPr marL="285750" indent="-285750">
              <a:buFont typeface="Arial" panose="020B0604020202020204" pitchFamily="34" charset="0"/>
              <a:buChar char="•"/>
            </a:pPr>
            <a:r>
              <a:rPr lang="en-GB" sz="1600" b="1" dirty="0"/>
              <a:t>Give space </a:t>
            </a:r>
            <a:r>
              <a:rPr lang="en-GB" sz="1600" dirty="0"/>
              <a:t>– Your partner might need time alone. Try to remember that that this is not aimed at cutting you out (although it may feel like that).</a:t>
            </a:r>
          </a:p>
          <a:p>
            <a:pPr marL="285750" indent="-285750">
              <a:buFont typeface="Arial" panose="020B0604020202020204" pitchFamily="34" charset="0"/>
              <a:buChar char="•"/>
            </a:pPr>
            <a:endParaRPr lang="en-GB" sz="1600" dirty="0"/>
          </a:p>
          <a:p>
            <a:r>
              <a:rPr lang="en-GB" sz="1600" dirty="0"/>
              <a:t>For help and advice on how to help someone </a:t>
            </a:r>
            <a:r>
              <a:rPr lang="en-GB" sz="1600"/>
              <a:t>you know, </a:t>
            </a:r>
            <a:r>
              <a:rPr lang="en-GB" sz="1600" dirty="0"/>
              <a:t>that is </a:t>
            </a:r>
            <a:r>
              <a:rPr lang="en-GB" sz="1600"/>
              <a:t>experiencing symptoms, </a:t>
            </a:r>
            <a:r>
              <a:rPr lang="en-GB" sz="1600" dirty="0">
                <a:hlinkClick r:id="rId2"/>
              </a:rPr>
              <a:t>NHS Inform </a:t>
            </a:r>
            <a:r>
              <a:rPr lang="en-GB" sz="1600" dirty="0"/>
              <a:t>is a good place to start.</a:t>
            </a:r>
          </a:p>
        </p:txBody>
      </p:sp>
      <p:pic>
        <p:nvPicPr>
          <p:cNvPr id="2050" name="Picture 2" descr="Illustration of a woman awake in bed with her husband and cat">
            <a:extLst>
              <a:ext uri="{FF2B5EF4-FFF2-40B4-BE49-F238E27FC236}">
                <a16:creationId xmlns:a16="http://schemas.microsoft.com/office/drawing/2014/main" id="{DEE86065-E0D4-9812-356C-29BBB9C65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5984" y="1892578"/>
            <a:ext cx="3608765" cy="347367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ED2003B-492C-2F4E-8E0C-18A0C2A88D46}"/>
              </a:ext>
            </a:extLst>
          </p:cNvPr>
          <p:cNvSpPr txBox="1"/>
          <p:nvPr/>
        </p:nvSpPr>
        <p:spPr>
          <a:xfrm>
            <a:off x="7829678" y="5366255"/>
            <a:ext cx="3784144" cy="215444"/>
          </a:xfrm>
          <a:prstGeom prst="rect">
            <a:avLst/>
          </a:prstGeom>
          <a:noFill/>
        </p:spPr>
        <p:txBody>
          <a:bodyPr wrap="square" rtlCol="0">
            <a:spAutoFit/>
          </a:bodyPr>
          <a:lstStyle/>
          <a:p>
            <a:r>
              <a:rPr lang="en-GB" sz="800"/>
              <a:t>*https://newsinhealth.nih.gov/2018/07/preparing-menopause</a:t>
            </a:r>
          </a:p>
        </p:txBody>
      </p:sp>
    </p:spTree>
    <p:extLst>
      <p:ext uri="{BB962C8B-B14F-4D97-AF65-F5344CB8AC3E}">
        <p14:creationId xmlns:p14="http://schemas.microsoft.com/office/powerpoint/2010/main" val="24550627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What are the symptoms of the menopause? -One Woman Health">
            <a:extLst>
              <a:ext uri="{FF2B5EF4-FFF2-40B4-BE49-F238E27FC236}">
                <a16:creationId xmlns:a16="http://schemas.microsoft.com/office/drawing/2014/main" id="{96CA91F7-E5A0-75B7-77E3-15F2F76939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74021"/>
            <a:ext cx="5753205" cy="575054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how a woman feels through menopause">
            <a:extLst>
              <a:ext uri="{FF2B5EF4-FFF2-40B4-BE49-F238E27FC236}">
                <a16:creationId xmlns:a16="http://schemas.microsoft.com/office/drawing/2014/main" id="{BC84ABF4-8E46-4759-BB49-A7BE00EFFD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0696" y="1044244"/>
            <a:ext cx="4769512" cy="4769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36381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30D9D21-FFD2-2595-AD65-94019B83F5D3}"/>
              </a:ext>
            </a:extLst>
          </p:cNvPr>
          <p:cNvSpPr txBox="1">
            <a:spLocks/>
          </p:cNvSpPr>
          <p:nvPr/>
        </p:nvSpPr>
        <p:spPr>
          <a:xfrm>
            <a:off x="838201" y="1825625"/>
            <a:ext cx="7048499"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ucida Sans" panose="020B06020305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ucida Sans" panose="020B06020305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ucida Sans" panose="020B06020305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ucida Sans" panose="020B0602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sz="1600">
              <a:latin typeface="+mn-lt"/>
            </a:endParaRPr>
          </a:p>
        </p:txBody>
      </p:sp>
      <p:pic>
        <p:nvPicPr>
          <p:cNvPr id="7" name="Picture 6">
            <a:hlinkClick r:id="rId2"/>
            <a:extLst>
              <a:ext uri="{FF2B5EF4-FFF2-40B4-BE49-F238E27FC236}">
                <a16:creationId xmlns:a16="http://schemas.microsoft.com/office/drawing/2014/main" id="{4FC56013-BB0C-783D-D928-9F11DCC5BA65}"/>
              </a:ext>
            </a:extLst>
          </p:cNvPr>
          <p:cNvPicPr>
            <a:picLocks noChangeAspect="1"/>
          </p:cNvPicPr>
          <p:nvPr/>
        </p:nvPicPr>
        <p:blipFill>
          <a:blip r:embed="rId3"/>
          <a:stretch>
            <a:fillRect/>
          </a:stretch>
        </p:blipFill>
        <p:spPr>
          <a:xfrm>
            <a:off x="7134225" y="365125"/>
            <a:ext cx="4591050" cy="5876925"/>
          </a:xfrm>
          <a:prstGeom prst="rect">
            <a:avLst/>
          </a:prstGeom>
        </p:spPr>
      </p:pic>
      <p:sp>
        <p:nvSpPr>
          <p:cNvPr id="8" name="Title 1">
            <a:extLst>
              <a:ext uri="{FF2B5EF4-FFF2-40B4-BE49-F238E27FC236}">
                <a16:creationId xmlns:a16="http://schemas.microsoft.com/office/drawing/2014/main" id="{65836160-29ED-4631-92A4-9FB5D75FE74F}"/>
              </a:ext>
            </a:extLst>
          </p:cNvPr>
          <p:cNvSpPr txBox="1">
            <a:spLocks/>
          </p:cNvSpPr>
          <p:nvPr/>
        </p:nvSpPr>
        <p:spPr>
          <a:xfrm>
            <a:off x="857250" y="365125"/>
            <a:ext cx="8831263"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Lucida Sans" panose="020B0602030504020204" pitchFamily="34" charset="0"/>
                <a:ea typeface="+mj-ea"/>
                <a:cs typeface="+mj-cs"/>
              </a:defRPr>
            </a:lvl1pPr>
          </a:lstStyle>
          <a:p>
            <a:r>
              <a:rPr lang="en-GB"/>
              <a:t>Breast Cancer</a:t>
            </a:r>
          </a:p>
        </p:txBody>
      </p:sp>
      <p:sp>
        <p:nvSpPr>
          <p:cNvPr id="10" name="TextBox 9">
            <a:extLst>
              <a:ext uri="{FF2B5EF4-FFF2-40B4-BE49-F238E27FC236}">
                <a16:creationId xmlns:a16="http://schemas.microsoft.com/office/drawing/2014/main" id="{62DAD94C-5223-DF47-4B32-CDC0EEB4F433}"/>
              </a:ext>
            </a:extLst>
          </p:cNvPr>
          <p:cNvSpPr txBox="1"/>
          <p:nvPr/>
        </p:nvSpPr>
        <p:spPr>
          <a:xfrm>
            <a:off x="857250" y="1619935"/>
            <a:ext cx="6096000" cy="4031873"/>
          </a:xfrm>
          <a:prstGeom prst="rect">
            <a:avLst/>
          </a:prstGeom>
          <a:noFill/>
        </p:spPr>
        <p:txBody>
          <a:bodyPr wrap="square">
            <a:spAutoFit/>
          </a:bodyPr>
          <a:lstStyle/>
          <a:p>
            <a:r>
              <a:rPr lang="en-GB" sz="1600"/>
              <a:t>Breast cancer is a disease in which abnormal breast cells grow out of control and form tumours.  If left unchecked, the tumours can spread throughout the body and become fatal. It is a leading cause of death for women under 50.</a:t>
            </a:r>
          </a:p>
          <a:p>
            <a:endParaRPr lang="en-GB" sz="1600"/>
          </a:p>
          <a:p>
            <a:r>
              <a:rPr lang="en-GB" sz="1600"/>
              <a:t>It is important to check your breasts at least once a month.</a:t>
            </a:r>
          </a:p>
          <a:p>
            <a:endParaRPr lang="en-GB" sz="1600" b="1"/>
          </a:p>
          <a:p>
            <a:r>
              <a:rPr lang="en-GB" sz="1600" b="1">
                <a:solidFill>
                  <a:srgbClr val="FF0000"/>
                </a:solidFill>
              </a:rPr>
              <a:t>Over half of women in the UK do not currently do this!</a:t>
            </a:r>
          </a:p>
          <a:p>
            <a:endParaRPr lang="en-GB" sz="1600" b="1"/>
          </a:p>
          <a:p>
            <a:r>
              <a:rPr lang="en-GB" sz="1600"/>
              <a:t>CoppaFeel Breast Cancer Awareness has lots of useful resources including a breast checking reminder tool. Just sign up with your details to receive an email or text reminder every month - </a:t>
            </a:r>
            <a:r>
              <a:rPr lang="en-GB" sz="1600">
                <a:hlinkClick r:id="rId4"/>
              </a:rPr>
              <a:t>https://self-checkout.coppafeel.org/get-a-reminder</a:t>
            </a:r>
            <a:r>
              <a:rPr lang="en-GB" sz="1600"/>
              <a:t> </a:t>
            </a:r>
          </a:p>
          <a:p>
            <a:endParaRPr lang="en-GB" sz="1600"/>
          </a:p>
          <a:p>
            <a:endParaRPr lang="en-GB" sz="1600"/>
          </a:p>
        </p:txBody>
      </p:sp>
    </p:spTree>
    <p:extLst>
      <p:ext uri="{BB962C8B-B14F-4D97-AF65-F5344CB8AC3E}">
        <p14:creationId xmlns:p14="http://schemas.microsoft.com/office/powerpoint/2010/main" val="185337981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7f4297f-9c4f-4eda-921a-3a20380437b5">
      <Terms xmlns="http://schemas.microsoft.com/office/infopath/2007/PartnerControls"/>
    </lcf76f155ced4ddcb4097134ff3c332f>
    <TaxCatchAll xmlns="8d9c31b3-ca6e-42d1-8308-297e8e00654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D56E7F56450B24D8E5FC8EBC96013D2" ma:contentTypeVersion="16" ma:contentTypeDescription="Create a new document." ma:contentTypeScope="" ma:versionID="974e3ffc3788b4e5f9550ef701c152dd">
  <xsd:schema xmlns:xsd="http://www.w3.org/2001/XMLSchema" xmlns:xs="http://www.w3.org/2001/XMLSchema" xmlns:p="http://schemas.microsoft.com/office/2006/metadata/properties" xmlns:ns2="8d9c31b3-ca6e-42d1-8308-297e8e006545" xmlns:ns3="87f4297f-9c4f-4eda-921a-3a20380437b5" targetNamespace="http://schemas.microsoft.com/office/2006/metadata/properties" ma:root="true" ma:fieldsID="49185072d2847bb5efc1e81588addc64" ns2:_="" ns3:_="">
    <xsd:import namespace="8d9c31b3-ca6e-42d1-8308-297e8e006545"/>
    <xsd:import namespace="87f4297f-9c4f-4eda-921a-3a20380437b5"/>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KeyPoints" minOccurs="0"/>
                <xsd:element ref="ns3:MediaServiceKeyPoints"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9c31b3-ca6e-42d1-8308-297e8e00654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0" nillable="true" ma:displayName="Taxonomy Catch All Column" ma:hidden="true" ma:list="{50770914-6a92-4d53-9eb4-6dcb1459e6ee}" ma:internalName="TaxCatchAll" ma:showField="CatchAllData" ma:web="8d9c31b3-ca6e-42d1-8308-297e8e00654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87f4297f-9c4f-4eda-921a-3a20380437b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3bebc9-c1cd-4887-b21c-c6c5700ac8f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F06D89-EFE6-473B-A072-1D9C2E75E59D}">
  <ds:schemaRefs>
    <ds:schemaRef ds:uri="http://purl.org/dc/dcmitype/"/>
    <ds:schemaRef ds:uri="http://schemas.microsoft.com/office/2006/documentManagement/types"/>
    <ds:schemaRef ds:uri="http://purl.org/dc/elements/1.1/"/>
    <ds:schemaRef ds:uri="http://purl.org/dc/terms/"/>
    <ds:schemaRef ds:uri="8d9c31b3-ca6e-42d1-8308-297e8e006545"/>
    <ds:schemaRef ds:uri="http://schemas.microsoft.com/office/infopath/2007/PartnerControls"/>
    <ds:schemaRef ds:uri="http://schemas.microsoft.com/office/2006/metadata/properties"/>
    <ds:schemaRef ds:uri="http://schemas.openxmlformats.org/package/2006/metadata/core-properties"/>
    <ds:schemaRef ds:uri="87f4297f-9c4f-4eda-921a-3a20380437b5"/>
    <ds:schemaRef ds:uri="http://www.w3.org/XML/1998/namespace"/>
  </ds:schemaRefs>
</ds:datastoreItem>
</file>

<file path=customXml/itemProps2.xml><?xml version="1.0" encoding="utf-8"?>
<ds:datastoreItem xmlns:ds="http://schemas.openxmlformats.org/officeDocument/2006/customXml" ds:itemID="{A5518C87-6B1B-490D-8419-FC6F8E1F5BC3}">
  <ds:schemaRefs>
    <ds:schemaRef ds:uri="http://schemas.microsoft.com/sharepoint/v3/contenttype/forms"/>
  </ds:schemaRefs>
</ds:datastoreItem>
</file>

<file path=customXml/itemProps3.xml><?xml version="1.0" encoding="utf-8"?>
<ds:datastoreItem xmlns:ds="http://schemas.openxmlformats.org/officeDocument/2006/customXml" ds:itemID="{43C4C24A-0D27-4B1A-B45F-85F215D5B414}">
  <ds:schemaRefs>
    <ds:schemaRef ds:uri="87f4297f-9c4f-4eda-921a-3a20380437b5"/>
    <ds:schemaRef ds:uri="8d9c31b3-ca6e-42d1-8308-297e8e00654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TotalTime>
  <Words>1789</Words>
  <Application>Microsoft Office PowerPoint</Application>
  <PresentationFormat>Widescreen</PresentationFormat>
  <Paragraphs>146</Paragraphs>
  <Slides>18</Slides>
  <Notes>0</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18</vt:i4>
      </vt:variant>
    </vt:vector>
  </HeadingPairs>
  <TitlesOfParts>
    <vt:vector size="26" baseType="lpstr">
      <vt:lpstr>Arial</vt:lpstr>
      <vt:lpstr>Calibri</vt:lpstr>
      <vt:lpstr>Google Sans</vt:lpstr>
      <vt:lpstr>Lucida Sans</vt:lpstr>
      <vt:lpstr>McKinsey Sans</vt:lpstr>
      <vt:lpstr>1_Office Theme</vt:lpstr>
      <vt:lpstr>Office Theme</vt:lpstr>
      <vt:lpstr>3_Office Theme</vt:lpstr>
      <vt:lpstr>PowerPoint Presentation</vt:lpstr>
      <vt:lpstr>Women’s Health</vt:lpstr>
      <vt:lpstr>The Gender Health Gap</vt:lpstr>
      <vt:lpstr>Women’s Heart Health </vt:lpstr>
      <vt:lpstr>Endometriosis</vt:lpstr>
      <vt:lpstr>Menopause</vt:lpstr>
      <vt:lpstr>Helping Someone Through Menopause</vt:lpstr>
      <vt:lpstr>PowerPoint Presentation</vt:lpstr>
      <vt:lpstr>PowerPoint Presentation</vt:lpstr>
      <vt:lpstr>PowerPoint Presentation</vt:lpstr>
      <vt:lpstr>Healthy Lifestyles</vt:lpstr>
      <vt:lpstr>Healthy Lifestyles</vt:lpstr>
      <vt:lpstr>Healthy Lifestyles</vt:lpstr>
      <vt:lpstr>Anxiety</vt:lpstr>
      <vt:lpstr>PowerPoint Presentation</vt:lpstr>
      <vt:lpstr>Useful Resources</vt:lpstr>
      <vt:lpstr>THINK SAFETY!!</vt:lpstr>
      <vt:lpstr>THINK SAFETY!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Katy Shand</dc:creator>
  <cp:lastModifiedBy>Poppy Milne</cp:lastModifiedBy>
  <cp:revision>1</cp:revision>
  <dcterms:created xsi:type="dcterms:W3CDTF">2022-06-22T12:40:22Z</dcterms:created>
  <dcterms:modified xsi:type="dcterms:W3CDTF">2024-10-18T15:52:12Z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0x010100AD56E7F56450B24D8E5FC8EBC96013D2</vt:lpwstr>
  </property>
  <property fmtid="{D5CDD505-2E9C-101B-9397-08002B2CF9AE}" pid="3" name="MediaServiceImageTags">
    <vt:lpwstr/>
  </property>
</Properties>
</file>