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ink/ink1.xml" ContentType="application/inkml+xml"/>
  <Override PartName="/ppt/ink/ink2.xml" ContentType="application/inkml+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6" r:id="rId5"/>
  </p:sldMasterIdLst>
  <p:notesMasterIdLst>
    <p:notesMasterId r:id="rId18"/>
  </p:notesMasterIdLst>
  <p:handoutMasterIdLst>
    <p:handoutMasterId r:id="rId19"/>
  </p:handoutMasterIdLst>
  <p:sldIdLst>
    <p:sldId id="256" r:id="rId6"/>
    <p:sldId id="285" r:id="rId7"/>
    <p:sldId id="286" r:id="rId8"/>
    <p:sldId id="290" r:id="rId9"/>
    <p:sldId id="282" r:id="rId10"/>
    <p:sldId id="288" r:id="rId11"/>
    <p:sldId id="280" r:id="rId12"/>
    <p:sldId id="283" r:id="rId13"/>
    <p:sldId id="273" r:id="rId14"/>
    <p:sldId id="270" r:id="rId15"/>
    <p:sldId id="271" r:id="rId16"/>
    <p:sldId id="29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7D4DDB-27E9-CC31-452B-A18FBDD09BB5}" name="Christine McDonald" initials="CM" userId="S::christine.mcdonald@trac.com::b91a9398-ab09-45a7-af4c-a3f004875b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D8C3D"/>
    <a:srgbClr val="00843A"/>
    <a:srgbClr val="FAD718"/>
    <a:srgbClr val="F8D61D"/>
    <a:srgbClr val="8ABF45"/>
    <a:srgbClr val="969696"/>
    <a:srgbClr val="244B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B43C2-2AE3-4C6E-B30D-A6346F2376C9}" v="12" dt="2024-11-20T13:30:51.9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ppy Milne" userId="dbd09707-01bb-4d14-ba6f-59102c4d3794" providerId="ADAL" clId="{741B43C2-2AE3-4C6E-B30D-A6346F2376C9}"/>
    <pc:docChg chg="undo custSel addSld delSld modSld modMainMaster">
      <pc:chgData name="Poppy Milne" userId="dbd09707-01bb-4d14-ba6f-59102c4d3794" providerId="ADAL" clId="{741B43C2-2AE3-4C6E-B30D-A6346F2376C9}" dt="2024-11-20T13:30:51.905" v="370" actId="2696"/>
      <pc:docMkLst>
        <pc:docMk/>
      </pc:docMkLst>
      <pc:sldChg chg="modSp mod">
        <pc:chgData name="Poppy Milne" userId="dbd09707-01bb-4d14-ba6f-59102c4d3794" providerId="ADAL" clId="{741B43C2-2AE3-4C6E-B30D-A6346F2376C9}" dt="2024-11-20T12:10:30.960" v="367" actId="20577"/>
        <pc:sldMkLst>
          <pc:docMk/>
          <pc:sldMk cId="1975497924" sldId="256"/>
        </pc:sldMkLst>
        <pc:spChg chg="mod">
          <ac:chgData name="Poppy Milne" userId="dbd09707-01bb-4d14-ba6f-59102c4d3794" providerId="ADAL" clId="{741B43C2-2AE3-4C6E-B30D-A6346F2376C9}" dt="2024-11-20T12:10:30.960" v="367" actId="20577"/>
          <ac:spMkLst>
            <pc:docMk/>
            <pc:sldMk cId="1975497924" sldId="256"/>
            <ac:spMk id="4" creationId="{C199F57E-1A1F-49B5-A34C-CB0EB740E5B4}"/>
          </ac:spMkLst>
        </pc:spChg>
        <pc:spChg chg="mod">
          <ac:chgData name="Poppy Milne" userId="dbd09707-01bb-4d14-ba6f-59102c4d3794" providerId="ADAL" clId="{741B43C2-2AE3-4C6E-B30D-A6346F2376C9}" dt="2024-11-20T09:57:32.596" v="333" actId="20577"/>
          <ac:spMkLst>
            <pc:docMk/>
            <pc:sldMk cId="1975497924" sldId="256"/>
            <ac:spMk id="5" creationId="{27C389A7-650D-4F15-9742-CA9567118FB4}"/>
          </ac:spMkLst>
        </pc:spChg>
        <pc:spChg chg="mod">
          <ac:chgData name="Poppy Milne" userId="dbd09707-01bb-4d14-ba6f-59102c4d3794" providerId="ADAL" clId="{741B43C2-2AE3-4C6E-B30D-A6346F2376C9}" dt="2024-11-19T11:23:58.996" v="22" actId="20577"/>
          <ac:spMkLst>
            <pc:docMk/>
            <pc:sldMk cId="1975497924" sldId="256"/>
            <ac:spMk id="6" creationId="{DA2AF87D-E3BF-4F45-8958-EB4F2EBDE6DF}"/>
          </ac:spMkLst>
        </pc:spChg>
      </pc:sldChg>
      <pc:sldChg chg="del">
        <pc:chgData name="Poppy Milne" userId="dbd09707-01bb-4d14-ba6f-59102c4d3794" providerId="ADAL" clId="{741B43C2-2AE3-4C6E-B30D-A6346F2376C9}" dt="2024-11-19T11:53:51.209" v="254" actId="2696"/>
        <pc:sldMkLst>
          <pc:docMk/>
          <pc:sldMk cId="1253061249" sldId="259"/>
        </pc:sldMkLst>
      </pc:sldChg>
      <pc:sldChg chg="modSp mod delCm modCm">
        <pc:chgData name="Poppy Milne" userId="dbd09707-01bb-4d14-ba6f-59102c4d3794" providerId="ADAL" clId="{741B43C2-2AE3-4C6E-B30D-A6346F2376C9}" dt="2024-11-19T12:17:27.413" v="327" actId="20577"/>
        <pc:sldMkLst>
          <pc:docMk/>
          <pc:sldMk cId="3635148036" sldId="270"/>
        </pc:sldMkLst>
        <pc:spChg chg="mod">
          <ac:chgData name="Poppy Milne" userId="dbd09707-01bb-4d14-ba6f-59102c4d3794" providerId="ADAL" clId="{741B43C2-2AE3-4C6E-B30D-A6346F2376C9}" dt="2024-11-19T12:17:27.413" v="327" actId="20577"/>
          <ac:spMkLst>
            <pc:docMk/>
            <pc:sldMk cId="3635148036" sldId="270"/>
            <ac:spMk id="7" creationId="{E0466CC4-5B50-6505-E7BA-F165763148E9}"/>
          </ac:spMkLst>
        </pc:spChg>
        <pc:extLst>
          <p:ext xmlns:p="http://schemas.openxmlformats.org/presentationml/2006/main" uri="{D6D511B9-2390-475A-947B-AFAB55BFBCF1}">
            <pc226:cmChg xmlns:pc226="http://schemas.microsoft.com/office/powerpoint/2022/06/main/command" chg="del mod">
              <pc226:chgData name="Poppy Milne" userId="dbd09707-01bb-4d14-ba6f-59102c4d3794" providerId="ADAL" clId="{741B43C2-2AE3-4C6E-B30D-A6346F2376C9}" dt="2024-11-19T11:39:17.295" v="208"/>
              <pc2:cmMkLst xmlns:pc2="http://schemas.microsoft.com/office/powerpoint/2019/9/main/command">
                <pc:docMk/>
                <pc:sldMk cId="3635148036" sldId="270"/>
                <pc2:cmMk id="{1B725812-8D83-40A1-9BCD-B0B21722839D}"/>
              </pc2:cmMkLst>
            </pc226:cmChg>
            <pc226:cmChg xmlns:pc226="http://schemas.microsoft.com/office/powerpoint/2022/06/main/command" chg="del mod">
              <pc226:chgData name="Poppy Milne" userId="dbd09707-01bb-4d14-ba6f-59102c4d3794" providerId="ADAL" clId="{741B43C2-2AE3-4C6E-B30D-A6346F2376C9}" dt="2024-11-19T11:39:13.742" v="207"/>
              <pc2:cmMkLst xmlns:pc2="http://schemas.microsoft.com/office/powerpoint/2019/9/main/command">
                <pc:docMk/>
                <pc:sldMk cId="3635148036" sldId="270"/>
                <pc2:cmMk id="{D45DB84F-14DC-46B2-B860-239441F114B9}"/>
              </pc2:cmMkLst>
            </pc226:cmChg>
          </p:ext>
        </pc:extLst>
      </pc:sldChg>
      <pc:sldChg chg="modSp mod">
        <pc:chgData name="Poppy Milne" userId="dbd09707-01bb-4d14-ba6f-59102c4d3794" providerId="ADAL" clId="{741B43C2-2AE3-4C6E-B30D-A6346F2376C9}" dt="2024-11-20T12:11:03.688" v="368" actId="20577"/>
        <pc:sldMkLst>
          <pc:docMk/>
          <pc:sldMk cId="3056898656" sldId="271"/>
        </pc:sldMkLst>
        <pc:spChg chg="mod">
          <ac:chgData name="Poppy Milne" userId="dbd09707-01bb-4d14-ba6f-59102c4d3794" providerId="ADAL" clId="{741B43C2-2AE3-4C6E-B30D-A6346F2376C9}" dt="2024-11-20T12:11:03.688" v="368" actId="20577"/>
          <ac:spMkLst>
            <pc:docMk/>
            <pc:sldMk cId="3056898656" sldId="271"/>
            <ac:spMk id="3" creationId="{9B2873A4-44F8-6B19-BB1A-D2F468094E4D}"/>
          </ac:spMkLst>
        </pc:spChg>
        <pc:picChg chg="mod">
          <ac:chgData name="Poppy Milne" userId="dbd09707-01bb-4d14-ba6f-59102c4d3794" providerId="ADAL" clId="{741B43C2-2AE3-4C6E-B30D-A6346F2376C9}" dt="2024-11-19T11:38:19.829" v="204" actId="1076"/>
          <ac:picMkLst>
            <pc:docMk/>
            <pc:sldMk cId="3056898656" sldId="271"/>
            <ac:picMk id="5" creationId="{A5F02449-BD42-D28E-5837-D87B3D8B5C47}"/>
          </ac:picMkLst>
        </pc:picChg>
      </pc:sldChg>
      <pc:sldChg chg="modSp mod">
        <pc:chgData name="Poppy Milne" userId="dbd09707-01bb-4d14-ba6f-59102c4d3794" providerId="ADAL" clId="{741B43C2-2AE3-4C6E-B30D-A6346F2376C9}" dt="2024-11-19T11:40:50.938" v="218" actId="255"/>
        <pc:sldMkLst>
          <pc:docMk/>
          <pc:sldMk cId="2545888936" sldId="273"/>
        </pc:sldMkLst>
        <pc:spChg chg="mod">
          <ac:chgData name="Poppy Milne" userId="dbd09707-01bb-4d14-ba6f-59102c4d3794" providerId="ADAL" clId="{741B43C2-2AE3-4C6E-B30D-A6346F2376C9}" dt="2024-11-19T11:40:50.938" v="218" actId="255"/>
          <ac:spMkLst>
            <pc:docMk/>
            <pc:sldMk cId="2545888936" sldId="273"/>
            <ac:spMk id="3" creationId="{FFC5BB59-56DA-228F-2D0E-061706144305}"/>
          </ac:spMkLst>
        </pc:spChg>
      </pc:sldChg>
      <pc:sldChg chg="del">
        <pc:chgData name="Poppy Milne" userId="dbd09707-01bb-4d14-ba6f-59102c4d3794" providerId="ADAL" clId="{741B43C2-2AE3-4C6E-B30D-A6346F2376C9}" dt="2024-11-19T11:43:29.414" v="251" actId="2696"/>
        <pc:sldMkLst>
          <pc:docMk/>
          <pc:sldMk cId="1718620745" sldId="276"/>
        </pc:sldMkLst>
      </pc:sldChg>
      <pc:sldChg chg="del">
        <pc:chgData name="Poppy Milne" userId="dbd09707-01bb-4d14-ba6f-59102c4d3794" providerId="ADAL" clId="{741B43C2-2AE3-4C6E-B30D-A6346F2376C9}" dt="2024-11-19T11:30:35.229" v="31" actId="2696"/>
        <pc:sldMkLst>
          <pc:docMk/>
          <pc:sldMk cId="3347177466" sldId="277"/>
        </pc:sldMkLst>
      </pc:sldChg>
      <pc:sldChg chg="del">
        <pc:chgData name="Poppy Milne" userId="dbd09707-01bb-4d14-ba6f-59102c4d3794" providerId="ADAL" clId="{741B43C2-2AE3-4C6E-B30D-A6346F2376C9}" dt="2024-11-19T11:31:01.092" v="32" actId="2696"/>
        <pc:sldMkLst>
          <pc:docMk/>
          <pc:sldMk cId="2072493655" sldId="278"/>
        </pc:sldMkLst>
      </pc:sldChg>
      <pc:sldChg chg="del">
        <pc:chgData name="Poppy Milne" userId="dbd09707-01bb-4d14-ba6f-59102c4d3794" providerId="ADAL" clId="{741B43C2-2AE3-4C6E-B30D-A6346F2376C9}" dt="2024-11-19T11:31:05.395" v="33" actId="2696"/>
        <pc:sldMkLst>
          <pc:docMk/>
          <pc:sldMk cId="1203683200" sldId="279"/>
        </pc:sldMkLst>
      </pc:sldChg>
      <pc:sldChg chg="modSp mod">
        <pc:chgData name="Poppy Milne" userId="dbd09707-01bb-4d14-ba6f-59102c4d3794" providerId="ADAL" clId="{741B43C2-2AE3-4C6E-B30D-A6346F2376C9}" dt="2024-11-20T12:24:24.133" v="369" actId="20577"/>
        <pc:sldMkLst>
          <pc:docMk/>
          <pc:sldMk cId="4168144985" sldId="280"/>
        </pc:sldMkLst>
        <pc:spChg chg="mod">
          <ac:chgData name="Poppy Milne" userId="dbd09707-01bb-4d14-ba6f-59102c4d3794" providerId="ADAL" clId="{741B43C2-2AE3-4C6E-B30D-A6346F2376C9}" dt="2024-11-20T12:24:24.133" v="369" actId="20577"/>
          <ac:spMkLst>
            <pc:docMk/>
            <pc:sldMk cId="4168144985" sldId="280"/>
            <ac:spMk id="3" creationId="{3B4C44B3-BA36-5626-2BFA-DCA76E0D9DEF}"/>
          </ac:spMkLst>
        </pc:spChg>
      </pc:sldChg>
      <pc:sldChg chg="modSp">
        <pc:chgData name="Poppy Milne" userId="dbd09707-01bb-4d14-ba6f-59102c4d3794" providerId="ADAL" clId="{741B43C2-2AE3-4C6E-B30D-A6346F2376C9}" dt="2024-11-19T11:41:25.263" v="221" actId="1076"/>
        <pc:sldMkLst>
          <pc:docMk/>
          <pc:sldMk cId="1089969749" sldId="283"/>
        </pc:sldMkLst>
        <pc:picChg chg="mod">
          <ac:chgData name="Poppy Milne" userId="dbd09707-01bb-4d14-ba6f-59102c4d3794" providerId="ADAL" clId="{741B43C2-2AE3-4C6E-B30D-A6346F2376C9}" dt="2024-11-19T11:41:25.263" v="221" actId="1076"/>
          <ac:picMkLst>
            <pc:docMk/>
            <pc:sldMk cId="1089969749" sldId="283"/>
            <ac:picMk id="1026" creationId="{EE8EE42C-C831-5E73-4062-C744A2D6C477}"/>
          </ac:picMkLst>
        </pc:picChg>
      </pc:sldChg>
      <pc:sldChg chg="modSp del">
        <pc:chgData name="Poppy Milne" userId="dbd09707-01bb-4d14-ba6f-59102c4d3794" providerId="ADAL" clId="{741B43C2-2AE3-4C6E-B30D-A6346F2376C9}" dt="2024-11-19T11:43:45.829" v="252" actId="2696"/>
        <pc:sldMkLst>
          <pc:docMk/>
          <pc:sldMk cId="2734733420" sldId="284"/>
        </pc:sldMkLst>
        <pc:picChg chg="mod">
          <ac:chgData name="Poppy Milne" userId="dbd09707-01bb-4d14-ba6f-59102c4d3794" providerId="ADAL" clId="{741B43C2-2AE3-4C6E-B30D-A6346F2376C9}" dt="2024-11-19T11:25:09.163" v="26" actId="1076"/>
          <ac:picMkLst>
            <pc:docMk/>
            <pc:sldMk cId="2734733420" sldId="284"/>
            <ac:picMk id="4" creationId="{B32DA92C-01A9-B2FD-E3C9-3A3C62CD29AC}"/>
          </ac:picMkLst>
        </pc:picChg>
      </pc:sldChg>
      <pc:sldChg chg="del">
        <pc:chgData name="Poppy Milne" userId="dbd09707-01bb-4d14-ba6f-59102c4d3794" providerId="ADAL" clId="{741B43C2-2AE3-4C6E-B30D-A6346F2376C9}" dt="2024-11-19T11:24:14.929" v="23" actId="2696"/>
        <pc:sldMkLst>
          <pc:docMk/>
          <pc:sldMk cId="3513477409" sldId="291"/>
        </pc:sldMkLst>
      </pc:sldChg>
      <pc:sldChg chg="del">
        <pc:chgData name="Poppy Milne" userId="dbd09707-01bb-4d14-ba6f-59102c4d3794" providerId="ADAL" clId="{741B43C2-2AE3-4C6E-B30D-A6346F2376C9}" dt="2024-11-20T13:30:51.905" v="370" actId="2696"/>
        <pc:sldMkLst>
          <pc:docMk/>
          <pc:sldMk cId="3313448622" sldId="292"/>
        </pc:sldMkLst>
      </pc:sldChg>
      <pc:sldChg chg="del">
        <pc:chgData name="Poppy Milne" userId="dbd09707-01bb-4d14-ba6f-59102c4d3794" providerId="ADAL" clId="{741B43C2-2AE3-4C6E-B30D-A6346F2376C9}" dt="2024-11-19T11:24:38.680" v="24" actId="2696"/>
        <pc:sldMkLst>
          <pc:docMk/>
          <pc:sldMk cId="1351933281" sldId="293"/>
        </pc:sldMkLst>
      </pc:sldChg>
      <pc:sldChg chg="add">
        <pc:chgData name="Poppy Milne" userId="dbd09707-01bb-4d14-ba6f-59102c4d3794" providerId="ADAL" clId="{741B43C2-2AE3-4C6E-B30D-A6346F2376C9}" dt="2024-11-19T11:53:46.094" v="253"/>
        <pc:sldMkLst>
          <pc:docMk/>
          <pc:sldMk cId="4288197811" sldId="293"/>
        </pc:sldMkLst>
      </pc:sldChg>
      <pc:sldChg chg="del">
        <pc:chgData name="Poppy Milne" userId="dbd09707-01bb-4d14-ba6f-59102c4d3794" providerId="ADAL" clId="{741B43C2-2AE3-4C6E-B30D-A6346F2376C9}" dt="2024-11-19T11:24:53.901" v="25" actId="2696"/>
        <pc:sldMkLst>
          <pc:docMk/>
          <pc:sldMk cId="2806466895" sldId="294"/>
        </pc:sldMkLst>
      </pc:sldChg>
      <pc:sldMasterChg chg="modSldLayout">
        <pc:chgData name="Poppy Milne" userId="dbd09707-01bb-4d14-ba6f-59102c4d3794" providerId="ADAL" clId="{741B43C2-2AE3-4C6E-B30D-A6346F2376C9}" dt="2024-11-19T11:38:36.012" v="205" actId="1076"/>
        <pc:sldMasterMkLst>
          <pc:docMk/>
          <pc:sldMasterMk cId="1320198700" sldId="2147483648"/>
        </pc:sldMasterMkLst>
        <pc:sldLayoutChg chg="modSp mod">
          <pc:chgData name="Poppy Milne" userId="dbd09707-01bb-4d14-ba6f-59102c4d3794" providerId="ADAL" clId="{741B43C2-2AE3-4C6E-B30D-A6346F2376C9}" dt="2024-11-19T11:38:36.012" v="205" actId="1076"/>
          <pc:sldLayoutMkLst>
            <pc:docMk/>
            <pc:sldMasterMk cId="1320198700" sldId="2147483648"/>
            <pc:sldLayoutMk cId="2277420955" sldId="2147483651"/>
          </pc:sldLayoutMkLst>
          <pc:picChg chg="mod">
            <ac:chgData name="Poppy Milne" userId="dbd09707-01bb-4d14-ba6f-59102c4d3794" providerId="ADAL" clId="{741B43C2-2AE3-4C6E-B30D-A6346F2376C9}" dt="2024-11-19T11:38:36.012" v="205" actId="1076"/>
            <ac:picMkLst>
              <pc:docMk/>
              <pc:sldMasterMk cId="1320198700" sldId="2147483648"/>
              <pc:sldLayoutMk cId="2277420955" sldId="2147483651"/>
              <ac:picMk id="8" creationId="{B9D21778-CF3D-48DF-84FD-3E962F995EF8}"/>
            </ac:picMkLst>
          </pc:picChg>
        </pc:sldLayoutChg>
      </pc:sldMasterChg>
    </pc:docChg>
  </pc:docChgLst>
  <pc:docChgLst>
    <pc:chgData name="Poppy Milne" userId="dbd09707-01bb-4d14-ba6f-59102c4d3794" providerId="ADAL" clId="{F6D20957-6450-4EBA-8927-2EF2C2ECAEE4}"/>
    <pc:docChg chg="undo redo custSel addSld delSld modSld sldOrd">
      <pc:chgData name="Poppy Milne" userId="dbd09707-01bb-4d14-ba6f-59102c4d3794" providerId="ADAL" clId="{F6D20957-6450-4EBA-8927-2EF2C2ECAEE4}" dt="2024-11-19T11:12:48.567" v="18386" actId="1076"/>
      <pc:docMkLst>
        <pc:docMk/>
      </pc:docMkLst>
      <pc:sldChg chg="modSp mod">
        <pc:chgData name="Poppy Milne" userId="dbd09707-01bb-4d14-ba6f-59102c4d3794" providerId="ADAL" clId="{F6D20957-6450-4EBA-8927-2EF2C2ECAEE4}" dt="2024-11-15T08:04:21.750" v="16435" actId="20577"/>
        <pc:sldMkLst>
          <pc:docMk/>
          <pc:sldMk cId="1975497924" sldId="256"/>
        </pc:sldMkLst>
        <pc:spChg chg="mod">
          <ac:chgData name="Poppy Milne" userId="dbd09707-01bb-4d14-ba6f-59102c4d3794" providerId="ADAL" clId="{F6D20957-6450-4EBA-8927-2EF2C2ECAEE4}" dt="2024-11-15T08:04:21.750" v="16435" actId="20577"/>
          <ac:spMkLst>
            <pc:docMk/>
            <pc:sldMk cId="1975497924" sldId="256"/>
            <ac:spMk id="4" creationId="{C199F57E-1A1F-49B5-A34C-CB0EB740E5B4}"/>
          </ac:spMkLst>
        </pc:spChg>
      </pc:sldChg>
      <pc:sldChg chg="addSp delSp modSp mod ord modClrScheme chgLayout">
        <pc:chgData name="Poppy Milne" userId="dbd09707-01bb-4d14-ba6f-59102c4d3794" providerId="ADAL" clId="{F6D20957-6450-4EBA-8927-2EF2C2ECAEE4}" dt="2024-11-15T09:10:07.950" v="17193" actId="20577"/>
        <pc:sldMkLst>
          <pc:docMk/>
          <pc:sldMk cId="3635148036" sldId="270"/>
        </pc:sldMkLst>
        <pc:spChg chg="mod ord">
          <ac:chgData name="Poppy Milne" userId="dbd09707-01bb-4d14-ba6f-59102c4d3794" providerId="ADAL" clId="{F6D20957-6450-4EBA-8927-2EF2C2ECAEE4}" dt="2024-11-15T08:24:16.276" v="16959" actId="700"/>
          <ac:spMkLst>
            <pc:docMk/>
            <pc:sldMk cId="3635148036" sldId="270"/>
            <ac:spMk id="4" creationId="{369FDE09-61A7-9DBD-D901-680AA476A63B}"/>
          </ac:spMkLst>
        </pc:spChg>
        <pc:spChg chg="mod ord">
          <ac:chgData name="Poppy Milne" userId="dbd09707-01bb-4d14-ba6f-59102c4d3794" providerId="ADAL" clId="{F6D20957-6450-4EBA-8927-2EF2C2ECAEE4}" dt="2024-11-15T09:10:07.950" v="17193" actId="20577"/>
          <ac:spMkLst>
            <pc:docMk/>
            <pc:sldMk cId="3635148036" sldId="270"/>
            <ac:spMk id="7" creationId="{E0466CC4-5B50-6505-E7BA-F165763148E9}"/>
          </ac:spMkLst>
        </pc:spChg>
        <pc:picChg chg="del">
          <ac:chgData name="Poppy Milne" userId="dbd09707-01bb-4d14-ba6f-59102c4d3794" providerId="ADAL" clId="{F6D20957-6450-4EBA-8927-2EF2C2ECAEE4}" dt="2024-11-13T12:22:41.546" v="43" actId="478"/>
          <ac:picMkLst>
            <pc:docMk/>
            <pc:sldMk cId="3635148036" sldId="270"/>
            <ac:picMk id="3" creationId="{1534AF97-EDBC-A06A-EB36-1198E2964A6D}"/>
          </ac:picMkLst>
        </pc:picChg>
        <pc:picChg chg="add mod ord">
          <ac:chgData name="Poppy Milne" userId="dbd09707-01bb-4d14-ba6f-59102c4d3794" providerId="ADAL" clId="{F6D20957-6450-4EBA-8927-2EF2C2ECAEE4}" dt="2024-11-15T08:49:30.514" v="17085" actId="1076"/>
          <ac:picMkLst>
            <pc:docMk/>
            <pc:sldMk cId="3635148036" sldId="270"/>
            <ac:picMk id="3" creationId="{D6196BB6-4D3C-DC33-02FF-F71FF7BC971C}"/>
          </ac:picMkLst>
        </pc:picChg>
        <pc:picChg chg="del">
          <ac:chgData name="Poppy Milne" userId="dbd09707-01bb-4d14-ba6f-59102c4d3794" providerId="ADAL" clId="{F6D20957-6450-4EBA-8927-2EF2C2ECAEE4}" dt="2024-11-13T12:22:42.283" v="44" actId="478"/>
          <ac:picMkLst>
            <pc:docMk/>
            <pc:sldMk cId="3635148036" sldId="270"/>
            <ac:picMk id="6" creationId="{ED5DB422-FFBD-98E7-DD1B-AFBCECDB972C}"/>
          </ac:picMkLst>
        </pc:picChg>
      </pc:sldChg>
      <pc:sldChg chg="addSp modSp mod ord">
        <pc:chgData name="Poppy Milne" userId="dbd09707-01bb-4d14-ba6f-59102c4d3794" providerId="ADAL" clId="{F6D20957-6450-4EBA-8927-2EF2C2ECAEE4}" dt="2024-11-15T09:09:12.911" v="17171"/>
        <pc:sldMkLst>
          <pc:docMk/>
          <pc:sldMk cId="3056898656" sldId="271"/>
        </pc:sldMkLst>
        <pc:spChg chg="mod">
          <ac:chgData name="Poppy Milne" userId="dbd09707-01bb-4d14-ba6f-59102c4d3794" providerId="ADAL" clId="{F6D20957-6450-4EBA-8927-2EF2C2ECAEE4}" dt="2024-11-13T14:45:36.908" v="4505" actId="5793"/>
          <ac:spMkLst>
            <pc:docMk/>
            <pc:sldMk cId="3056898656" sldId="271"/>
            <ac:spMk id="2" creationId="{AAB9407D-499D-DD1A-E159-4E81324C3E80}"/>
          </ac:spMkLst>
        </pc:spChg>
        <pc:spChg chg="mod">
          <ac:chgData name="Poppy Milne" userId="dbd09707-01bb-4d14-ba6f-59102c4d3794" providerId="ADAL" clId="{F6D20957-6450-4EBA-8927-2EF2C2ECAEE4}" dt="2024-11-13T14:57:28.806" v="4953" actId="255"/>
          <ac:spMkLst>
            <pc:docMk/>
            <pc:sldMk cId="3056898656" sldId="271"/>
            <ac:spMk id="3" creationId="{9B2873A4-44F8-6B19-BB1A-D2F468094E4D}"/>
          </ac:spMkLst>
        </pc:spChg>
        <pc:picChg chg="add mod">
          <ac:chgData name="Poppy Milne" userId="dbd09707-01bb-4d14-ba6f-59102c4d3794" providerId="ADAL" clId="{F6D20957-6450-4EBA-8927-2EF2C2ECAEE4}" dt="2024-11-13T14:58:21.202" v="4959" actId="1076"/>
          <ac:picMkLst>
            <pc:docMk/>
            <pc:sldMk cId="3056898656" sldId="271"/>
            <ac:picMk id="5" creationId="{A5F02449-BD42-D28E-5837-D87B3D8B5C47}"/>
          </ac:picMkLst>
        </pc:picChg>
      </pc:sldChg>
      <pc:sldChg chg="modSp del mod">
        <pc:chgData name="Poppy Milne" userId="dbd09707-01bb-4d14-ba6f-59102c4d3794" providerId="ADAL" clId="{F6D20957-6450-4EBA-8927-2EF2C2ECAEE4}" dt="2024-11-13T12:17:04.491" v="4" actId="2696"/>
        <pc:sldMkLst>
          <pc:docMk/>
          <pc:sldMk cId="4194908138" sldId="272"/>
        </pc:sldMkLst>
        <pc:spChg chg="mod">
          <ac:chgData name="Poppy Milne" userId="dbd09707-01bb-4d14-ba6f-59102c4d3794" providerId="ADAL" clId="{F6D20957-6450-4EBA-8927-2EF2C2ECAEE4}" dt="2024-11-13T12:17:00.867" v="3" actId="27636"/>
          <ac:spMkLst>
            <pc:docMk/>
            <pc:sldMk cId="4194908138" sldId="272"/>
            <ac:spMk id="3" creationId="{44719773-BD07-898E-9BA9-979B7851491A}"/>
          </ac:spMkLst>
        </pc:spChg>
      </pc:sldChg>
      <pc:sldChg chg="addSp delSp modSp mod ord modClrScheme chgLayout">
        <pc:chgData name="Poppy Milne" userId="dbd09707-01bb-4d14-ba6f-59102c4d3794" providerId="ADAL" clId="{F6D20957-6450-4EBA-8927-2EF2C2ECAEE4}" dt="2024-11-15T08:23:30.448" v="16958" actId="478"/>
        <pc:sldMkLst>
          <pc:docMk/>
          <pc:sldMk cId="2545888936" sldId="273"/>
        </pc:sldMkLst>
        <pc:spChg chg="mod ord">
          <ac:chgData name="Poppy Milne" userId="dbd09707-01bb-4d14-ba6f-59102c4d3794" providerId="ADAL" clId="{F6D20957-6450-4EBA-8927-2EF2C2ECAEE4}" dt="2024-11-14T14:00:17.543" v="15415" actId="113"/>
          <ac:spMkLst>
            <pc:docMk/>
            <pc:sldMk cId="2545888936" sldId="273"/>
            <ac:spMk id="2" creationId="{81DE3563-A143-E8BF-7AFA-AC2412D524FA}"/>
          </ac:spMkLst>
        </pc:spChg>
        <pc:spChg chg="mod ord">
          <ac:chgData name="Poppy Milne" userId="dbd09707-01bb-4d14-ba6f-59102c4d3794" providerId="ADAL" clId="{F6D20957-6450-4EBA-8927-2EF2C2ECAEE4}" dt="2024-11-15T08:23:26.881" v="16957" actId="1076"/>
          <ac:spMkLst>
            <pc:docMk/>
            <pc:sldMk cId="2545888936" sldId="273"/>
            <ac:spMk id="3" creationId="{FFC5BB59-56DA-228F-2D0E-061706144305}"/>
          </ac:spMkLst>
        </pc:spChg>
        <pc:picChg chg="add mod ord">
          <ac:chgData name="Poppy Milne" userId="dbd09707-01bb-4d14-ba6f-59102c4d3794" providerId="ADAL" clId="{F6D20957-6450-4EBA-8927-2EF2C2ECAEE4}" dt="2024-11-14T13:59:32.774" v="15412" actId="1076"/>
          <ac:picMkLst>
            <pc:docMk/>
            <pc:sldMk cId="2545888936" sldId="273"/>
            <ac:picMk id="5" creationId="{0811E95B-EFD0-A1C1-6895-33E7618A0464}"/>
          </ac:picMkLst>
        </pc:picChg>
        <pc:picChg chg="add del mod">
          <ac:chgData name="Poppy Milne" userId="dbd09707-01bb-4d14-ba6f-59102c4d3794" providerId="ADAL" clId="{F6D20957-6450-4EBA-8927-2EF2C2ECAEE4}" dt="2024-11-15T08:23:30.448" v="16958" actId="478"/>
          <ac:picMkLst>
            <pc:docMk/>
            <pc:sldMk cId="2545888936" sldId="273"/>
            <ac:picMk id="6" creationId="{0989D86A-525B-6AFC-0FDD-5621A80E11B5}"/>
          </ac:picMkLst>
        </pc:picChg>
      </pc:sldChg>
      <pc:sldChg chg="addSp delSp modSp add del mod ord">
        <pc:chgData name="Poppy Milne" userId="dbd09707-01bb-4d14-ba6f-59102c4d3794" providerId="ADAL" clId="{F6D20957-6450-4EBA-8927-2EF2C2ECAEE4}" dt="2024-11-13T16:39:04.666" v="8857" actId="2696"/>
        <pc:sldMkLst>
          <pc:docMk/>
          <pc:sldMk cId="1986340974" sldId="274"/>
        </pc:sldMkLst>
        <pc:spChg chg="mod">
          <ac:chgData name="Poppy Milne" userId="dbd09707-01bb-4d14-ba6f-59102c4d3794" providerId="ADAL" clId="{F6D20957-6450-4EBA-8927-2EF2C2ECAEE4}" dt="2024-11-13T16:19:41.698" v="8777" actId="1076"/>
          <ac:spMkLst>
            <pc:docMk/>
            <pc:sldMk cId="1986340974" sldId="274"/>
            <ac:spMk id="3" creationId="{FFC5BB59-56DA-228F-2D0E-061706144305}"/>
          </ac:spMkLst>
        </pc:spChg>
        <pc:picChg chg="add del mod">
          <ac:chgData name="Poppy Milne" userId="dbd09707-01bb-4d14-ba6f-59102c4d3794" providerId="ADAL" clId="{F6D20957-6450-4EBA-8927-2EF2C2ECAEE4}" dt="2024-11-13T16:37:53.646" v="8841" actId="21"/>
          <ac:picMkLst>
            <pc:docMk/>
            <pc:sldMk cId="1986340974" sldId="274"/>
            <ac:picMk id="5" creationId="{0811E95B-EFD0-A1C1-6895-33E7618A0464}"/>
          </ac:picMkLst>
        </pc:picChg>
        <pc:picChg chg="add del mod">
          <ac:chgData name="Poppy Milne" userId="dbd09707-01bb-4d14-ba6f-59102c4d3794" providerId="ADAL" clId="{F6D20957-6450-4EBA-8927-2EF2C2ECAEE4}" dt="2024-11-13T12:30:13.863" v="118" actId="478"/>
          <ac:picMkLst>
            <pc:docMk/>
            <pc:sldMk cId="1986340974" sldId="274"/>
            <ac:picMk id="1026" creationId="{220D9558-B4E1-C5D5-F156-1BFB7E6800AC}"/>
          </ac:picMkLst>
        </pc:picChg>
      </pc:sldChg>
      <pc:sldChg chg="del">
        <pc:chgData name="Poppy Milne" userId="dbd09707-01bb-4d14-ba6f-59102c4d3794" providerId="ADAL" clId="{F6D20957-6450-4EBA-8927-2EF2C2ECAEE4}" dt="2024-11-13T12:17:18.550" v="7" actId="2696"/>
        <pc:sldMkLst>
          <pc:docMk/>
          <pc:sldMk cId="2152764439" sldId="274"/>
        </pc:sldMkLst>
      </pc:sldChg>
      <pc:sldChg chg="add del">
        <pc:chgData name="Poppy Milne" userId="dbd09707-01bb-4d14-ba6f-59102c4d3794" providerId="ADAL" clId="{F6D20957-6450-4EBA-8927-2EF2C2ECAEE4}" dt="2024-11-13T12:17:14.923" v="6" actId="2696"/>
        <pc:sldMkLst>
          <pc:docMk/>
          <pc:sldMk cId="2076369289" sldId="275"/>
        </pc:sldMkLst>
      </pc:sldChg>
      <pc:sldChg chg="addSp delSp modSp new del mod modShow">
        <pc:chgData name="Poppy Milne" userId="dbd09707-01bb-4d14-ba6f-59102c4d3794" providerId="ADAL" clId="{F6D20957-6450-4EBA-8927-2EF2C2ECAEE4}" dt="2024-11-13T16:19:17.291" v="8775" actId="2696"/>
        <pc:sldMkLst>
          <pc:docMk/>
          <pc:sldMk cId="4067378126" sldId="275"/>
        </pc:sldMkLst>
        <pc:spChg chg="mod">
          <ac:chgData name="Poppy Milne" userId="dbd09707-01bb-4d14-ba6f-59102c4d3794" providerId="ADAL" clId="{F6D20957-6450-4EBA-8927-2EF2C2ECAEE4}" dt="2024-11-13T12:52:49.512" v="1614"/>
          <ac:spMkLst>
            <pc:docMk/>
            <pc:sldMk cId="4067378126" sldId="275"/>
            <ac:spMk id="2" creationId="{4AD05E26-023B-C491-8A43-0687456506AD}"/>
          </ac:spMkLst>
        </pc:spChg>
        <pc:spChg chg="del mod">
          <ac:chgData name="Poppy Milne" userId="dbd09707-01bb-4d14-ba6f-59102c4d3794" providerId="ADAL" clId="{F6D20957-6450-4EBA-8927-2EF2C2ECAEE4}" dt="2024-11-13T12:59:52.869" v="1667" actId="478"/>
          <ac:spMkLst>
            <pc:docMk/>
            <pc:sldMk cId="4067378126" sldId="275"/>
            <ac:spMk id="3" creationId="{FC18F62F-1E03-3B23-A6B8-641DA740D5FD}"/>
          </ac:spMkLst>
        </pc:spChg>
        <pc:spChg chg="add mod">
          <ac:chgData name="Poppy Milne" userId="dbd09707-01bb-4d14-ba6f-59102c4d3794" providerId="ADAL" clId="{F6D20957-6450-4EBA-8927-2EF2C2ECAEE4}" dt="2024-11-13T13:03:40.644" v="1687" actId="14100"/>
          <ac:spMkLst>
            <pc:docMk/>
            <pc:sldMk cId="4067378126" sldId="275"/>
            <ac:spMk id="5" creationId="{65FDC610-4794-FDCC-65D3-E3FA037D06F4}"/>
          </ac:spMkLst>
        </pc:spChg>
        <pc:spChg chg="add mod">
          <ac:chgData name="Poppy Milne" userId="dbd09707-01bb-4d14-ba6f-59102c4d3794" providerId="ADAL" clId="{F6D20957-6450-4EBA-8927-2EF2C2ECAEE4}" dt="2024-11-13T13:04:26.589" v="1692" actId="1076"/>
          <ac:spMkLst>
            <pc:docMk/>
            <pc:sldMk cId="4067378126" sldId="275"/>
            <ac:spMk id="6" creationId="{8DCDA55E-D112-ECC6-10AB-24F2C2B0F2DF}"/>
          </ac:spMkLst>
        </pc:spChg>
        <pc:spChg chg="add mod">
          <ac:chgData name="Poppy Milne" userId="dbd09707-01bb-4d14-ba6f-59102c4d3794" providerId="ADAL" clId="{F6D20957-6450-4EBA-8927-2EF2C2ECAEE4}" dt="2024-11-13T13:04:50.120" v="1698" actId="255"/>
          <ac:spMkLst>
            <pc:docMk/>
            <pc:sldMk cId="4067378126" sldId="275"/>
            <ac:spMk id="7" creationId="{BCD8B401-DD68-5D44-6AC1-2FD4568B4849}"/>
          </ac:spMkLst>
        </pc:spChg>
        <pc:spChg chg="add mod">
          <ac:chgData name="Poppy Milne" userId="dbd09707-01bb-4d14-ba6f-59102c4d3794" providerId="ADAL" clId="{F6D20957-6450-4EBA-8927-2EF2C2ECAEE4}" dt="2024-11-13T13:03:45.669" v="1688" actId="14100"/>
          <ac:spMkLst>
            <pc:docMk/>
            <pc:sldMk cId="4067378126" sldId="275"/>
            <ac:spMk id="8" creationId="{40666814-0C3C-2A70-1825-99AA598D6B28}"/>
          </ac:spMkLst>
        </pc:spChg>
        <pc:spChg chg="add mod">
          <ac:chgData name="Poppy Milne" userId="dbd09707-01bb-4d14-ba6f-59102c4d3794" providerId="ADAL" clId="{F6D20957-6450-4EBA-8927-2EF2C2ECAEE4}" dt="2024-11-13T13:04:35.728" v="1697" actId="1037"/>
          <ac:spMkLst>
            <pc:docMk/>
            <pc:sldMk cId="4067378126" sldId="275"/>
            <ac:spMk id="9" creationId="{9DD23720-B60A-B877-D0A9-58063D19EB06}"/>
          </ac:spMkLst>
        </pc:spChg>
        <pc:spChg chg="add del mod">
          <ac:chgData name="Poppy Milne" userId="dbd09707-01bb-4d14-ba6f-59102c4d3794" providerId="ADAL" clId="{F6D20957-6450-4EBA-8927-2EF2C2ECAEE4}" dt="2024-11-13T13:01:10.798" v="1677" actId="478"/>
          <ac:spMkLst>
            <pc:docMk/>
            <pc:sldMk cId="4067378126" sldId="275"/>
            <ac:spMk id="11" creationId="{0BAA89CD-2EAA-B483-95B8-7A72AF89AC89}"/>
          </ac:spMkLst>
        </pc:spChg>
        <pc:graphicFrameChg chg="add del modGraphic">
          <ac:chgData name="Poppy Milne" userId="dbd09707-01bb-4d14-ba6f-59102c4d3794" providerId="ADAL" clId="{F6D20957-6450-4EBA-8927-2EF2C2ECAEE4}" dt="2024-11-13T12:53:24.127" v="1616" actId="1032"/>
          <ac:graphicFrameMkLst>
            <pc:docMk/>
            <pc:sldMk cId="4067378126" sldId="275"/>
            <ac:graphicFrameMk id="4" creationId="{65E54104-0BE4-4101-49E2-B789B1A619BA}"/>
          </ac:graphicFrameMkLst>
        </pc:graphicFrameChg>
      </pc:sldChg>
      <pc:sldChg chg="addSp modSp new mod ord modShow">
        <pc:chgData name="Poppy Milne" userId="dbd09707-01bb-4d14-ba6f-59102c4d3794" providerId="ADAL" clId="{F6D20957-6450-4EBA-8927-2EF2C2ECAEE4}" dt="2024-11-15T09:16:23.450" v="17550" actId="729"/>
        <pc:sldMkLst>
          <pc:docMk/>
          <pc:sldMk cId="1718620745" sldId="276"/>
        </pc:sldMkLst>
        <pc:spChg chg="mod">
          <ac:chgData name="Poppy Milne" userId="dbd09707-01bb-4d14-ba6f-59102c4d3794" providerId="ADAL" clId="{F6D20957-6450-4EBA-8927-2EF2C2ECAEE4}" dt="2024-11-13T16:39:37.057" v="8868" actId="20577"/>
          <ac:spMkLst>
            <pc:docMk/>
            <pc:sldMk cId="1718620745" sldId="276"/>
            <ac:spMk id="2" creationId="{D48CC9A2-BCEA-CC0A-4738-E28114024FC5}"/>
          </ac:spMkLst>
        </pc:spChg>
        <pc:spChg chg="mod">
          <ac:chgData name="Poppy Milne" userId="dbd09707-01bb-4d14-ba6f-59102c4d3794" providerId="ADAL" clId="{F6D20957-6450-4EBA-8927-2EF2C2ECAEE4}" dt="2024-11-13T16:46:42.788" v="8974" actId="20577"/>
          <ac:spMkLst>
            <pc:docMk/>
            <pc:sldMk cId="1718620745" sldId="276"/>
            <ac:spMk id="3" creationId="{D85875F2-47F6-4CAF-CF04-2B6880427402}"/>
          </ac:spMkLst>
        </pc:spChg>
        <pc:picChg chg="add mod">
          <ac:chgData name="Poppy Milne" userId="dbd09707-01bb-4d14-ba6f-59102c4d3794" providerId="ADAL" clId="{F6D20957-6450-4EBA-8927-2EF2C2ECAEE4}" dt="2024-11-13T14:31:57.404" v="3947" actId="167"/>
          <ac:picMkLst>
            <pc:docMk/>
            <pc:sldMk cId="1718620745" sldId="276"/>
            <ac:picMk id="2050" creationId="{60A618E2-C5A5-BD76-ECFF-258B3CCCB402}"/>
          </ac:picMkLst>
        </pc:picChg>
      </pc:sldChg>
      <pc:sldChg chg="addSp delSp modSp new mod ord">
        <pc:chgData name="Poppy Milne" userId="dbd09707-01bb-4d14-ba6f-59102c4d3794" providerId="ADAL" clId="{F6D20957-6450-4EBA-8927-2EF2C2ECAEE4}" dt="2024-11-15T09:44:25.165" v="18380" actId="20577"/>
        <pc:sldMkLst>
          <pc:docMk/>
          <pc:sldMk cId="3347177466" sldId="277"/>
        </pc:sldMkLst>
        <pc:spChg chg="add mod">
          <ac:chgData name="Poppy Milne" userId="dbd09707-01bb-4d14-ba6f-59102c4d3794" providerId="ADAL" clId="{F6D20957-6450-4EBA-8927-2EF2C2ECAEE4}" dt="2024-11-15T09:44:25.165" v="18380" actId="20577"/>
          <ac:spMkLst>
            <pc:docMk/>
            <pc:sldMk cId="3347177466" sldId="277"/>
            <ac:spMk id="10" creationId="{D844CFA4-12F8-C0CA-F684-B6F720E17E6C}"/>
          </ac:spMkLst>
        </pc:spChg>
        <pc:spChg chg="add del mod">
          <ac:chgData name="Poppy Milne" userId="dbd09707-01bb-4d14-ba6f-59102c4d3794" providerId="ADAL" clId="{F6D20957-6450-4EBA-8927-2EF2C2ECAEE4}" dt="2024-11-13T14:01:08.280" v="3207" actId="478"/>
          <ac:spMkLst>
            <pc:docMk/>
            <pc:sldMk cId="3347177466" sldId="277"/>
            <ac:spMk id="12" creationId="{2E6602F8-9254-E072-0AD2-5A7AC3073E8F}"/>
          </ac:spMkLst>
        </pc:spChg>
        <pc:spChg chg="add mod">
          <ac:chgData name="Poppy Milne" userId="dbd09707-01bb-4d14-ba6f-59102c4d3794" providerId="ADAL" clId="{F6D20957-6450-4EBA-8927-2EF2C2ECAEE4}" dt="2024-11-14T14:29:00.374" v="16390" actId="20577"/>
          <ac:spMkLst>
            <pc:docMk/>
            <pc:sldMk cId="3347177466" sldId="277"/>
            <ac:spMk id="18" creationId="{ECF3566E-23FC-17F8-1F48-DC8EC67DAA54}"/>
          </ac:spMkLst>
        </pc:spChg>
        <pc:picChg chg="add mod">
          <ac:chgData name="Poppy Milne" userId="dbd09707-01bb-4d14-ba6f-59102c4d3794" providerId="ADAL" clId="{F6D20957-6450-4EBA-8927-2EF2C2ECAEE4}" dt="2024-11-15T09:22:26.866" v="17669" actId="1076"/>
          <ac:picMkLst>
            <pc:docMk/>
            <pc:sldMk cId="3347177466" sldId="277"/>
            <ac:picMk id="4" creationId="{8F8FE9FD-C495-B9D3-3209-ACB8FBF28EF2}"/>
          </ac:picMkLst>
        </pc:picChg>
        <pc:picChg chg="add del mod">
          <ac:chgData name="Poppy Milne" userId="dbd09707-01bb-4d14-ba6f-59102c4d3794" providerId="ADAL" clId="{F6D20957-6450-4EBA-8927-2EF2C2ECAEE4}" dt="2024-11-13T13:53:23.078" v="3070" actId="478"/>
          <ac:picMkLst>
            <pc:docMk/>
            <pc:sldMk cId="3347177466" sldId="277"/>
            <ac:picMk id="5" creationId="{A0752755-F460-45D1-7089-C598A2E6688A}"/>
          </ac:picMkLst>
        </pc:picChg>
        <pc:picChg chg="add del mod">
          <ac:chgData name="Poppy Milne" userId="dbd09707-01bb-4d14-ba6f-59102c4d3794" providerId="ADAL" clId="{F6D20957-6450-4EBA-8927-2EF2C2ECAEE4}" dt="2024-11-15T09:23:38.015" v="17676" actId="21"/>
          <ac:picMkLst>
            <pc:docMk/>
            <pc:sldMk cId="3347177466" sldId="277"/>
            <ac:picMk id="6" creationId="{F1706AAD-8A2A-990F-0B19-4EAE8B7AC712}"/>
          </ac:picMkLst>
        </pc:picChg>
        <pc:picChg chg="add del mod">
          <ac:chgData name="Poppy Milne" userId="dbd09707-01bb-4d14-ba6f-59102c4d3794" providerId="ADAL" clId="{F6D20957-6450-4EBA-8927-2EF2C2ECAEE4}" dt="2024-11-13T13:56:26.486" v="3198" actId="478"/>
          <ac:picMkLst>
            <pc:docMk/>
            <pc:sldMk cId="3347177466" sldId="277"/>
            <ac:picMk id="7" creationId="{68B96C43-F70F-161A-F3CB-2B70F8AC5F36}"/>
          </ac:picMkLst>
        </pc:picChg>
        <pc:picChg chg="add mod">
          <ac:chgData name="Poppy Milne" userId="dbd09707-01bb-4d14-ba6f-59102c4d3794" providerId="ADAL" clId="{F6D20957-6450-4EBA-8927-2EF2C2ECAEE4}" dt="2024-11-15T09:29:12.548" v="17693" actId="1076"/>
          <ac:picMkLst>
            <pc:docMk/>
            <pc:sldMk cId="3347177466" sldId="277"/>
            <ac:picMk id="8" creationId="{1FB0BED8-CC49-7F79-EF95-811B29E76B25}"/>
          </ac:picMkLst>
        </pc:picChg>
        <pc:picChg chg="add del mod">
          <ac:chgData name="Poppy Milne" userId="dbd09707-01bb-4d14-ba6f-59102c4d3794" providerId="ADAL" clId="{F6D20957-6450-4EBA-8927-2EF2C2ECAEE4}" dt="2024-11-13T14:00:24.873" v="3201" actId="478"/>
          <ac:picMkLst>
            <pc:docMk/>
            <pc:sldMk cId="3347177466" sldId="277"/>
            <ac:picMk id="9" creationId="{65769817-66A0-286B-BF4D-8966721F09DF}"/>
          </ac:picMkLst>
        </pc:picChg>
        <pc:picChg chg="add del mod ord">
          <ac:chgData name="Poppy Milne" userId="dbd09707-01bb-4d14-ba6f-59102c4d3794" providerId="ADAL" clId="{F6D20957-6450-4EBA-8927-2EF2C2ECAEE4}" dt="2024-11-13T14:03:13.705" v="3215" actId="478"/>
          <ac:picMkLst>
            <pc:docMk/>
            <pc:sldMk cId="3347177466" sldId="277"/>
            <ac:picMk id="11" creationId="{14586216-15FC-51C9-2E9E-B82FDE4F9E3E}"/>
          </ac:picMkLst>
        </pc:picChg>
        <pc:picChg chg="add del mod">
          <ac:chgData name="Poppy Milne" userId="dbd09707-01bb-4d14-ba6f-59102c4d3794" providerId="ADAL" clId="{F6D20957-6450-4EBA-8927-2EF2C2ECAEE4}" dt="2024-11-13T15:51:34.457" v="7714" actId="478"/>
          <ac:picMkLst>
            <pc:docMk/>
            <pc:sldMk cId="3347177466" sldId="277"/>
            <ac:picMk id="14" creationId="{B505A8CF-5756-D5C3-AB91-11D32F898766}"/>
          </ac:picMkLst>
        </pc:picChg>
        <pc:picChg chg="add del mod">
          <ac:chgData name="Poppy Milne" userId="dbd09707-01bb-4d14-ba6f-59102c4d3794" providerId="ADAL" clId="{F6D20957-6450-4EBA-8927-2EF2C2ECAEE4}" dt="2024-11-15T09:19:25.156" v="17652" actId="21"/>
          <ac:picMkLst>
            <pc:docMk/>
            <pc:sldMk cId="3347177466" sldId="277"/>
            <ac:picMk id="16" creationId="{8F8FE9FD-C495-B9D3-3209-ACB8FBF28EF2}"/>
          </ac:picMkLst>
        </pc:picChg>
        <pc:picChg chg="add del">
          <ac:chgData name="Poppy Milne" userId="dbd09707-01bb-4d14-ba6f-59102c4d3794" providerId="ADAL" clId="{F6D20957-6450-4EBA-8927-2EF2C2ECAEE4}" dt="2024-11-15T09:23:15.742" v="17671" actId="478"/>
          <ac:picMkLst>
            <pc:docMk/>
            <pc:sldMk cId="3347177466" sldId="277"/>
            <ac:picMk id="2050" creationId="{AF0A8BC7-E007-0282-6D0F-A70684AC3A79}"/>
          </ac:picMkLst>
        </pc:picChg>
      </pc:sldChg>
      <pc:sldChg chg="addSp delSp modSp new mod">
        <pc:chgData name="Poppy Milne" userId="dbd09707-01bb-4d14-ba6f-59102c4d3794" providerId="ADAL" clId="{F6D20957-6450-4EBA-8927-2EF2C2ECAEE4}" dt="2024-11-15T09:21:27.754" v="17668" actId="20577"/>
        <pc:sldMkLst>
          <pc:docMk/>
          <pc:sldMk cId="2072493655" sldId="278"/>
        </pc:sldMkLst>
        <pc:spChg chg="mod">
          <ac:chgData name="Poppy Milne" userId="dbd09707-01bb-4d14-ba6f-59102c4d3794" providerId="ADAL" clId="{F6D20957-6450-4EBA-8927-2EF2C2ECAEE4}" dt="2024-11-15T09:16:40.944" v="17552" actId="20577"/>
          <ac:spMkLst>
            <pc:docMk/>
            <pc:sldMk cId="2072493655" sldId="278"/>
            <ac:spMk id="2" creationId="{5FCDD842-7CE4-0582-3FBA-90FD827363D0}"/>
          </ac:spMkLst>
        </pc:spChg>
        <pc:spChg chg="mod">
          <ac:chgData name="Poppy Milne" userId="dbd09707-01bb-4d14-ba6f-59102c4d3794" providerId="ADAL" clId="{F6D20957-6450-4EBA-8927-2EF2C2ECAEE4}" dt="2024-11-15T09:21:27.754" v="17668" actId="20577"/>
          <ac:spMkLst>
            <pc:docMk/>
            <pc:sldMk cId="2072493655" sldId="278"/>
            <ac:spMk id="3" creationId="{F3402923-7968-E291-2985-5AFFEC97E38B}"/>
          </ac:spMkLst>
        </pc:spChg>
        <pc:picChg chg="add del mod ord">
          <ac:chgData name="Poppy Milne" userId="dbd09707-01bb-4d14-ba6f-59102c4d3794" providerId="ADAL" clId="{F6D20957-6450-4EBA-8927-2EF2C2ECAEE4}" dt="2024-11-13T15:36:22.689" v="6449" actId="21"/>
          <ac:picMkLst>
            <pc:docMk/>
            <pc:sldMk cId="2072493655" sldId="278"/>
            <ac:picMk id="4" creationId="{41FB6313-4DF9-D825-B989-B92CB8FE7783}"/>
          </ac:picMkLst>
        </pc:picChg>
        <pc:picChg chg="add mod">
          <ac:chgData name="Poppy Milne" userId="dbd09707-01bb-4d14-ba6f-59102c4d3794" providerId="ADAL" clId="{F6D20957-6450-4EBA-8927-2EF2C2ECAEE4}" dt="2024-11-13T15:49:22.049" v="7686" actId="1076"/>
          <ac:picMkLst>
            <pc:docMk/>
            <pc:sldMk cId="2072493655" sldId="278"/>
            <ac:picMk id="5" creationId="{FC7F8B05-2089-1BB4-8FC9-E1481474BD17}"/>
          </ac:picMkLst>
        </pc:picChg>
      </pc:sldChg>
      <pc:sldChg chg="addSp delSp modSp new mod">
        <pc:chgData name="Poppy Milne" userId="dbd09707-01bb-4d14-ba6f-59102c4d3794" providerId="ADAL" clId="{F6D20957-6450-4EBA-8927-2EF2C2ECAEE4}" dt="2024-11-15T09:43:37.899" v="18374" actId="20577"/>
        <pc:sldMkLst>
          <pc:docMk/>
          <pc:sldMk cId="1203683200" sldId="279"/>
        </pc:sldMkLst>
        <pc:spChg chg="mod">
          <ac:chgData name="Poppy Milne" userId="dbd09707-01bb-4d14-ba6f-59102c4d3794" providerId="ADAL" clId="{F6D20957-6450-4EBA-8927-2EF2C2ECAEE4}" dt="2024-11-15T09:18:25.331" v="17612" actId="20577"/>
          <ac:spMkLst>
            <pc:docMk/>
            <pc:sldMk cId="1203683200" sldId="279"/>
            <ac:spMk id="2" creationId="{FFBE9A89-48C7-2403-832B-3D5B91EE4F0B}"/>
          </ac:spMkLst>
        </pc:spChg>
        <pc:spChg chg="mod">
          <ac:chgData name="Poppy Milne" userId="dbd09707-01bb-4d14-ba6f-59102c4d3794" providerId="ADAL" clId="{F6D20957-6450-4EBA-8927-2EF2C2ECAEE4}" dt="2024-11-15T09:43:37.899" v="18374" actId="20577"/>
          <ac:spMkLst>
            <pc:docMk/>
            <pc:sldMk cId="1203683200" sldId="279"/>
            <ac:spMk id="3" creationId="{71C28131-7AE5-2E8B-CBFC-9CBCF9C130AD}"/>
          </ac:spMkLst>
        </pc:spChg>
        <pc:picChg chg="add del mod">
          <ac:chgData name="Poppy Milne" userId="dbd09707-01bb-4d14-ba6f-59102c4d3794" providerId="ADAL" clId="{F6D20957-6450-4EBA-8927-2EF2C2ECAEE4}" dt="2024-11-15T09:42:40.694" v="18362" actId="478"/>
          <ac:picMkLst>
            <pc:docMk/>
            <pc:sldMk cId="1203683200" sldId="279"/>
            <ac:picMk id="5" creationId="{8E961B63-4F05-3B90-BBBE-2A66EBCADECF}"/>
          </ac:picMkLst>
        </pc:picChg>
        <pc:picChg chg="add del mod">
          <ac:chgData name="Poppy Milne" userId="dbd09707-01bb-4d14-ba6f-59102c4d3794" providerId="ADAL" clId="{F6D20957-6450-4EBA-8927-2EF2C2ECAEE4}" dt="2024-11-13T15:29:37.797" v="5965" actId="478"/>
          <ac:picMkLst>
            <pc:docMk/>
            <pc:sldMk cId="1203683200" sldId="279"/>
            <ac:picMk id="5" creationId="{E4CC4A96-0B92-A26B-DB00-911BF5B3060C}"/>
          </ac:picMkLst>
        </pc:picChg>
        <pc:picChg chg="add del mod">
          <ac:chgData name="Poppy Milne" userId="dbd09707-01bb-4d14-ba6f-59102c4d3794" providerId="ADAL" clId="{F6D20957-6450-4EBA-8927-2EF2C2ECAEE4}" dt="2024-11-15T09:27:50.552" v="17683" actId="478"/>
          <ac:picMkLst>
            <pc:docMk/>
            <pc:sldMk cId="1203683200" sldId="279"/>
            <ac:picMk id="6" creationId="{F1706AAD-8A2A-990F-0B19-4EAE8B7AC712}"/>
          </ac:picMkLst>
        </pc:picChg>
        <pc:picChg chg="add del mod">
          <ac:chgData name="Poppy Milne" userId="dbd09707-01bb-4d14-ba6f-59102c4d3794" providerId="ADAL" clId="{F6D20957-6450-4EBA-8927-2EF2C2ECAEE4}" dt="2024-11-13T15:29:36.999" v="5964" actId="478"/>
          <ac:picMkLst>
            <pc:docMk/>
            <pc:sldMk cId="1203683200" sldId="279"/>
            <ac:picMk id="7" creationId="{801EC1F2-DB15-B054-2E48-D08DCF48E7CD}"/>
          </ac:picMkLst>
        </pc:picChg>
        <pc:picChg chg="add del mod">
          <ac:chgData name="Poppy Milne" userId="dbd09707-01bb-4d14-ba6f-59102c4d3794" providerId="ADAL" clId="{F6D20957-6450-4EBA-8927-2EF2C2ECAEE4}" dt="2024-11-15T09:43:10.907" v="18365" actId="478"/>
          <ac:picMkLst>
            <pc:docMk/>
            <pc:sldMk cId="1203683200" sldId="279"/>
            <ac:picMk id="7" creationId="{86FB8979-AA46-62A2-ED64-67579A0B47A6}"/>
          </ac:picMkLst>
        </pc:picChg>
        <pc:picChg chg="add mod">
          <ac:chgData name="Poppy Milne" userId="dbd09707-01bb-4d14-ba6f-59102c4d3794" providerId="ADAL" clId="{F6D20957-6450-4EBA-8927-2EF2C2ECAEE4}" dt="2024-11-15T09:43:28.733" v="18372" actId="1076"/>
          <ac:picMkLst>
            <pc:docMk/>
            <pc:sldMk cId="1203683200" sldId="279"/>
            <ac:picMk id="9" creationId="{1D33FDD8-15A9-2735-D310-253C64883250}"/>
          </ac:picMkLst>
        </pc:picChg>
        <pc:picChg chg="add del mod">
          <ac:chgData name="Poppy Milne" userId="dbd09707-01bb-4d14-ba6f-59102c4d3794" providerId="ADAL" clId="{F6D20957-6450-4EBA-8927-2EF2C2ECAEE4}" dt="2024-11-13T15:29:34.217" v="5963" actId="478"/>
          <ac:picMkLst>
            <pc:docMk/>
            <pc:sldMk cId="1203683200" sldId="279"/>
            <ac:picMk id="9" creationId="{EAA0C812-7C77-64CE-3BD9-0150A15402B9}"/>
          </ac:picMkLst>
        </pc:picChg>
        <pc:picChg chg="add del">
          <ac:chgData name="Poppy Milne" userId="dbd09707-01bb-4d14-ba6f-59102c4d3794" providerId="ADAL" clId="{F6D20957-6450-4EBA-8927-2EF2C2ECAEE4}" dt="2024-11-13T15:33:02.547" v="6149" actId="478"/>
          <ac:picMkLst>
            <pc:docMk/>
            <pc:sldMk cId="1203683200" sldId="279"/>
            <ac:picMk id="11" creationId="{0EC4676B-6098-FB84-A88F-A4F35E7F7050}"/>
          </ac:picMkLst>
        </pc:picChg>
        <pc:picChg chg="add del mod">
          <ac:chgData name="Poppy Milne" userId="dbd09707-01bb-4d14-ba6f-59102c4d3794" providerId="ADAL" clId="{F6D20957-6450-4EBA-8927-2EF2C2ECAEE4}" dt="2024-11-13T15:57:10.235" v="8164" actId="478"/>
          <ac:picMkLst>
            <pc:docMk/>
            <pc:sldMk cId="1203683200" sldId="279"/>
            <ac:picMk id="12" creationId="{41FB6313-4DF9-D825-B989-B92CB8FE7783}"/>
          </ac:picMkLst>
        </pc:picChg>
        <pc:picChg chg="add del">
          <ac:chgData name="Poppy Milne" userId="dbd09707-01bb-4d14-ba6f-59102c4d3794" providerId="ADAL" clId="{F6D20957-6450-4EBA-8927-2EF2C2ECAEE4}" dt="2024-11-13T15:57:21.944" v="8172" actId="478"/>
          <ac:picMkLst>
            <pc:docMk/>
            <pc:sldMk cId="1203683200" sldId="279"/>
            <ac:picMk id="14" creationId="{02E4EC4B-C7BA-4AEE-13F7-1BF9185C05C2}"/>
          </ac:picMkLst>
        </pc:picChg>
        <pc:picChg chg="add del mod">
          <ac:chgData name="Poppy Milne" userId="dbd09707-01bb-4d14-ba6f-59102c4d3794" providerId="ADAL" clId="{F6D20957-6450-4EBA-8927-2EF2C2ECAEE4}" dt="2024-11-15T09:20:08.302" v="17660" actId="21"/>
          <ac:picMkLst>
            <pc:docMk/>
            <pc:sldMk cId="1203683200" sldId="279"/>
            <ac:picMk id="16" creationId="{8F8FE9FD-C495-B9D3-3209-ACB8FBF28EF2}"/>
          </ac:picMkLst>
        </pc:picChg>
        <pc:picChg chg="add del mod">
          <ac:chgData name="Poppy Milne" userId="dbd09707-01bb-4d14-ba6f-59102c4d3794" providerId="ADAL" clId="{F6D20957-6450-4EBA-8927-2EF2C2ECAEE4}" dt="2024-11-15T09:23:33.845" v="17675" actId="478"/>
          <ac:picMkLst>
            <pc:docMk/>
            <pc:sldMk cId="1203683200" sldId="279"/>
            <ac:picMk id="3074" creationId="{BE7C7D2B-B74B-87DB-F8B8-77D41FB12607}"/>
          </ac:picMkLst>
        </pc:picChg>
      </pc:sldChg>
      <pc:sldChg chg="addSp delSp modSp new mod ord">
        <pc:chgData name="Poppy Milne" userId="dbd09707-01bb-4d14-ba6f-59102c4d3794" providerId="ADAL" clId="{F6D20957-6450-4EBA-8927-2EF2C2ECAEE4}" dt="2024-11-15T08:07:48.971" v="16438" actId="113"/>
        <pc:sldMkLst>
          <pc:docMk/>
          <pc:sldMk cId="4168144985" sldId="280"/>
        </pc:sldMkLst>
        <pc:spChg chg="mod">
          <ac:chgData name="Poppy Milne" userId="dbd09707-01bb-4d14-ba6f-59102c4d3794" providerId="ADAL" clId="{F6D20957-6450-4EBA-8927-2EF2C2ECAEE4}" dt="2024-11-14T13:28:29.802" v="14269" actId="113"/>
          <ac:spMkLst>
            <pc:docMk/>
            <pc:sldMk cId="4168144985" sldId="280"/>
            <ac:spMk id="2" creationId="{BB74D4C5-5DF1-A415-966F-EDC3332DF171}"/>
          </ac:spMkLst>
        </pc:spChg>
        <pc:spChg chg="mod">
          <ac:chgData name="Poppy Milne" userId="dbd09707-01bb-4d14-ba6f-59102c4d3794" providerId="ADAL" clId="{F6D20957-6450-4EBA-8927-2EF2C2ECAEE4}" dt="2024-11-15T08:07:48.971" v="16438" actId="113"/>
          <ac:spMkLst>
            <pc:docMk/>
            <pc:sldMk cId="4168144985" sldId="280"/>
            <ac:spMk id="3" creationId="{3B4C44B3-BA36-5626-2BFA-DCA76E0D9DEF}"/>
          </ac:spMkLst>
        </pc:spChg>
        <pc:picChg chg="add mod">
          <ac:chgData name="Poppy Milne" userId="dbd09707-01bb-4d14-ba6f-59102c4d3794" providerId="ADAL" clId="{F6D20957-6450-4EBA-8927-2EF2C2ECAEE4}" dt="2024-11-14T09:40:33.478" v="8988" actId="1076"/>
          <ac:picMkLst>
            <pc:docMk/>
            <pc:sldMk cId="4168144985" sldId="280"/>
            <ac:picMk id="4098" creationId="{16707884-00E4-7F92-6FAB-B7D691BC4B4B}"/>
          </ac:picMkLst>
        </pc:picChg>
        <pc:picChg chg="add mod">
          <ac:chgData name="Poppy Milne" userId="dbd09707-01bb-4d14-ba6f-59102c4d3794" providerId="ADAL" clId="{F6D20957-6450-4EBA-8927-2EF2C2ECAEE4}" dt="2024-11-14T13:01:40.298" v="12840"/>
          <ac:picMkLst>
            <pc:docMk/>
            <pc:sldMk cId="4168144985" sldId="280"/>
            <ac:picMk id="4100" creationId="{9C02E070-A749-D243-DCDE-E2C645E76EE7}"/>
          </ac:picMkLst>
        </pc:picChg>
        <pc:picChg chg="add del mod">
          <ac:chgData name="Poppy Milne" userId="dbd09707-01bb-4d14-ba6f-59102c4d3794" providerId="ADAL" clId="{F6D20957-6450-4EBA-8927-2EF2C2ECAEE4}" dt="2024-11-14T13:04:49.520" v="12864" actId="21"/>
          <ac:picMkLst>
            <pc:docMk/>
            <pc:sldMk cId="4168144985" sldId="280"/>
            <ac:picMk id="6146" creationId="{166D5312-8BE1-34A5-1841-7C434D8B5281}"/>
          </ac:picMkLst>
        </pc:picChg>
      </pc:sldChg>
      <pc:sldChg chg="addSp delSp modSp new del mod ord modClrScheme chgLayout">
        <pc:chgData name="Poppy Milne" userId="dbd09707-01bb-4d14-ba6f-59102c4d3794" providerId="ADAL" clId="{F6D20957-6450-4EBA-8927-2EF2C2ECAEE4}" dt="2024-11-15T09:04:01.987" v="17148" actId="2696"/>
        <pc:sldMkLst>
          <pc:docMk/>
          <pc:sldMk cId="3062443733" sldId="281"/>
        </pc:sldMkLst>
        <pc:spChg chg="mod ord">
          <ac:chgData name="Poppy Milne" userId="dbd09707-01bb-4d14-ba6f-59102c4d3794" providerId="ADAL" clId="{F6D20957-6450-4EBA-8927-2EF2C2ECAEE4}" dt="2024-11-14T12:23:35.758" v="11467" actId="700"/>
          <ac:spMkLst>
            <pc:docMk/>
            <pc:sldMk cId="3062443733" sldId="281"/>
            <ac:spMk id="2" creationId="{4FDE60C5-0630-E1FD-8FFF-5E0F9955221E}"/>
          </ac:spMkLst>
        </pc:spChg>
        <pc:spChg chg="del mod">
          <ac:chgData name="Poppy Milne" userId="dbd09707-01bb-4d14-ba6f-59102c4d3794" providerId="ADAL" clId="{F6D20957-6450-4EBA-8927-2EF2C2ECAEE4}" dt="2024-11-14T12:20:55.673" v="11411" actId="478"/>
          <ac:spMkLst>
            <pc:docMk/>
            <pc:sldMk cId="3062443733" sldId="281"/>
            <ac:spMk id="3" creationId="{3651BA08-DB20-330C-FC31-9553CCBF186D}"/>
          </ac:spMkLst>
        </pc:spChg>
        <pc:spChg chg="add del mod">
          <ac:chgData name="Poppy Milne" userId="dbd09707-01bb-4d14-ba6f-59102c4d3794" providerId="ADAL" clId="{F6D20957-6450-4EBA-8927-2EF2C2ECAEE4}" dt="2024-11-14T11:24:55.385" v="9571" actId="478"/>
          <ac:spMkLst>
            <pc:docMk/>
            <pc:sldMk cId="3062443733" sldId="281"/>
            <ac:spMk id="4" creationId="{0F65AD97-6473-D12C-19DE-51401D4A4CD3}"/>
          </ac:spMkLst>
        </pc:spChg>
        <pc:spChg chg="add del mod">
          <ac:chgData name="Poppy Milne" userId="dbd09707-01bb-4d14-ba6f-59102c4d3794" providerId="ADAL" clId="{F6D20957-6450-4EBA-8927-2EF2C2ECAEE4}" dt="2024-11-14T12:21:01.566" v="11412" actId="478"/>
          <ac:spMkLst>
            <pc:docMk/>
            <pc:sldMk cId="3062443733" sldId="281"/>
            <ac:spMk id="18" creationId="{930F56AC-813B-E67B-5442-D149FB0B6D00}"/>
          </ac:spMkLst>
        </pc:spChg>
        <pc:spChg chg="add del mod">
          <ac:chgData name="Poppy Milne" userId="dbd09707-01bb-4d14-ba6f-59102c4d3794" providerId="ADAL" clId="{F6D20957-6450-4EBA-8927-2EF2C2ECAEE4}" dt="2024-11-14T11:59:47.184" v="10451" actId="478"/>
          <ac:spMkLst>
            <pc:docMk/>
            <pc:sldMk cId="3062443733" sldId="281"/>
            <ac:spMk id="19" creationId="{F9441976-8DF1-64A2-49E4-55BB499228D0}"/>
          </ac:spMkLst>
        </pc:spChg>
        <pc:spChg chg="add del mod">
          <ac:chgData name="Poppy Milne" userId="dbd09707-01bb-4d14-ba6f-59102c4d3794" providerId="ADAL" clId="{F6D20957-6450-4EBA-8927-2EF2C2ECAEE4}" dt="2024-11-14T11:52:07.458" v="10368"/>
          <ac:spMkLst>
            <pc:docMk/>
            <pc:sldMk cId="3062443733" sldId="281"/>
            <ac:spMk id="22" creationId="{D0C79898-CA9C-4128-D9FB-FF21F0407C71}"/>
          </ac:spMkLst>
        </pc:spChg>
        <pc:spChg chg="add del mod ord">
          <ac:chgData name="Poppy Milne" userId="dbd09707-01bb-4d14-ba6f-59102c4d3794" providerId="ADAL" clId="{F6D20957-6450-4EBA-8927-2EF2C2ECAEE4}" dt="2024-11-14T12:23:35.758" v="11467" actId="700"/>
          <ac:spMkLst>
            <pc:docMk/>
            <pc:sldMk cId="3062443733" sldId="281"/>
            <ac:spMk id="26" creationId="{490D2BCF-1043-72E2-79FA-93739B95DA18}"/>
          </ac:spMkLst>
        </pc:spChg>
        <pc:spChg chg="add mod ord">
          <ac:chgData name="Poppy Milne" userId="dbd09707-01bb-4d14-ba6f-59102c4d3794" providerId="ADAL" clId="{F6D20957-6450-4EBA-8927-2EF2C2ECAEE4}" dt="2024-11-14T12:23:35.758" v="11467" actId="700"/>
          <ac:spMkLst>
            <pc:docMk/>
            <pc:sldMk cId="3062443733" sldId="281"/>
            <ac:spMk id="27" creationId="{8ABBDCEE-5CC2-E3A9-4363-5E86646DB597}"/>
          </ac:spMkLst>
        </pc:spChg>
        <pc:grpChg chg="add del mod">
          <ac:chgData name="Poppy Milne" userId="dbd09707-01bb-4d14-ba6f-59102c4d3794" providerId="ADAL" clId="{F6D20957-6450-4EBA-8927-2EF2C2ECAEE4}" dt="2024-11-14T11:32:27.643" v="9757" actId="21"/>
          <ac:grpSpMkLst>
            <pc:docMk/>
            <pc:sldMk cId="3062443733" sldId="281"/>
            <ac:grpSpMk id="17" creationId="{2B813C30-3AC1-C70C-69EA-589443BE1315}"/>
          </ac:grpSpMkLst>
        </pc:grpChg>
        <pc:picChg chg="add mod">
          <ac:chgData name="Poppy Milne" userId="dbd09707-01bb-4d14-ba6f-59102c4d3794" providerId="ADAL" clId="{F6D20957-6450-4EBA-8927-2EF2C2ECAEE4}" dt="2024-11-14T11:28:09.318" v="9610" actId="2085"/>
          <ac:picMkLst>
            <pc:docMk/>
            <pc:sldMk cId="3062443733" sldId="281"/>
            <ac:picMk id="6" creationId="{FBBF685A-3BB9-9332-A55C-57193DEBB6A2}"/>
          </ac:picMkLst>
        </pc:picChg>
        <pc:picChg chg="add del mod">
          <ac:chgData name="Poppy Milne" userId="dbd09707-01bb-4d14-ba6f-59102c4d3794" providerId="ADAL" clId="{F6D20957-6450-4EBA-8927-2EF2C2ECAEE4}" dt="2024-11-14T11:25:44.934" v="9584" actId="478"/>
          <ac:picMkLst>
            <pc:docMk/>
            <pc:sldMk cId="3062443733" sldId="281"/>
            <ac:picMk id="8" creationId="{424D8689-9800-E86A-172F-856A3256A6E2}"/>
          </ac:picMkLst>
        </pc:picChg>
        <pc:picChg chg="add del mod ord">
          <ac:chgData name="Poppy Milne" userId="dbd09707-01bb-4d14-ba6f-59102c4d3794" providerId="ADAL" clId="{F6D20957-6450-4EBA-8927-2EF2C2ECAEE4}" dt="2024-11-14T11:27:16.403" v="9601" actId="478"/>
          <ac:picMkLst>
            <pc:docMk/>
            <pc:sldMk cId="3062443733" sldId="281"/>
            <ac:picMk id="10" creationId="{632EB72A-EF86-29FC-2E95-21E394801DAF}"/>
          </ac:picMkLst>
        </pc:picChg>
        <pc:picChg chg="add mod">
          <ac:chgData name="Poppy Milne" userId="dbd09707-01bb-4d14-ba6f-59102c4d3794" providerId="ADAL" clId="{F6D20957-6450-4EBA-8927-2EF2C2ECAEE4}" dt="2024-11-14T11:28:09.318" v="9610" actId="2085"/>
          <ac:picMkLst>
            <pc:docMk/>
            <pc:sldMk cId="3062443733" sldId="281"/>
            <ac:picMk id="12" creationId="{60F8E678-035C-5F89-2680-40D3F029ABA4}"/>
          </ac:picMkLst>
        </pc:picChg>
        <pc:picChg chg="add mod">
          <ac:chgData name="Poppy Milne" userId="dbd09707-01bb-4d14-ba6f-59102c4d3794" providerId="ADAL" clId="{F6D20957-6450-4EBA-8927-2EF2C2ECAEE4}" dt="2024-11-14T11:28:09.318" v="9610" actId="2085"/>
          <ac:picMkLst>
            <pc:docMk/>
            <pc:sldMk cId="3062443733" sldId="281"/>
            <ac:picMk id="14" creationId="{FA49EBEB-7B96-D464-1D44-A6E0308ED210}"/>
          </ac:picMkLst>
        </pc:picChg>
        <pc:picChg chg="add mod">
          <ac:chgData name="Poppy Milne" userId="dbd09707-01bb-4d14-ba6f-59102c4d3794" providerId="ADAL" clId="{F6D20957-6450-4EBA-8927-2EF2C2ECAEE4}" dt="2024-11-14T11:32:19.636" v="9756" actId="1076"/>
          <ac:picMkLst>
            <pc:docMk/>
            <pc:sldMk cId="3062443733" sldId="281"/>
            <ac:picMk id="16" creationId="{0F09ACE4-ED5A-FE50-0322-32BD37D42BC8}"/>
          </ac:picMkLst>
        </pc:picChg>
        <pc:picChg chg="add del mod">
          <ac:chgData name="Poppy Milne" userId="dbd09707-01bb-4d14-ba6f-59102c4d3794" providerId="ADAL" clId="{F6D20957-6450-4EBA-8927-2EF2C2ECAEE4}" dt="2024-11-14T11:52:08.877" v="10369" actId="478"/>
          <ac:picMkLst>
            <pc:docMk/>
            <pc:sldMk cId="3062443733" sldId="281"/>
            <ac:picMk id="21" creationId="{0AAFA8BD-47A6-2886-3B90-058979E0D378}"/>
          </ac:picMkLst>
        </pc:picChg>
        <pc:picChg chg="add del">
          <ac:chgData name="Poppy Milne" userId="dbd09707-01bb-4d14-ba6f-59102c4d3794" providerId="ADAL" clId="{F6D20957-6450-4EBA-8927-2EF2C2ECAEE4}" dt="2024-11-14T11:52:07.458" v="10366" actId="478"/>
          <ac:picMkLst>
            <pc:docMk/>
            <pc:sldMk cId="3062443733" sldId="281"/>
            <ac:picMk id="24" creationId="{58D0B848-8A41-8547-2A8A-9448F0C39763}"/>
          </ac:picMkLst>
        </pc:picChg>
        <pc:picChg chg="add mod">
          <ac:chgData name="Poppy Milne" userId="dbd09707-01bb-4d14-ba6f-59102c4d3794" providerId="ADAL" clId="{F6D20957-6450-4EBA-8927-2EF2C2ECAEE4}" dt="2024-11-14T12:26:38.724" v="11507" actId="1076"/>
          <ac:picMkLst>
            <pc:docMk/>
            <pc:sldMk cId="3062443733" sldId="281"/>
            <ac:picMk id="28" creationId="{55FD16DC-0238-8710-8229-4196C89D8976}"/>
          </ac:picMkLst>
        </pc:picChg>
        <pc:picChg chg="add del mod">
          <ac:chgData name="Poppy Milne" userId="dbd09707-01bb-4d14-ba6f-59102c4d3794" providerId="ADAL" clId="{F6D20957-6450-4EBA-8927-2EF2C2ECAEE4}" dt="2024-11-14T12:26:32.307" v="11506" actId="478"/>
          <ac:picMkLst>
            <pc:docMk/>
            <pc:sldMk cId="3062443733" sldId="281"/>
            <ac:picMk id="29" creationId="{5FB9B750-7D0B-1AE5-C232-74C6EE03A3CF}"/>
          </ac:picMkLst>
        </pc:picChg>
        <pc:picChg chg="add del mod">
          <ac:chgData name="Poppy Milne" userId="dbd09707-01bb-4d14-ba6f-59102c4d3794" providerId="ADAL" clId="{F6D20957-6450-4EBA-8927-2EF2C2ECAEE4}" dt="2024-11-14T12:26:31.211" v="11505" actId="478"/>
          <ac:picMkLst>
            <pc:docMk/>
            <pc:sldMk cId="3062443733" sldId="281"/>
            <ac:picMk id="30" creationId="{B297DF96-2037-A001-8509-E837949657C2}"/>
          </ac:picMkLst>
        </pc:picChg>
        <pc:picChg chg="add mod">
          <ac:chgData name="Poppy Milne" userId="dbd09707-01bb-4d14-ba6f-59102c4d3794" providerId="ADAL" clId="{F6D20957-6450-4EBA-8927-2EF2C2ECAEE4}" dt="2024-11-15T08:46:59.921" v="16963" actId="1076"/>
          <ac:picMkLst>
            <pc:docMk/>
            <pc:sldMk cId="3062443733" sldId="281"/>
            <ac:picMk id="31" creationId="{166D5312-8BE1-34A5-1841-7C434D8B5281}"/>
          </ac:picMkLst>
        </pc:picChg>
        <pc:picChg chg="add del mod">
          <ac:chgData name="Poppy Milne" userId="dbd09707-01bb-4d14-ba6f-59102c4d3794" providerId="ADAL" clId="{F6D20957-6450-4EBA-8927-2EF2C2ECAEE4}" dt="2024-11-14T12:23:44.740" v="11468" actId="21"/>
          <ac:picMkLst>
            <pc:docMk/>
            <pc:sldMk cId="3062443733" sldId="281"/>
            <ac:picMk id="6146" creationId="{166D5312-8BE1-34A5-1841-7C434D8B5281}"/>
          </ac:picMkLst>
        </pc:picChg>
      </pc:sldChg>
      <pc:sldChg chg="addSp delSp modSp new mod ord modClrScheme chgLayout">
        <pc:chgData name="Poppy Milne" userId="dbd09707-01bb-4d14-ba6f-59102c4d3794" providerId="ADAL" clId="{F6D20957-6450-4EBA-8927-2EF2C2ECAEE4}" dt="2024-11-14T13:28:09.156" v="14266" actId="1076"/>
        <pc:sldMkLst>
          <pc:docMk/>
          <pc:sldMk cId="4088795193" sldId="282"/>
        </pc:sldMkLst>
        <pc:spChg chg="mod ord">
          <ac:chgData name="Poppy Milne" userId="dbd09707-01bb-4d14-ba6f-59102c4d3794" providerId="ADAL" clId="{F6D20957-6450-4EBA-8927-2EF2C2ECAEE4}" dt="2024-11-14T12:20:31.710" v="11408" actId="700"/>
          <ac:spMkLst>
            <pc:docMk/>
            <pc:sldMk cId="4088795193" sldId="282"/>
            <ac:spMk id="2" creationId="{86E4EF9B-F805-7637-EC75-D1623EF320A9}"/>
          </ac:spMkLst>
        </pc:spChg>
        <pc:spChg chg="del mod">
          <ac:chgData name="Poppy Milne" userId="dbd09707-01bb-4d14-ba6f-59102c4d3794" providerId="ADAL" clId="{F6D20957-6450-4EBA-8927-2EF2C2ECAEE4}" dt="2024-11-14T12:14:39.891" v="10967" actId="478"/>
          <ac:spMkLst>
            <pc:docMk/>
            <pc:sldMk cId="4088795193" sldId="282"/>
            <ac:spMk id="3" creationId="{37466075-A14D-DF48-DD77-7FC3D7F9805A}"/>
          </ac:spMkLst>
        </pc:spChg>
        <pc:spChg chg="add mod ord topLvl">
          <ac:chgData name="Poppy Milne" userId="dbd09707-01bb-4d14-ba6f-59102c4d3794" providerId="ADAL" clId="{F6D20957-6450-4EBA-8927-2EF2C2ECAEE4}" dt="2024-11-14T12:24:27.675" v="11481" actId="1076"/>
          <ac:spMkLst>
            <pc:docMk/>
            <pc:sldMk cId="4088795193" sldId="282"/>
            <ac:spMk id="7" creationId="{E81E4CF5-FA25-098D-0B6D-BC136414045F}"/>
          </ac:spMkLst>
        </pc:spChg>
        <pc:spChg chg="add mod">
          <ac:chgData name="Poppy Milne" userId="dbd09707-01bb-4d14-ba6f-59102c4d3794" providerId="ADAL" clId="{F6D20957-6450-4EBA-8927-2EF2C2ECAEE4}" dt="2024-11-14T12:24:31.341" v="11482" actId="1076"/>
          <ac:spMkLst>
            <pc:docMk/>
            <pc:sldMk cId="4088795193" sldId="282"/>
            <ac:spMk id="14" creationId="{C1A2141B-1A1C-9D75-48FE-7CAD837623B8}"/>
          </ac:spMkLst>
        </pc:spChg>
        <pc:spChg chg="add mod">
          <ac:chgData name="Poppy Milne" userId="dbd09707-01bb-4d14-ba6f-59102c4d3794" providerId="ADAL" clId="{F6D20957-6450-4EBA-8927-2EF2C2ECAEE4}" dt="2024-11-14T12:24:33.458" v="11483" actId="1076"/>
          <ac:spMkLst>
            <pc:docMk/>
            <pc:sldMk cId="4088795193" sldId="282"/>
            <ac:spMk id="17" creationId="{D0D62A2C-27DF-22A1-BFBB-753AA68241FF}"/>
          </ac:spMkLst>
        </pc:spChg>
        <pc:spChg chg="add mod">
          <ac:chgData name="Poppy Milne" userId="dbd09707-01bb-4d14-ba6f-59102c4d3794" providerId="ADAL" clId="{F6D20957-6450-4EBA-8927-2EF2C2ECAEE4}" dt="2024-11-14T12:14:59.933" v="10974" actId="1076"/>
          <ac:spMkLst>
            <pc:docMk/>
            <pc:sldMk cId="4088795193" sldId="282"/>
            <ac:spMk id="19" creationId="{80EB90B8-82AA-3959-6211-DA456E4BC4C4}"/>
          </ac:spMkLst>
        </pc:spChg>
        <pc:spChg chg="add mod">
          <ac:chgData name="Poppy Milne" userId="dbd09707-01bb-4d14-ba6f-59102c4d3794" providerId="ADAL" clId="{F6D20957-6450-4EBA-8927-2EF2C2ECAEE4}" dt="2024-11-14T13:28:09.156" v="14266" actId="1076"/>
          <ac:spMkLst>
            <pc:docMk/>
            <pc:sldMk cId="4088795193" sldId="282"/>
            <ac:spMk id="21" creationId="{C61D0CA6-34F8-3BF3-131C-F6ED499399B9}"/>
          </ac:spMkLst>
        </pc:spChg>
        <pc:spChg chg="add del mod ord">
          <ac:chgData name="Poppy Milne" userId="dbd09707-01bb-4d14-ba6f-59102c4d3794" providerId="ADAL" clId="{F6D20957-6450-4EBA-8927-2EF2C2ECAEE4}" dt="2024-11-14T12:20:41.662" v="11410" actId="478"/>
          <ac:spMkLst>
            <pc:docMk/>
            <pc:sldMk cId="4088795193" sldId="282"/>
            <ac:spMk id="22" creationId="{FEB6FC17-EA71-1B8A-42B9-1FA61E9F7E3E}"/>
          </ac:spMkLst>
        </pc:spChg>
        <pc:grpChg chg="add del mod">
          <ac:chgData name="Poppy Milne" userId="dbd09707-01bb-4d14-ba6f-59102c4d3794" providerId="ADAL" clId="{F6D20957-6450-4EBA-8927-2EF2C2ECAEE4}" dt="2024-11-14T11:58:23.771" v="10435" actId="478"/>
          <ac:grpSpMkLst>
            <pc:docMk/>
            <pc:sldMk cId="4088795193" sldId="282"/>
            <ac:grpSpMk id="10" creationId="{DCF7C762-9580-CE23-2BCD-F3CCF06ECE1E}"/>
          </ac:grpSpMkLst>
        </pc:grpChg>
        <pc:picChg chg="add del mod">
          <ac:chgData name="Poppy Milne" userId="dbd09707-01bb-4d14-ba6f-59102c4d3794" providerId="ADAL" clId="{F6D20957-6450-4EBA-8927-2EF2C2ECAEE4}" dt="2024-11-14T11:54:08.128" v="10390" actId="478"/>
          <ac:picMkLst>
            <pc:docMk/>
            <pc:sldMk cId="4088795193" sldId="282"/>
            <ac:picMk id="5" creationId="{373E91DB-C30E-CF08-206F-E00B75A2837D}"/>
          </ac:picMkLst>
        </pc:picChg>
        <pc:picChg chg="add del mod topLvl">
          <ac:chgData name="Poppy Milne" userId="dbd09707-01bb-4d14-ba6f-59102c4d3794" providerId="ADAL" clId="{F6D20957-6450-4EBA-8927-2EF2C2ECAEE4}" dt="2024-11-14T11:58:23.771" v="10435" actId="478"/>
          <ac:picMkLst>
            <pc:docMk/>
            <pc:sldMk cId="4088795193" sldId="282"/>
            <ac:picMk id="9" creationId="{FFFB1869-C882-295A-9B06-93124ED0AAD3}"/>
          </ac:picMkLst>
        </pc:picChg>
        <pc:picChg chg="add mod ord">
          <ac:chgData name="Poppy Milne" userId="dbd09707-01bb-4d14-ba6f-59102c4d3794" providerId="ADAL" clId="{F6D20957-6450-4EBA-8927-2EF2C2ECAEE4}" dt="2024-11-14T12:05:30.152" v="10721" actId="1076"/>
          <ac:picMkLst>
            <pc:docMk/>
            <pc:sldMk cId="4088795193" sldId="282"/>
            <ac:picMk id="12" creationId="{628C54FE-44E4-CE30-7389-C2037A40C860}"/>
          </ac:picMkLst>
        </pc:picChg>
        <pc:picChg chg="add mod ord">
          <ac:chgData name="Poppy Milne" userId="dbd09707-01bb-4d14-ba6f-59102c4d3794" providerId="ADAL" clId="{F6D20957-6450-4EBA-8927-2EF2C2ECAEE4}" dt="2024-11-14T12:24:53.591" v="11486" actId="1076"/>
          <ac:picMkLst>
            <pc:docMk/>
            <pc:sldMk cId="4088795193" sldId="282"/>
            <ac:picMk id="13" creationId="{AA854D02-CB97-5172-3419-FE48D6A72BB9}"/>
          </ac:picMkLst>
        </pc:picChg>
        <pc:picChg chg="add mod ord">
          <ac:chgData name="Poppy Milne" userId="dbd09707-01bb-4d14-ba6f-59102c4d3794" providerId="ADAL" clId="{F6D20957-6450-4EBA-8927-2EF2C2ECAEE4}" dt="2024-11-14T12:25:54.541" v="11501" actId="1038"/>
          <ac:picMkLst>
            <pc:docMk/>
            <pc:sldMk cId="4088795193" sldId="282"/>
            <ac:picMk id="15" creationId="{A557E53D-77D0-DAA3-1B22-406D510A133E}"/>
          </ac:picMkLst>
        </pc:picChg>
        <pc:picChg chg="add mod ord">
          <ac:chgData name="Poppy Milne" userId="dbd09707-01bb-4d14-ba6f-59102c4d3794" providerId="ADAL" clId="{F6D20957-6450-4EBA-8927-2EF2C2ECAEE4}" dt="2024-11-14T12:25:30.546" v="11496" actId="167"/>
          <ac:picMkLst>
            <pc:docMk/>
            <pc:sldMk cId="4088795193" sldId="282"/>
            <ac:picMk id="18" creationId="{05A1F0BF-5B31-1F0C-7EF7-546E2A729CB9}"/>
          </ac:picMkLst>
        </pc:picChg>
        <pc:picChg chg="add mod ord">
          <ac:chgData name="Poppy Milne" userId="dbd09707-01bb-4d14-ba6f-59102c4d3794" providerId="ADAL" clId="{F6D20957-6450-4EBA-8927-2EF2C2ECAEE4}" dt="2024-11-14T12:26:00.774" v="11502" actId="1076"/>
          <ac:picMkLst>
            <pc:docMk/>
            <pc:sldMk cId="4088795193" sldId="282"/>
            <ac:picMk id="20" creationId="{3DD5F595-870C-6473-36E4-8918FD9FC3ED}"/>
          </ac:picMkLst>
        </pc:picChg>
        <pc:picChg chg="add del mod">
          <ac:chgData name="Poppy Milne" userId="dbd09707-01bb-4d14-ba6f-59102c4d3794" providerId="ADAL" clId="{F6D20957-6450-4EBA-8927-2EF2C2ECAEE4}" dt="2024-11-14T12:23:53.458" v="11471" actId="21"/>
          <ac:picMkLst>
            <pc:docMk/>
            <pc:sldMk cId="4088795193" sldId="282"/>
            <ac:picMk id="24" creationId="{55FD16DC-0238-8710-8229-4196C89D8976}"/>
          </ac:picMkLst>
        </pc:picChg>
      </pc:sldChg>
      <pc:sldChg chg="addSp delSp modSp add mod ord">
        <pc:chgData name="Poppy Milne" userId="dbd09707-01bb-4d14-ba6f-59102c4d3794" providerId="ADAL" clId="{F6D20957-6450-4EBA-8927-2EF2C2ECAEE4}" dt="2024-11-15T09:01:36.504" v="17146" actId="1076"/>
        <pc:sldMkLst>
          <pc:docMk/>
          <pc:sldMk cId="1089969749" sldId="283"/>
        </pc:sldMkLst>
        <pc:spChg chg="mod">
          <ac:chgData name="Poppy Milne" userId="dbd09707-01bb-4d14-ba6f-59102c4d3794" providerId="ADAL" clId="{F6D20957-6450-4EBA-8927-2EF2C2ECAEE4}" dt="2024-11-14T13:33:06.049" v="14421"/>
          <ac:spMkLst>
            <pc:docMk/>
            <pc:sldMk cId="1089969749" sldId="283"/>
            <ac:spMk id="2" creationId="{BB74D4C5-5DF1-A415-966F-EDC3332DF171}"/>
          </ac:spMkLst>
        </pc:spChg>
        <pc:spChg chg="mod">
          <ac:chgData name="Poppy Milne" userId="dbd09707-01bb-4d14-ba6f-59102c4d3794" providerId="ADAL" clId="{F6D20957-6450-4EBA-8927-2EF2C2ECAEE4}" dt="2024-11-15T08:59:35.666" v="17140" actId="14100"/>
          <ac:spMkLst>
            <pc:docMk/>
            <pc:sldMk cId="1089969749" sldId="283"/>
            <ac:spMk id="3" creationId="{3B4C44B3-BA36-5626-2BFA-DCA76E0D9DEF}"/>
          </ac:spMkLst>
        </pc:spChg>
        <pc:spChg chg="add del mod">
          <ac:chgData name="Poppy Milne" userId="dbd09707-01bb-4d14-ba6f-59102c4d3794" providerId="ADAL" clId="{F6D20957-6450-4EBA-8927-2EF2C2ECAEE4}" dt="2024-11-14T13:50:10.865" v="15017" actId="21"/>
          <ac:spMkLst>
            <pc:docMk/>
            <pc:sldMk cId="1089969749" sldId="283"/>
            <ac:spMk id="4" creationId="{67B04E58-1D4F-CF19-3D53-8884AFC0109F}"/>
          </ac:spMkLst>
        </pc:spChg>
        <pc:spChg chg="add mod">
          <ac:chgData name="Poppy Milne" userId="dbd09707-01bb-4d14-ba6f-59102c4d3794" providerId="ADAL" clId="{F6D20957-6450-4EBA-8927-2EF2C2ECAEE4}" dt="2024-11-15T09:00:44.453" v="17145" actId="21"/>
          <ac:spMkLst>
            <pc:docMk/>
            <pc:sldMk cId="1089969749" sldId="283"/>
            <ac:spMk id="5" creationId="{67B04E58-1D4F-CF19-3D53-8884AFC0109F}"/>
          </ac:spMkLst>
        </pc:spChg>
        <pc:picChg chg="add mod">
          <ac:chgData name="Poppy Milne" userId="dbd09707-01bb-4d14-ba6f-59102c4d3794" providerId="ADAL" clId="{F6D20957-6450-4EBA-8927-2EF2C2ECAEE4}" dt="2024-11-15T09:01:36.504" v="17146" actId="1076"/>
          <ac:picMkLst>
            <pc:docMk/>
            <pc:sldMk cId="1089969749" sldId="283"/>
            <ac:picMk id="1026" creationId="{EE8EE42C-C831-5E73-4062-C744A2D6C477}"/>
          </ac:picMkLst>
        </pc:picChg>
        <pc:picChg chg="del">
          <ac:chgData name="Poppy Milne" userId="dbd09707-01bb-4d14-ba6f-59102c4d3794" providerId="ADAL" clId="{F6D20957-6450-4EBA-8927-2EF2C2ECAEE4}" dt="2024-11-15T08:58:39.914" v="17086" actId="478"/>
          <ac:picMkLst>
            <pc:docMk/>
            <pc:sldMk cId="1089969749" sldId="283"/>
            <ac:picMk id="4100" creationId="{9C02E070-A749-D243-DCDE-E2C645E76EE7}"/>
          </ac:picMkLst>
        </pc:picChg>
        <pc:picChg chg="del">
          <ac:chgData name="Poppy Milne" userId="dbd09707-01bb-4d14-ba6f-59102c4d3794" providerId="ADAL" clId="{F6D20957-6450-4EBA-8927-2EF2C2ECAEE4}" dt="2024-11-14T13:04:28.874" v="12859" actId="478"/>
          <ac:picMkLst>
            <pc:docMk/>
            <pc:sldMk cId="1089969749" sldId="283"/>
            <ac:picMk id="6146" creationId="{166D5312-8BE1-34A5-1841-7C434D8B5281}"/>
          </ac:picMkLst>
        </pc:picChg>
      </pc:sldChg>
      <pc:sldChg chg="addSp modSp new">
        <pc:chgData name="Poppy Milne" userId="dbd09707-01bb-4d14-ba6f-59102c4d3794" providerId="ADAL" clId="{F6D20957-6450-4EBA-8927-2EF2C2ECAEE4}" dt="2024-11-15T08:47:15.759" v="16965" actId="1076"/>
        <pc:sldMkLst>
          <pc:docMk/>
          <pc:sldMk cId="2734733420" sldId="284"/>
        </pc:sldMkLst>
        <pc:picChg chg="add mod">
          <ac:chgData name="Poppy Milne" userId="dbd09707-01bb-4d14-ba6f-59102c4d3794" providerId="ADAL" clId="{F6D20957-6450-4EBA-8927-2EF2C2ECAEE4}" dt="2024-11-15T08:47:15.759" v="16965" actId="1076"/>
          <ac:picMkLst>
            <pc:docMk/>
            <pc:sldMk cId="2734733420" sldId="284"/>
            <ac:picMk id="4" creationId="{B32DA92C-01A9-B2FD-E3C9-3A3C62CD29AC}"/>
          </ac:picMkLst>
        </pc:picChg>
      </pc:sldChg>
      <pc:sldChg chg="modSp mod">
        <pc:chgData name="Poppy Milne" userId="dbd09707-01bb-4d14-ba6f-59102c4d3794" providerId="ADAL" clId="{F6D20957-6450-4EBA-8927-2EF2C2ECAEE4}" dt="2024-11-19T11:12:48.567" v="18386" actId="1076"/>
        <pc:sldMkLst>
          <pc:docMk/>
          <pc:sldMk cId="4128294719" sldId="287"/>
        </pc:sldMkLst>
        <pc:spChg chg="mod">
          <ac:chgData name="Poppy Milne" userId="dbd09707-01bb-4d14-ba6f-59102c4d3794" providerId="ADAL" clId="{F6D20957-6450-4EBA-8927-2EF2C2ECAEE4}" dt="2024-11-19T11:12:40.715" v="18385" actId="27636"/>
          <ac:spMkLst>
            <pc:docMk/>
            <pc:sldMk cId="4128294719" sldId="287"/>
            <ac:spMk id="3" creationId="{8E64CB63-97B8-D42D-8334-5CD74A172BCE}"/>
          </ac:spMkLst>
        </pc:spChg>
        <pc:spChg chg="mod">
          <ac:chgData name="Poppy Milne" userId="dbd09707-01bb-4d14-ba6f-59102c4d3794" providerId="ADAL" clId="{F6D20957-6450-4EBA-8927-2EF2C2ECAEE4}" dt="2024-11-19T11:12:48.567" v="18386" actId="1076"/>
          <ac:spMkLst>
            <pc:docMk/>
            <pc:sldMk cId="4128294719" sldId="287"/>
            <ac:spMk id="7" creationId="{2E1D77F5-53CC-7C8C-C30F-2B79BAE20262}"/>
          </ac:spMkLst>
        </pc:spChg>
      </pc:sldChg>
    </pc:docChg>
  </pc:docChgLst>
  <pc:docChgLst>
    <pc:chgData name="Christine McDonald" userId="b91a9398-ab09-45a7-af4c-a3f004875bdf" providerId="ADAL" clId="{3FAE9F52-7482-4B3D-8B95-E8828941E3B9}"/>
    <pc:docChg chg="delSld">
      <pc:chgData name="Christine McDonald" userId="b91a9398-ab09-45a7-af4c-a3f004875bdf" providerId="ADAL" clId="{3FAE9F52-7482-4B3D-8B95-E8828941E3B9}" dt="2024-11-20T10:19:46.163" v="0" actId="47"/>
      <pc:docMkLst>
        <pc:docMk/>
      </pc:docMkLst>
      <pc:sldChg chg="del">
        <pc:chgData name="Christine McDonald" userId="b91a9398-ab09-45a7-af4c-a3f004875bdf" providerId="ADAL" clId="{3FAE9F52-7482-4B3D-8B95-E8828941E3B9}" dt="2024-11-20T10:19:46.163" v="0" actId="47"/>
        <pc:sldMkLst>
          <pc:docMk/>
          <pc:sldMk cId="4128294719" sldId="287"/>
        </pc:sldMkLst>
      </pc:sldChg>
    </pc:docChg>
  </pc:docChgLst>
  <pc:docChgLst>
    <pc:chgData name="Linda Stephen" userId="40a9e250-ec33-48f0-a9be-5b289748a9ca" providerId="ADAL" clId="{14558658-6D0C-44B3-B9AC-55252BC4F56F}"/>
    <pc:docChg chg="modSld">
      <pc:chgData name="Linda Stephen" userId="40a9e250-ec33-48f0-a9be-5b289748a9ca" providerId="ADAL" clId="{14558658-6D0C-44B3-B9AC-55252BC4F56F}" dt="2024-11-18T08:35:46.116" v="0" actId="20577"/>
      <pc:docMkLst>
        <pc:docMk/>
      </pc:docMkLst>
      <pc:sldChg chg="modSp mod">
        <pc:chgData name="Linda Stephen" userId="40a9e250-ec33-48f0-a9be-5b289748a9ca" providerId="ADAL" clId="{14558658-6D0C-44B3-B9AC-55252BC4F56F}" dt="2024-11-18T08:35:46.116" v="0" actId="20577"/>
        <pc:sldMkLst>
          <pc:docMk/>
          <pc:sldMk cId="4088795193" sldId="282"/>
        </pc:sldMkLst>
        <pc:spChg chg="mod">
          <ac:chgData name="Linda Stephen" userId="40a9e250-ec33-48f0-a9be-5b289748a9ca" providerId="ADAL" clId="{14558658-6D0C-44B3-B9AC-55252BC4F56F}" dt="2024-11-18T08:35:46.116" v="0" actId="20577"/>
          <ac:spMkLst>
            <pc:docMk/>
            <pc:sldMk cId="4088795193" sldId="282"/>
            <ac:spMk id="3" creationId="{9DB26135-A992-476B-1E42-6F95CD22A224}"/>
          </ac:spMkLst>
        </pc:spChg>
      </pc:sldChg>
    </pc:docChg>
  </pc:docChgLst>
  <pc:docChgLst>
    <pc:chgData name="Christine McDonald" userId="b91a9398-ab09-45a7-af4c-a3f004875bdf" providerId="ADAL" clId="{D96B89B3-6EA5-4743-B009-2F2C79AA5805}"/>
    <pc:docChg chg="undo custSel addSld delSld modSld sldOrd modMainMaster">
      <pc:chgData name="Christine McDonald" userId="b91a9398-ab09-45a7-af4c-a3f004875bdf" providerId="ADAL" clId="{D96B89B3-6EA5-4743-B009-2F2C79AA5805}" dt="2024-11-19T11:03:23.711" v="9272" actId="1076"/>
      <pc:docMkLst>
        <pc:docMk/>
      </pc:docMkLst>
      <pc:sldChg chg="modSp mod">
        <pc:chgData name="Christine McDonald" userId="b91a9398-ab09-45a7-af4c-a3f004875bdf" providerId="ADAL" clId="{D96B89B3-6EA5-4743-B009-2F2C79AA5805}" dt="2024-11-15T13:00:05.556" v="7690" actId="20577"/>
        <pc:sldMkLst>
          <pc:docMk/>
          <pc:sldMk cId="1975497924" sldId="256"/>
        </pc:sldMkLst>
        <pc:spChg chg="mod">
          <ac:chgData name="Christine McDonald" userId="b91a9398-ab09-45a7-af4c-a3f004875bdf" providerId="ADAL" clId="{D96B89B3-6EA5-4743-B009-2F2C79AA5805}" dt="2024-11-15T13:00:05.556" v="7690" actId="20577"/>
          <ac:spMkLst>
            <pc:docMk/>
            <pc:sldMk cId="1975497924" sldId="256"/>
            <ac:spMk id="5" creationId="{27C389A7-650D-4F15-9742-CA9567118FB4}"/>
          </ac:spMkLst>
        </pc:spChg>
        <pc:spChg chg="mod">
          <ac:chgData name="Christine McDonald" userId="b91a9398-ab09-45a7-af4c-a3f004875bdf" providerId="ADAL" clId="{D96B89B3-6EA5-4743-B009-2F2C79AA5805}" dt="2024-11-15T13:00:02.036" v="7687" actId="20577"/>
          <ac:spMkLst>
            <pc:docMk/>
            <pc:sldMk cId="1975497924" sldId="256"/>
            <ac:spMk id="6" creationId="{DA2AF87D-E3BF-4F45-8958-EB4F2EBDE6DF}"/>
          </ac:spMkLst>
        </pc:spChg>
      </pc:sldChg>
      <pc:sldChg chg="del">
        <pc:chgData name="Christine McDonald" userId="b91a9398-ab09-45a7-af4c-a3f004875bdf" providerId="ADAL" clId="{D96B89B3-6EA5-4743-B009-2F2C79AA5805}" dt="2024-11-15T14:52:21.741" v="8838" actId="47"/>
        <pc:sldMkLst>
          <pc:docMk/>
          <pc:sldMk cId="4029120104" sldId="257"/>
        </pc:sldMkLst>
      </pc:sldChg>
      <pc:sldChg chg="del">
        <pc:chgData name="Christine McDonald" userId="b91a9398-ab09-45a7-af4c-a3f004875bdf" providerId="ADAL" clId="{D96B89B3-6EA5-4743-B009-2F2C79AA5805}" dt="2024-11-15T14:52:25.898" v="8839" actId="47"/>
        <pc:sldMkLst>
          <pc:docMk/>
          <pc:sldMk cId="3492090827" sldId="263"/>
        </pc:sldMkLst>
      </pc:sldChg>
      <pc:sldChg chg="modSp mod modCm">
        <pc:chgData name="Christine McDonald" userId="b91a9398-ab09-45a7-af4c-a3f004875bdf" providerId="ADAL" clId="{D96B89B3-6EA5-4743-B009-2F2C79AA5805}" dt="2024-11-15T14:51:26.875" v="8837" actId="20577"/>
        <pc:sldMkLst>
          <pc:docMk/>
          <pc:sldMk cId="3635148036" sldId="270"/>
        </pc:sldMkLst>
        <pc:spChg chg="mod">
          <ac:chgData name="Christine McDonald" userId="b91a9398-ab09-45a7-af4c-a3f004875bdf" providerId="ADAL" clId="{D96B89B3-6EA5-4743-B009-2F2C79AA5805}" dt="2024-11-15T11:09:43.890" v="3530" actId="6549"/>
          <ac:spMkLst>
            <pc:docMk/>
            <pc:sldMk cId="3635148036" sldId="270"/>
            <ac:spMk id="4" creationId="{369FDE09-61A7-9DBD-D901-680AA476A63B}"/>
          </ac:spMkLst>
        </pc:spChg>
        <pc:spChg chg="mod">
          <ac:chgData name="Christine McDonald" userId="b91a9398-ab09-45a7-af4c-a3f004875bdf" providerId="ADAL" clId="{D96B89B3-6EA5-4743-B009-2F2C79AA5805}" dt="2024-11-15T14:51:26.875" v="8837" actId="20577"/>
          <ac:spMkLst>
            <pc:docMk/>
            <pc:sldMk cId="3635148036" sldId="270"/>
            <ac:spMk id="7" creationId="{E0466CC4-5B50-6505-E7BA-F165763148E9}"/>
          </ac:spMkLst>
        </pc:spChg>
        <pc:picChg chg="mod">
          <ac:chgData name="Christine McDonald" userId="b91a9398-ab09-45a7-af4c-a3f004875bdf" providerId="ADAL" clId="{D96B89B3-6EA5-4743-B009-2F2C79AA5805}" dt="2024-11-15T11:04:02.473" v="3417" actId="1076"/>
          <ac:picMkLst>
            <pc:docMk/>
            <pc:sldMk cId="3635148036" sldId="270"/>
            <ac:picMk id="3" creationId="{D6196BB6-4D3C-DC33-02FF-F71FF7BC971C}"/>
          </ac:picMkLst>
        </pc:picChg>
        <pc:extLst>
          <p:ext xmlns:p="http://schemas.openxmlformats.org/presentationml/2006/main" uri="{D6D511B9-2390-475A-947B-AFAB55BFBCF1}">
            <pc226:cmChg xmlns:pc226="http://schemas.microsoft.com/office/powerpoint/2022/06/main/command" chg="mod">
              <pc226:chgData name="Christine McDonald" userId="b91a9398-ab09-45a7-af4c-a3f004875bdf" providerId="ADAL" clId="{D96B89B3-6EA5-4743-B009-2F2C79AA5805}" dt="2024-11-15T14:51:26.875" v="8837" actId="20577"/>
              <pc2:cmMkLst xmlns:pc2="http://schemas.microsoft.com/office/powerpoint/2019/9/main/command">
                <pc:docMk/>
                <pc:sldMk cId="3635148036" sldId="270"/>
                <pc2:cmMk id="{D45DB84F-14DC-46B2-B860-239441F114B9}"/>
              </pc2:cmMkLst>
            </pc226:cmChg>
          </p:ext>
        </pc:extLst>
      </pc:sldChg>
      <pc:sldChg chg="modSp mod">
        <pc:chgData name="Christine McDonald" userId="b91a9398-ab09-45a7-af4c-a3f004875bdf" providerId="ADAL" clId="{D96B89B3-6EA5-4743-B009-2F2C79AA5805}" dt="2024-11-15T15:05:28.361" v="9269" actId="255"/>
        <pc:sldMkLst>
          <pc:docMk/>
          <pc:sldMk cId="3056898656" sldId="271"/>
        </pc:sldMkLst>
        <pc:spChg chg="mod">
          <ac:chgData name="Christine McDonald" userId="b91a9398-ab09-45a7-af4c-a3f004875bdf" providerId="ADAL" clId="{D96B89B3-6EA5-4743-B009-2F2C79AA5805}" dt="2024-11-15T11:05:03.906" v="3472" actId="20577"/>
          <ac:spMkLst>
            <pc:docMk/>
            <pc:sldMk cId="3056898656" sldId="271"/>
            <ac:spMk id="2" creationId="{AAB9407D-499D-DD1A-E159-4E81324C3E80}"/>
          </ac:spMkLst>
        </pc:spChg>
        <pc:spChg chg="mod">
          <ac:chgData name="Christine McDonald" userId="b91a9398-ab09-45a7-af4c-a3f004875bdf" providerId="ADAL" clId="{D96B89B3-6EA5-4743-B009-2F2C79AA5805}" dt="2024-11-15T15:05:28.361" v="9269" actId="255"/>
          <ac:spMkLst>
            <pc:docMk/>
            <pc:sldMk cId="3056898656" sldId="271"/>
            <ac:spMk id="3" creationId="{9B2873A4-44F8-6B19-BB1A-D2F468094E4D}"/>
          </ac:spMkLst>
        </pc:spChg>
      </pc:sldChg>
      <pc:sldChg chg="modSp mod modClrScheme chgLayout">
        <pc:chgData name="Christine McDonald" userId="b91a9398-ab09-45a7-af4c-a3f004875bdf" providerId="ADAL" clId="{D96B89B3-6EA5-4743-B009-2F2C79AA5805}" dt="2024-11-15T11:10:13.300" v="3535" actId="1076"/>
        <pc:sldMkLst>
          <pc:docMk/>
          <pc:sldMk cId="2545888936" sldId="273"/>
        </pc:sldMkLst>
        <pc:spChg chg="mod ord">
          <ac:chgData name="Christine McDonald" userId="b91a9398-ab09-45a7-af4c-a3f004875bdf" providerId="ADAL" clId="{D96B89B3-6EA5-4743-B009-2F2C79AA5805}" dt="2024-11-15T11:10:13.300" v="3535" actId="1076"/>
          <ac:spMkLst>
            <pc:docMk/>
            <pc:sldMk cId="2545888936" sldId="273"/>
            <ac:spMk id="2" creationId="{81DE3563-A143-E8BF-7AFA-AC2412D524FA}"/>
          </ac:spMkLst>
        </pc:spChg>
        <pc:spChg chg="mod ord">
          <ac:chgData name="Christine McDonald" userId="b91a9398-ab09-45a7-af4c-a3f004875bdf" providerId="ADAL" clId="{D96B89B3-6EA5-4743-B009-2F2C79AA5805}" dt="2024-11-15T11:10:08.823" v="3534" actId="1076"/>
          <ac:spMkLst>
            <pc:docMk/>
            <pc:sldMk cId="2545888936" sldId="273"/>
            <ac:spMk id="3" creationId="{FFC5BB59-56DA-228F-2D0E-061706144305}"/>
          </ac:spMkLst>
        </pc:spChg>
        <pc:picChg chg="mod">
          <ac:chgData name="Christine McDonald" userId="b91a9398-ab09-45a7-af4c-a3f004875bdf" providerId="ADAL" clId="{D96B89B3-6EA5-4743-B009-2F2C79AA5805}" dt="2024-11-15T11:02:47.962" v="3404" actId="1076"/>
          <ac:picMkLst>
            <pc:docMk/>
            <pc:sldMk cId="2545888936" sldId="273"/>
            <ac:picMk id="5" creationId="{0811E95B-EFD0-A1C1-6895-33E7618A0464}"/>
          </ac:picMkLst>
        </pc:picChg>
      </pc:sldChg>
      <pc:sldChg chg="mod modShow">
        <pc:chgData name="Christine McDonald" userId="b91a9398-ab09-45a7-af4c-a3f004875bdf" providerId="ADAL" clId="{D96B89B3-6EA5-4743-B009-2F2C79AA5805}" dt="2024-11-15T11:05:09.940" v="3473" actId="729"/>
        <pc:sldMkLst>
          <pc:docMk/>
          <pc:sldMk cId="3347177466" sldId="277"/>
        </pc:sldMkLst>
      </pc:sldChg>
      <pc:sldChg chg="modSp mod modShow">
        <pc:chgData name="Christine McDonald" userId="b91a9398-ab09-45a7-af4c-a3f004875bdf" providerId="ADAL" clId="{D96B89B3-6EA5-4743-B009-2F2C79AA5805}" dt="2024-11-15T10:54:26.605" v="3209" actId="1076"/>
        <pc:sldMkLst>
          <pc:docMk/>
          <pc:sldMk cId="2072493655" sldId="278"/>
        </pc:sldMkLst>
        <pc:picChg chg="mod">
          <ac:chgData name="Christine McDonald" userId="b91a9398-ab09-45a7-af4c-a3f004875bdf" providerId="ADAL" clId="{D96B89B3-6EA5-4743-B009-2F2C79AA5805}" dt="2024-11-15T10:54:26.605" v="3209" actId="1076"/>
          <ac:picMkLst>
            <pc:docMk/>
            <pc:sldMk cId="2072493655" sldId="278"/>
            <ac:picMk id="5" creationId="{FC7F8B05-2089-1BB4-8FC9-E1481474BD17}"/>
          </ac:picMkLst>
        </pc:picChg>
      </pc:sldChg>
      <pc:sldChg chg="modSp mod modShow">
        <pc:chgData name="Christine McDonald" userId="b91a9398-ab09-45a7-af4c-a3f004875bdf" providerId="ADAL" clId="{D96B89B3-6EA5-4743-B009-2F2C79AA5805}" dt="2024-11-15T14:49:27.010" v="8798" actId="729"/>
        <pc:sldMkLst>
          <pc:docMk/>
          <pc:sldMk cId="1203683200" sldId="279"/>
        </pc:sldMkLst>
        <pc:spChg chg="mod">
          <ac:chgData name="Christine McDonald" userId="b91a9398-ab09-45a7-af4c-a3f004875bdf" providerId="ADAL" clId="{D96B89B3-6EA5-4743-B009-2F2C79AA5805}" dt="2024-11-15T10:50:19.090" v="2938" actId="400"/>
          <ac:spMkLst>
            <pc:docMk/>
            <pc:sldMk cId="1203683200" sldId="279"/>
            <ac:spMk id="3" creationId="{71C28131-7AE5-2E8B-CBFC-9CBCF9C130AD}"/>
          </ac:spMkLst>
        </pc:spChg>
      </pc:sldChg>
      <pc:sldChg chg="delSp modSp mod modClrScheme chgLayout">
        <pc:chgData name="Christine McDonald" userId="b91a9398-ab09-45a7-af4c-a3f004875bdf" providerId="ADAL" clId="{D96B89B3-6EA5-4743-B009-2F2C79AA5805}" dt="2024-11-15T14:42:14.090" v="8665" actId="478"/>
        <pc:sldMkLst>
          <pc:docMk/>
          <pc:sldMk cId="4168144985" sldId="280"/>
        </pc:sldMkLst>
        <pc:spChg chg="mod ord">
          <ac:chgData name="Christine McDonald" userId="b91a9398-ab09-45a7-af4c-a3f004875bdf" providerId="ADAL" clId="{D96B89B3-6EA5-4743-B009-2F2C79AA5805}" dt="2024-11-15T11:06:08.114" v="3477" actId="700"/>
          <ac:spMkLst>
            <pc:docMk/>
            <pc:sldMk cId="4168144985" sldId="280"/>
            <ac:spMk id="2" creationId="{BB74D4C5-5DF1-A415-966F-EDC3332DF171}"/>
          </ac:spMkLst>
        </pc:spChg>
        <pc:spChg chg="mod ord">
          <ac:chgData name="Christine McDonald" userId="b91a9398-ab09-45a7-af4c-a3f004875bdf" providerId="ADAL" clId="{D96B89B3-6EA5-4743-B009-2F2C79AA5805}" dt="2024-11-15T11:08:22.923" v="3489" actId="6549"/>
          <ac:spMkLst>
            <pc:docMk/>
            <pc:sldMk cId="4168144985" sldId="280"/>
            <ac:spMk id="3" creationId="{3B4C44B3-BA36-5626-2BFA-DCA76E0D9DEF}"/>
          </ac:spMkLst>
        </pc:spChg>
        <pc:picChg chg="del mod">
          <ac:chgData name="Christine McDonald" userId="b91a9398-ab09-45a7-af4c-a3f004875bdf" providerId="ADAL" clId="{D96B89B3-6EA5-4743-B009-2F2C79AA5805}" dt="2024-11-15T14:42:14.090" v="8665" actId="478"/>
          <ac:picMkLst>
            <pc:docMk/>
            <pc:sldMk cId="4168144985" sldId="280"/>
            <ac:picMk id="4100" creationId="{9C02E070-A749-D243-DCDE-E2C645E76EE7}"/>
          </ac:picMkLst>
        </pc:picChg>
      </pc:sldChg>
      <pc:sldChg chg="addSp delSp modSp mod ord">
        <pc:chgData name="Christine McDonald" userId="b91a9398-ab09-45a7-af4c-a3f004875bdf" providerId="ADAL" clId="{D96B89B3-6EA5-4743-B009-2F2C79AA5805}" dt="2024-11-15T14:56:10.155" v="9075"/>
        <pc:sldMkLst>
          <pc:docMk/>
          <pc:sldMk cId="4088795193" sldId="282"/>
        </pc:sldMkLst>
        <pc:spChg chg="mod">
          <ac:chgData name="Christine McDonald" userId="b91a9398-ab09-45a7-af4c-a3f004875bdf" providerId="ADAL" clId="{D96B89B3-6EA5-4743-B009-2F2C79AA5805}" dt="2024-11-15T14:56:02.023" v="9073" actId="1076"/>
          <ac:spMkLst>
            <pc:docMk/>
            <pc:sldMk cId="4088795193" sldId="282"/>
            <ac:spMk id="2" creationId="{86E4EF9B-F805-7637-EC75-D1623EF320A9}"/>
          </ac:spMkLst>
        </pc:spChg>
        <pc:spChg chg="add mod">
          <ac:chgData name="Christine McDonald" userId="b91a9398-ab09-45a7-af4c-a3f004875bdf" providerId="ADAL" clId="{D96B89B3-6EA5-4743-B009-2F2C79AA5805}" dt="2024-11-15T14:38:37.579" v="8619"/>
          <ac:spMkLst>
            <pc:docMk/>
            <pc:sldMk cId="4088795193" sldId="282"/>
            <ac:spMk id="3" creationId="{9DB26135-A992-476B-1E42-6F95CD22A224}"/>
          </ac:spMkLst>
        </pc:spChg>
        <pc:spChg chg="add mod">
          <ac:chgData name="Christine McDonald" userId="b91a9398-ab09-45a7-af4c-a3f004875bdf" providerId="ADAL" clId="{D96B89B3-6EA5-4743-B009-2F2C79AA5805}" dt="2024-11-15T14:40:20.518" v="8645" actId="122"/>
          <ac:spMkLst>
            <pc:docMk/>
            <pc:sldMk cId="4088795193" sldId="282"/>
            <ac:spMk id="4" creationId="{D413B5EE-50B9-A41A-849A-719944414643}"/>
          </ac:spMkLst>
        </pc:spChg>
        <pc:spChg chg="add del">
          <ac:chgData name="Christine McDonald" userId="b91a9398-ab09-45a7-af4c-a3f004875bdf" providerId="ADAL" clId="{D96B89B3-6EA5-4743-B009-2F2C79AA5805}" dt="2024-11-15T14:39:28.835" v="8633" actId="22"/>
          <ac:spMkLst>
            <pc:docMk/>
            <pc:sldMk cId="4088795193" sldId="282"/>
            <ac:spMk id="6" creationId="{AD9410DA-B8C4-DBC9-C7DF-FC633B2FA3E0}"/>
          </ac:spMkLst>
        </pc:spChg>
        <pc:spChg chg="del mod">
          <ac:chgData name="Christine McDonald" userId="b91a9398-ab09-45a7-af4c-a3f004875bdf" providerId="ADAL" clId="{D96B89B3-6EA5-4743-B009-2F2C79AA5805}" dt="2024-11-15T10:59:23.202" v="3392" actId="478"/>
          <ac:spMkLst>
            <pc:docMk/>
            <pc:sldMk cId="4088795193" sldId="282"/>
            <ac:spMk id="7" creationId="{E81E4CF5-FA25-098D-0B6D-BC136414045F}"/>
          </ac:spMkLst>
        </pc:spChg>
        <pc:spChg chg="add mod">
          <ac:chgData name="Christine McDonald" userId="b91a9398-ab09-45a7-af4c-a3f004875bdf" providerId="ADAL" clId="{D96B89B3-6EA5-4743-B009-2F2C79AA5805}" dt="2024-11-15T14:41:51.021" v="8660" actId="122"/>
          <ac:spMkLst>
            <pc:docMk/>
            <pc:sldMk cId="4088795193" sldId="282"/>
            <ac:spMk id="8" creationId="{8A634CBE-0007-C68A-65D4-C022378029A3}"/>
          </ac:spMkLst>
        </pc:spChg>
        <pc:spChg chg="del mod">
          <ac:chgData name="Christine McDonald" userId="b91a9398-ab09-45a7-af4c-a3f004875bdf" providerId="ADAL" clId="{D96B89B3-6EA5-4743-B009-2F2C79AA5805}" dt="2024-11-15T14:39:01.070" v="8626" actId="478"/>
          <ac:spMkLst>
            <pc:docMk/>
            <pc:sldMk cId="4088795193" sldId="282"/>
            <ac:spMk id="14" creationId="{C1A2141B-1A1C-9D75-48FE-7CAD837623B8}"/>
          </ac:spMkLst>
        </pc:spChg>
        <pc:spChg chg="mod">
          <ac:chgData name="Christine McDonald" userId="b91a9398-ab09-45a7-af4c-a3f004875bdf" providerId="ADAL" clId="{D96B89B3-6EA5-4743-B009-2F2C79AA5805}" dt="2024-11-15T14:41:41.945" v="8658" actId="122"/>
          <ac:spMkLst>
            <pc:docMk/>
            <pc:sldMk cId="4088795193" sldId="282"/>
            <ac:spMk id="17" creationId="{D0D62A2C-27DF-22A1-BFBB-753AA68241FF}"/>
          </ac:spMkLst>
        </pc:spChg>
        <pc:spChg chg="del">
          <ac:chgData name="Christine McDonald" userId="b91a9398-ab09-45a7-af4c-a3f004875bdf" providerId="ADAL" clId="{D96B89B3-6EA5-4743-B009-2F2C79AA5805}" dt="2024-11-15T14:40:00.046" v="8642" actId="478"/>
          <ac:spMkLst>
            <pc:docMk/>
            <pc:sldMk cId="4088795193" sldId="282"/>
            <ac:spMk id="19" creationId="{80EB90B8-82AA-3959-6211-DA456E4BC4C4}"/>
          </ac:spMkLst>
        </pc:spChg>
        <pc:spChg chg="mod">
          <ac:chgData name="Christine McDonald" userId="b91a9398-ab09-45a7-af4c-a3f004875bdf" providerId="ADAL" clId="{D96B89B3-6EA5-4743-B009-2F2C79AA5805}" dt="2024-11-15T14:41:47.607" v="8659" actId="122"/>
          <ac:spMkLst>
            <pc:docMk/>
            <pc:sldMk cId="4088795193" sldId="282"/>
            <ac:spMk id="21" creationId="{C61D0CA6-34F8-3BF3-131C-F6ED499399B9}"/>
          </ac:spMkLst>
        </pc:spChg>
        <pc:picChg chg="mod">
          <ac:chgData name="Christine McDonald" userId="b91a9398-ab09-45a7-af4c-a3f004875bdf" providerId="ADAL" clId="{D96B89B3-6EA5-4743-B009-2F2C79AA5805}" dt="2024-11-15T14:39:17.983" v="8630" actId="1076"/>
          <ac:picMkLst>
            <pc:docMk/>
            <pc:sldMk cId="4088795193" sldId="282"/>
            <ac:picMk id="13" creationId="{AA854D02-CB97-5172-3419-FE48D6A72BB9}"/>
          </ac:picMkLst>
        </pc:picChg>
        <pc:picChg chg="mod">
          <ac:chgData name="Christine McDonald" userId="b91a9398-ab09-45a7-af4c-a3f004875bdf" providerId="ADAL" clId="{D96B89B3-6EA5-4743-B009-2F2C79AA5805}" dt="2024-11-15T14:41:30.669" v="8657" actId="1076"/>
          <ac:picMkLst>
            <pc:docMk/>
            <pc:sldMk cId="4088795193" sldId="282"/>
            <ac:picMk id="20" creationId="{3DD5F595-870C-6473-36E4-8918FD9FC3ED}"/>
          </ac:picMkLst>
        </pc:picChg>
      </pc:sldChg>
      <pc:sldChg chg="modSp mod modClrScheme chgLayout">
        <pc:chgData name="Christine McDonald" userId="b91a9398-ab09-45a7-af4c-a3f004875bdf" providerId="ADAL" clId="{D96B89B3-6EA5-4743-B009-2F2C79AA5805}" dt="2024-11-15T15:04:02" v="9080" actId="1076"/>
        <pc:sldMkLst>
          <pc:docMk/>
          <pc:sldMk cId="1089969749" sldId="283"/>
        </pc:sldMkLst>
        <pc:spChg chg="mod ord">
          <ac:chgData name="Christine McDonald" userId="b91a9398-ab09-45a7-af4c-a3f004875bdf" providerId="ADAL" clId="{D96B89B3-6EA5-4743-B009-2F2C79AA5805}" dt="2024-11-15T11:06:16.606" v="3479" actId="700"/>
          <ac:spMkLst>
            <pc:docMk/>
            <pc:sldMk cId="1089969749" sldId="283"/>
            <ac:spMk id="2" creationId="{BB74D4C5-5DF1-A415-966F-EDC3332DF171}"/>
          </ac:spMkLst>
        </pc:spChg>
        <pc:spChg chg="mod ord">
          <ac:chgData name="Christine McDonald" userId="b91a9398-ab09-45a7-af4c-a3f004875bdf" providerId="ADAL" clId="{D96B89B3-6EA5-4743-B009-2F2C79AA5805}" dt="2024-11-15T11:08:45.957" v="3496" actId="5793"/>
          <ac:spMkLst>
            <pc:docMk/>
            <pc:sldMk cId="1089969749" sldId="283"/>
            <ac:spMk id="3" creationId="{3B4C44B3-BA36-5626-2BFA-DCA76E0D9DEF}"/>
          </ac:spMkLst>
        </pc:spChg>
        <pc:picChg chg="mod">
          <ac:chgData name="Christine McDonald" userId="b91a9398-ab09-45a7-af4c-a3f004875bdf" providerId="ADAL" clId="{D96B89B3-6EA5-4743-B009-2F2C79AA5805}" dt="2024-11-15T15:04:02" v="9080" actId="1076"/>
          <ac:picMkLst>
            <pc:docMk/>
            <pc:sldMk cId="1089969749" sldId="283"/>
            <ac:picMk id="1026" creationId="{EE8EE42C-C831-5E73-4062-C744A2D6C477}"/>
          </ac:picMkLst>
        </pc:picChg>
      </pc:sldChg>
      <pc:sldChg chg="mod modShow">
        <pc:chgData name="Christine McDonald" userId="b91a9398-ab09-45a7-af4c-a3f004875bdf" providerId="ADAL" clId="{D96B89B3-6EA5-4743-B009-2F2C79AA5805}" dt="2024-11-15T11:00:34.611" v="3397" actId="729"/>
        <pc:sldMkLst>
          <pc:docMk/>
          <pc:sldMk cId="2734733420" sldId="284"/>
        </pc:sldMkLst>
      </pc:sldChg>
      <pc:sldChg chg="modSp new mod">
        <pc:chgData name="Christine McDonald" userId="b91a9398-ab09-45a7-af4c-a3f004875bdf" providerId="ADAL" clId="{D96B89B3-6EA5-4743-B009-2F2C79AA5805}" dt="2024-11-15T11:59:05.373" v="5465" actId="6549"/>
        <pc:sldMkLst>
          <pc:docMk/>
          <pc:sldMk cId="56044108" sldId="285"/>
        </pc:sldMkLst>
        <pc:spChg chg="mod">
          <ac:chgData name="Christine McDonald" userId="b91a9398-ab09-45a7-af4c-a3f004875bdf" providerId="ADAL" clId="{D96B89B3-6EA5-4743-B009-2F2C79AA5805}" dt="2024-11-15T11:57:51.773" v="5419" actId="20577"/>
          <ac:spMkLst>
            <pc:docMk/>
            <pc:sldMk cId="56044108" sldId="285"/>
            <ac:spMk id="2" creationId="{E24C5A82-8642-9C22-8E0B-8A519ECAB023}"/>
          </ac:spMkLst>
        </pc:spChg>
        <pc:spChg chg="mod">
          <ac:chgData name="Christine McDonald" userId="b91a9398-ab09-45a7-af4c-a3f004875bdf" providerId="ADAL" clId="{D96B89B3-6EA5-4743-B009-2F2C79AA5805}" dt="2024-11-15T11:59:05.373" v="5465" actId="6549"/>
          <ac:spMkLst>
            <pc:docMk/>
            <pc:sldMk cId="56044108" sldId="285"/>
            <ac:spMk id="3" creationId="{A48D04AC-B958-9693-098F-1312C41BD4C9}"/>
          </ac:spMkLst>
        </pc:spChg>
      </pc:sldChg>
      <pc:sldChg chg="new del">
        <pc:chgData name="Christine McDonald" userId="b91a9398-ab09-45a7-af4c-a3f004875bdf" providerId="ADAL" clId="{D96B89B3-6EA5-4743-B009-2F2C79AA5805}" dt="2024-11-15T10:32:20.273" v="1" actId="47"/>
        <pc:sldMkLst>
          <pc:docMk/>
          <pc:sldMk cId="3364265883" sldId="285"/>
        </pc:sldMkLst>
      </pc:sldChg>
      <pc:sldChg chg="modSp new mod">
        <pc:chgData name="Christine McDonald" userId="b91a9398-ab09-45a7-af4c-a3f004875bdf" providerId="ADAL" clId="{D96B89B3-6EA5-4743-B009-2F2C79AA5805}" dt="2024-11-15T14:56:41.501" v="9077" actId="5793"/>
        <pc:sldMkLst>
          <pc:docMk/>
          <pc:sldMk cId="1189943188" sldId="286"/>
        </pc:sldMkLst>
        <pc:spChg chg="mod">
          <ac:chgData name="Christine McDonald" userId="b91a9398-ab09-45a7-af4c-a3f004875bdf" providerId="ADAL" clId="{D96B89B3-6EA5-4743-B009-2F2C79AA5805}" dt="2024-11-15T10:38:07.123" v="1232" actId="20577"/>
          <ac:spMkLst>
            <pc:docMk/>
            <pc:sldMk cId="1189943188" sldId="286"/>
            <ac:spMk id="2" creationId="{4CD9FED2-5C6B-5372-E95B-3F58F642B934}"/>
          </ac:spMkLst>
        </pc:spChg>
        <pc:spChg chg="mod">
          <ac:chgData name="Christine McDonald" userId="b91a9398-ab09-45a7-af4c-a3f004875bdf" providerId="ADAL" clId="{D96B89B3-6EA5-4743-B009-2F2C79AA5805}" dt="2024-11-15T14:56:41.501" v="9077" actId="5793"/>
          <ac:spMkLst>
            <pc:docMk/>
            <pc:sldMk cId="1189943188" sldId="286"/>
            <ac:spMk id="3" creationId="{F5779406-F76D-2AF0-BAE9-DA142A4F6A8A}"/>
          </ac:spMkLst>
        </pc:spChg>
      </pc:sldChg>
      <pc:sldChg chg="addSp delSp modSp new mod">
        <pc:chgData name="Christine McDonald" userId="b91a9398-ab09-45a7-af4c-a3f004875bdf" providerId="ADAL" clId="{D96B89B3-6EA5-4743-B009-2F2C79AA5805}" dt="2024-11-15T14:56:57.661" v="9078" actId="20577"/>
        <pc:sldMkLst>
          <pc:docMk/>
          <pc:sldMk cId="4128294719" sldId="287"/>
        </pc:sldMkLst>
        <pc:spChg chg="mod">
          <ac:chgData name="Christine McDonald" userId="b91a9398-ab09-45a7-af4c-a3f004875bdf" providerId="ADAL" clId="{D96B89B3-6EA5-4743-B009-2F2C79AA5805}" dt="2024-11-15T11:51:48.723" v="5345" actId="20577"/>
          <ac:spMkLst>
            <pc:docMk/>
            <pc:sldMk cId="4128294719" sldId="287"/>
            <ac:spMk id="2" creationId="{C610F996-B816-DCEE-2462-5BBED72990EC}"/>
          </ac:spMkLst>
        </pc:spChg>
        <pc:spChg chg="mod">
          <ac:chgData name="Christine McDonald" userId="b91a9398-ab09-45a7-af4c-a3f004875bdf" providerId="ADAL" clId="{D96B89B3-6EA5-4743-B009-2F2C79AA5805}" dt="2024-11-15T14:56:57.661" v="9078" actId="20577"/>
          <ac:spMkLst>
            <pc:docMk/>
            <pc:sldMk cId="4128294719" sldId="287"/>
            <ac:spMk id="3" creationId="{8E64CB63-97B8-D42D-8334-5CD74A172BCE}"/>
          </ac:spMkLst>
        </pc:spChg>
        <pc:spChg chg="add mod">
          <ac:chgData name="Christine McDonald" userId="b91a9398-ab09-45a7-af4c-a3f004875bdf" providerId="ADAL" clId="{D96B89B3-6EA5-4743-B009-2F2C79AA5805}" dt="2024-11-15T12:17:34.706" v="6164" actId="1076"/>
          <ac:spMkLst>
            <pc:docMk/>
            <pc:sldMk cId="4128294719" sldId="287"/>
            <ac:spMk id="7" creationId="{2E1D77F5-53CC-7C8C-C30F-2B79BAE20262}"/>
          </ac:spMkLst>
        </pc:spChg>
        <pc:graphicFrameChg chg="add del mod">
          <ac:chgData name="Christine McDonald" userId="b91a9398-ab09-45a7-af4c-a3f004875bdf" providerId="ADAL" clId="{D96B89B3-6EA5-4743-B009-2F2C79AA5805}" dt="2024-11-15T11:53:08.979" v="5363" actId="478"/>
          <ac:graphicFrameMkLst>
            <pc:docMk/>
            <pc:sldMk cId="4128294719" sldId="287"/>
            <ac:graphicFrameMk id="4" creationId="{7C9C882D-9670-52A4-5A99-8BD9C7ADF0FE}"/>
          </ac:graphicFrameMkLst>
        </pc:graphicFrameChg>
        <pc:graphicFrameChg chg="add mod">
          <ac:chgData name="Christine McDonald" userId="b91a9398-ab09-45a7-af4c-a3f004875bdf" providerId="ADAL" clId="{D96B89B3-6EA5-4743-B009-2F2C79AA5805}" dt="2024-11-15T12:03:00.323" v="5944" actId="1076"/>
          <ac:graphicFrameMkLst>
            <pc:docMk/>
            <pc:sldMk cId="4128294719" sldId="287"/>
            <ac:graphicFrameMk id="5" creationId="{7C9C882D-9670-52A4-5A99-8BD9C7ADF0FE}"/>
          </ac:graphicFrameMkLst>
        </pc:graphicFrameChg>
      </pc:sldChg>
      <pc:sldChg chg="modSp new mod">
        <pc:chgData name="Christine McDonald" userId="b91a9398-ab09-45a7-af4c-a3f004875bdf" providerId="ADAL" clId="{D96B89B3-6EA5-4743-B009-2F2C79AA5805}" dt="2024-11-15T14:57:15.291" v="9079" actId="20577"/>
        <pc:sldMkLst>
          <pc:docMk/>
          <pc:sldMk cId="3638532324" sldId="288"/>
        </pc:sldMkLst>
        <pc:spChg chg="mod">
          <ac:chgData name="Christine McDonald" userId="b91a9398-ab09-45a7-af4c-a3f004875bdf" providerId="ADAL" clId="{D96B89B3-6EA5-4743-B009-2F2C79AA5805}" dt="2024-11-15T10:43:06.190" v="2402" actId="20577"/>
          <ac:spMkLst>
            <pc:docMk/>
            <pc:sldMk cId="3638532324" sldId="288"/>
            <ac:spMk id="2" creationId="{115493D7-A716-CBB9-22A1-DC7D1EA0A859}"/>
          </ac:spMkLst>
        </pc:spChg>
        <pc:spChg chg="mod">
          <ac:chgData name="Christine McDonald" userId="b91a9398-ab09-45a7-af4c-a3f004875bdf" providerId="ADAL" clId="{D96B89B3-6EA5-4743-B009-2F2C79AA5805}" dt="2024-11-15T14:57:15.291" v="9079" actId="20577"/>
          <ac:spMkLst>
            <pc:docMk/>
            <pc:sldMk cId="3638532324" sldId="288"/>
            <ac:spMk id="3" creationId="{C71065DB-BFDD-F724-FCBD-4E924FFBAD1D}"/>
          </ac:spMkLst>
        </pc:spChg>
      </pc:sldChg>
      <pc:sldChg chg="new del">
        <pc:chgData name="Christine McDonald" userId="b91a9398-ab09-45a7-af4c-a3f004875bdf" providerId="ADAL" clId="{D96B89B3-6EA5-4743-B009-2F2C79AA5805}" dt="2024-11-15T14:42:40.780" v="8666" actId="47"/>
        <pc:sldMkLst>
          <pc:docMk/>
          <pc:sldMk cId="165940750" sldId="289"/>
        </pc:sldMkLst>
      </pc:sldChg>
      <pc:sldChg chg="new del">
        <pc:chgData name="Christine McDonald" userId="b91a9398-ab09-45a7-af4c-a3f004875bdf" providerId="ADAL" clId="{D96B89B3-6EA5-4743-B009-2F2C79AA5805}" dt="2024-11-15T11:06:11.740" v="3478" actId="47"/>
        <pc:sldMkLst>
          <pc:docMk/>
          <pc:sldMk cId="2064003975" sldId="289"/>
        </pc:sldMkLst>
      </pc:sldChg>
      <pc:sldChg chg="addSp delSp modSp new mod">
        <pc:chgData name="Christine McDonald" userId="b91a9398-ab09-45a7-af4c-a3f004875bdf" providerId="ADAL" clId="{D96B89B3-6EA5-4743-B009-2F2C79AA5805}" dt="2024-11-15T15:06:32.941" v="9270" actId="1076"/>
        <pc:sldMkLst>
          <pc:docMk/>
          <pc:sldMk cId="1344651961" sldId="290"/>
        </pc:sldMkLst>
        <pc:spChg chg="mod">
          <ac:chgData name="Christine McDonald" userId="b91a9398-ab09-45a7-af4c-a3f004875bdf" providerId="ADAL" clId="{D96B89B3-6EA5-4743-B009-2F2C79AA5805}" dt="2024-11-15T11:57:31.973" v="5418" actId="20577"/>
          <ac:spMkLst>
            <pc:docMk/>
            <pc:sldMk cId="1344651961" sldId="290"/>
            <ac:spMk id="2" creationId="{043FEBAD-7434-0D63-EFA2-2D5F4D07C4C1}"/>
          </ac:spMkLst>
        </pc:spChg>
        <pc:spChg chg="mod">
          <ac:chgData name="Christine McDonald" userId="b91a9398-ab09-45a7-af4c-a3f004875bdf" providerId="ADAL" clId="{D96B89B3-6EA5-4743-B009-2F2C79AA5805}" dt="2024-11-15T15:06:32.941" v="9270" actId="1076"/>
          <ac:spMkLst>
            <pc:docMk/>
            <pc:sldMk cId="1344651961" sldId="290"/>
            <ac:spMk id="3" creationId="{0F0DD440-26EB-68B3-1707-8F17C58E0DD1}"/>
          </ac:spMkLst>
        </pc:spChg>
        <pc:spChg chg="add mod">
          <ac:chgData name="Christine McDonald" userId="b91a9398-ab09-45a7-af4c-a3f004875bdf" providerId="ADAL" clId="{D96B89B3-6EA5-4743-B009-2F2C79AA5805}" dt="2024-11-15T13:14:14.540" v="7793" actId="207"/>
          <ac:spMkLst>
            <pc:docMk/>
            <pc:sldMk cId="1344651961" sldId="290"/>
            <ac:spMk id="6" creationId="{9A82783B-FE11-948A-13B5-1B6BE7CD9F0B}"/>
          </ac:spMkLst>
        </pc:spChg>
        <pc:graphicFrameChg chg="add del mod">
          <ac:chgData name="Christine McDonald" userId="b91a9398-ab09-45a7-af4c-a3f004875bdf" providerId="ADAL" clId="{D96B89B3-6EA5-4743-B009-2F2C79AA5805}" dt="2024-11-15T13:07:34.048" v="7735" actId="478"/>
          <ac:graphicFrameMkLst>
            <pc:docMk/>
            <pc:sldMk cId="1344651961" sldId="290"/>
            <ac:graphicFrameMk id="4" creationId="{0BABC55F-FE0F-8F69-EC93-5102D47648B4}"/>
          </ac:graphicFrameMkLst>
        </pc:graphicFrameChg>
        <pc:graphicFrameChg chg="add mod">
          <ac:chgData name="Christine McDonald" userId="b91a9398-ab09-45a7-af4c-a3f004875bdf" providerId="ADAL" clId="{D96B89B3-6EA5-4743-B009-2F2C79AA5805}" dt="2024-11-15T13:09:19.340" v="7750"/>
          <ac:graphicFrameMkLst>
            <pc:docMk/>
            <pc:sldMk cId="1344651961" sldId="290"/>
            <ac:graphicFrameMk id="7" creationId="{0BABC55F-FE0F-8F69-EC93-5102D47648B4}"/>
          </ac:graphicFrameMkLst>
        </pc:graphicFrameChg>
      </pc:sldChg>
      <pc:sldChg chg="addSp delSp modSp add mod">
        <pc:chgData name="Christine McDonald" userId="b91a9398-ab09-45a7-af4c-a3f004875bdf" providerId="ADAL" clId="{D96B89B3-6EA5-4743-B009-2F2C79AA5805}" dt="2024-11-15T13:41:32.780" v="8217" actId="1076"/>
        <pc:sldMkLst>
          <pc:docMk/>
          <pc:sldMk cId="3513477409" sldId="291"/>
        </pc:sldMkLst>
        <pc:spChg chg="mod">
          <ac:chgData name="Christine McDonald" userId="b91a9398-ab09-45a7-af4c-a3f004875bdf" providerId="ADAL" clId="{D96B89B3-6EA5-4743-B009-2F2C79AA5805}" dt="2024-11-15T13:17:16.923" v="7805" actId="14100"/>
          <ac:spMkLst>
            <pc:docMk/>
            <pc:sldMk cId="3513477409" sldId="291"/>
            <ac:spMk id="3" creationId="{D129899C-5660-2D8B-94E9-8A3CBCEEE4FA}"/>
          </ac:spMkLst>
        </pc:spChg>
        <pc:spChg chg="add mod">
          <ac:chgData name="Christine McDonald" userId="b91a9398-ab09-45a7-af4c-a3f004875bdf" providerId="ADAL" clId="{D96B89B3-6EA5-4743-B009-2F2C79AA5805}" dt="2024-11-15T13:26:19.829" v="8183" actId="113"/>
          <ac:spMkLst>
            <pc:docMk/>
            <pc:sldMk cId="3513477409" sldId="291"/>
            <ac:spMk id="6" creationId="{B6D39C3B-20ED-F74D-6208-DBA1C3E4CE1B}"/>
          </ac:spMkLst>
        </pc:spChg>
        <pc:graphicFrameChg chg="add del mod">
          <ac:chgData name="Christine McDonald" userId="b91a9398-ab09-45a7-af4c-a3f004875bdf" providerId="ADAL" clId="{D96B89B3-6EA5-4743-B009-2F2C79AA5805}" dt="2024-11-15T13:37:06.506" v="8185" actId="478"/>
          <ac:graphicFrameMkLst>
            <pc:docMk/>
            <pc:sldMk cId="3513477409" sldId="291"/>
            <ac:graphicFrameMk id="4" creationId="{0BABC55F-FE0F-8F69-EC93-5102D47648B4}"/>
          </ac:graphicFrameMkLst>
        </pc:graphicFrameChg>
        <pc:graphicFrameChg chg="add mod">
          <ac:chgData name="Christine McDonald" userId="b91a9398-ab09-45a7-af4c-a3f004875bdf" providerId="ADAL" clId="{D96B89B3-6EA5-4743-B009-2F2C79AA5805}" dt="2024-11-15T13:41:25.339" v="8213"/>
          <ac:graphicFrameMkLst>
            <pc:docMk/>
            <pc:sldMk cId="3513477409" sldId="291"/>
            <ac:graphicFrameMk id="7" creationId="{0BABC55F-FE0F-8F69-EC93-5102D47648B4}"/>
          </ac:graphicFrameMkLst>
        </pc:graphicFrameChg>
        <pc:graphicFrameChg chg="add mod">
          <ac:chgData name="Christine McDonald" userId="b91a9398-ab09-45a7-af4c-a3f004875bdf" providerId="ADAL" clId="{D96B89B3-6EA5-4743-B009-2F2C79AA5805}" dt="2024-11-15T13:41:32.780" v="8217" actId="1076"/>
          <ac:graphicFrameMkLst>
            <pc:docMk/>
            <pc:sldMk cId="3513477409" sldId="291"/>
            <ac:graphicFrameMk id="8" creationId="{0BABC55F-FE0F-8F69-EC93-5102D47648B4}"/>
          </ac:graphicFrameMkLst>
        </pc:graphicFrameChg>
      </pc:sldChg>
      <pc:sldChg chg="addSp delSp modSp add mod">
        <pc:chgData name="Christine McDonald" userId="b91a9398-ab09-45a7-af4c-a3f004875bdf" providerId="ADAL" clId="{D96B89B3-6EA5-4743-B009-2F2C79AA5805}" dt="2024-11-15T14:46:58.733" v="8695" actId="113"/>
        <pc:sldMkLst>
          <pc:docMk/>
          <pc:sldMk cId="3313448622" sldId="292"/>
        </pc:sldMkLst>
        <pc:spChg chg="mod">
          <ac:chgData name="Christine McDonald" userId="b91a9398-ab09-45a7-af4c-a3f004875bdf" providerId="ADAL" clId="{D96B89B3-6EA5-4743-B009-2F2C79AA5805}" dt="2024-11-15T14:46:58.733" v="8695" actId="113"/>
          <ac:spMkLst>
            <pc:docMk/>
            <pc:sldMk cId="3313448622" sldId="292"/>
            <ac:spMk id="3" creationId="{61551436-B731-C356-D920-B4F180FC9C24}"/>
          </ac:spMkLst>
        </pc:spChg>
        <pc:graphicFrameChg chg="add mod">
          <ac:chgData name="Christine McDonald" userId="b91a9398-ab09-45a7-af4c-a3f004875bdf" providerId="ADAL" clId="{D96B89B3-6EA5-4743-B009-2F2C79AA5805}" dt="2024-11-15T14:45:53.935" v="8679" actId="14100"/>
          <ac:graphicFrameMkLst>
            <pc:docMk/>
            <pc:sldMk cId="3313448622" sldId="292"/>
            <ac:graphicFrameMk id="4" creationId="{9A2ACFFC-3325-A8FE-40EC-2DC0B148135D}"/>
          </ac:graphicFrameMkLst>
        </pc:graphicFrameChg>
        <pc:graphicFrameChg chg="add del mod">
          <ac:chgData name="Christine McDonald" userId="b91a9398-ab09-45a7-af4c-a3f004875bdf" providerId="ADAL" clId="{D96B89B3-6EA5-4743-B009-2F2C79AA5805}" dt="2024-11-15T14:45:25.811" v="8672" actId="478"/>
          <ac:graphicFrameMkLst>
            <pc:docMk/>
            <pc:sldMk cId="3313448622" sldId="292"/>
            <ac:graphicFrameMk id="5" creationId="{9A2ACFFC-3325-A8FE-40EC-2DC0B148135D}"/>
          </ac:graphicFrameMkLst>
        </pc:graphicFrameChg>
      </pc:sldChg>
      <pc:sldChg chg="addSp modSp add mod">
        <pc:chgData name="Christine McDonald" userId="b91a9398-ab09-45a7-af4c-a3f004875bdf" providerId="ADAL" clId="{D96B89B3-6EA5-4743-B009-2F2C79AA5805}" dt="2024-11-15T13:47:46.607" v="8530" actId="207"/>
        <pc:sldMkLst>
          <pc:docMk/>
          <pc:sldMk cId="1351933281" sldId="293"/>
        </pc:sldMkLst>
        <pc:spChg chg="mod">
          <ac:chgData name="Christine McDonald" userId="b91a9398-ab09-45a7-af4c-a3f004875bdf" providerId="ADAL" clId="{D96B89B3-6EA5-4743-B009-2F2C79AA5805}" dt="2024-11-15T13:47:46.607" v="8530" actId="207"/>
          <ac:spMkLst>
            <pc:docMk/>
            <pc:sldMk cId="1351933281" sldId="293"/>
            <ac:spMk id="3" creationId="{D0476CC0-3934-CE5D-1EA9-9ADE6BFB4188}"/>
          </ac:spMkLst>
        </pc:spChg>
        <pc:spChg chg="add mod">
          <ac:chgData name="Christine McDonald" userId="b91a9398-ab09-45a7-af4c-a3f004875bdf" providerId="ADAL" clId="{D96B89B3-6EA5-4743-B009-2F2C79AA5805}" dt="2024-11-15T13:47:37.087" v="8529" actId="1076"/>
          <ac:spMkLst>
            <pc:docMk/>
            <pc:sldMk cId="1351933281" sldId="293"/>
            <ac:spMk id="6" creationId="{153056A6-1C13-8656-A933-58B8E6639F5C}"/>
          </ac:spMkLst>
        </pc:spChg>
        <pc:graphicFrameChg chg="add mod">
          <ac:chgData name="Christine McDonald" userId="b91a9398-ab09-45a7-af4c-a3f004875bdf" providerId="ADAL" clId="{D96B89B3-6EA5-4743-B009-2F2C79AA5805}" dt="2024-11-15T13:39:33.373" v="8196" actId="1076"/>
          <ac:graphicFrameMkLst>
            <pc:docMk/>
            <pc:sldMk cId="1351933281" sldId="293"/>
            <ac:graphicFrameMk id="4" creationId="{0BABC55F-FE0F-8F69-EC93-5102D47648B4}"/>
          </ac:graphicFrameMkLst>
        </pc:graphicFrameChg>
      </pc:sldChg>
      <pc:sldChg chg="addSp delSp modSp add mod">
        <pc:chgData name="Christine McDonald" userId="b91a9398-ab09-45a7-af4c-a3f004875bdf" providerId="ADAL" clId="{D96B89B3-6EA5-4743-B009-2F2C79AA5805}" dt="2024-11-15T14:38:15.964" v="8617" actId="20577"/>
        <pc:sldMkLst>
          <pc:docMk/>
          <pc:sldMk cId="2806466895" sldId="294"/>
        </pc:sldMkLst>
        <pc:spChg chg="mod">
          <ac:chgData name="Christine McDonald" userId="b91a9398-ab09-45a7-af4c-a3f004875bdf" providerId="ADAL" clId="{D96B89B3-6EA5-4743-B009-2F2C79AA5805}" dt="2024-11-15T14:04:15.790" v="8584" actId="6549"/>
          <ac:spMkLst>
            <pc:docMk/>
            <pc:sldMk cId="2806466895" sldId="294"/>
            <ac:spMk id="3" creationId="{B19E0489-DE66-EE71-F088-23AD4233C2BA}"/>
          </ac:spMkLst>
        </pc:spChg>
        <pc:spChg chg="add mod">
          <ac:chgData name="Christine McDonald" userId="b91a9398-ab09-45a7-af4c-a3f004875bdf" providerId="ADAL" clId="{D96B89B3-6EA5-4743-B009-2F2C79AA5805}" dt="2024-11-15T14:38:15.964" v="8617" actId="20577"/>
          <ac:spMkLst>
            <pc:docMk/>
            <pc:sldMk cId="2806466895" sldId="294"/>
            <ac:spMk id="8" creationId="{84E7CB12-F0D9-ED98-EDE2-7E96AE4EBF3A}"/>
          </ac:spMkLst>
        </pc:spChg>
        <pc:spChg chg="add mod">
          <ac:chgData name="Christine McDonald" userId="b91a9398-ab09-45a7-af4c-a3f004875bdf" providerId="ADAL" clId="{D96B89B3-6EA5-4743-B009-2F2C79AA5805}" dt="2024-11-15T14:31:42.533" v="8595" actId="767"/>
          <ac:spMkLst>
            <pc:docMk/>
            <pc:sldMk cId="2806466895" sldId="294"/>
            <ac:spMk id="9" creationId="{85558EC7-7688-968D-9E77-430A0FB52096}"/>
          </ac:spMkLst>
        </pc:spChg>
        <pc:spChg chg="add mod">
          <ac:chgData name="Christine McDonald" userId="b91a9398-ab09-45a7-af4c-a3f004875bdf" providerId="ADAL" clId="{D96B89B3-6EA5-4743-B009-2F2C79AA5805}" dt="2024-11-15T14:32:01.237" v="8611" actId="1076"/>
          <ac:spMkLst>
            <pc:docMk/>
            <pc:sldMk cId="2806466895" sldId="294"/>
            <ac:spMk id="11" creationId="{DED043E4-0DB0-E2F0-96B4-1AF2EB948467}"/>
          </ac:spMkLst>
        </pc:spChg>
        <pc:graphicFrameChg chg="add del mod">
          <ac:chgData name="Christine McDonald" userId="b91a9398-ab09-45a7-af4c-a3f004875bdf" providerId="ADAL" clId="{D96B89B3-6EA5-4743-B009-2F2C79AA5805}" dt="2024-11-15T13:58:22.588" v="8559" actId="478"/>
          <ac:graphicFrameMkLst>
            <pc:docMk/>
            <pc:sldMk cId="2806466895" sldId="294"/>
            <ac:graphicFrameMk id="4" creationId="{0BABC55F-FE0F-8F69-EC93-5102D47648B4}"/>
          </ac:graphicFrameMkLst>
        </pc:graphicFrameChg>
        <pc:graphicFrameChg chg="add mod">
          <ac:chgData name="Christine McDonald" userId="b91a9398-ab09-45a7-af4c-a3f004875bdf" providerId="ADAL" clId="{D96B89B3-6EA5-4743-B009-2F2C79AA5805}" dt="2024-11-15T14:04:46.223" v="8590" actId="1076"/>
          <ac:graphicFrameMkLst>
            <pc:docMk/>
            <pc:sldMk cId="2806466895" sldId="294"/>
            <ac:graphicFrameMk id="5" creationId="{0BABC55F-FE0F-8F69-EC93-5102D47648B4}"/>
          </ac:graphicFrameMkLst>
        </pc:graphicFrameChg>
        <pc:graphicFrameChg chg="add mod">
          <ac:chgData name="Christine McDonald" userId="b91a9398-ab09-45a7-af4c-a3f004875bdf" providerId="ADAL" clId="{D96B89B3-6EA5-4743-B009-2F2C79AA5805}" dt="2024-11-15T14:04:52.924" v="8593" actId="1076"/>
          <ac:graphicFrameMkLst>
            <pc:docMk/>
            <pc:sldMk cId="2806466895" sldId="294"/>
            <ac:graphicFrameMk id="6" creationId="{0BABC55F-FE0F-8F69-EC93-5102D47648B4}"/>
          </ac:graphicFrameMkLst>
        </pc:graphicFrameChg>
      </pc:sldChg>
      <pc:sldMasterChg chg="modSldLayout">
        <pc:chgData name="Christine McDonald" userId="b91a9398-ab09-45a7-af4c-a3f004875bdf" providerId="ADAL" clId="{D96B89B3-6EA5-4743-B009-2F2C79AA5805}" dt="2024-11-19T11:03:23.711" v="9272" actId="1076"/>
        <pc:sldMasterMkLst>
          <pc:docMk/>
          <pc:sldMasterMk cId="1320198700" sldId="2147483648"/>
        </pc:sldMasterMkLst>
        <pc:sldLayoutChg chg="modSp mod">
          <pc:chgData name="Christine McDonald" userId="b91a9398-ab09-45a7-af4c-a3f004875bdf" providerId="ADAL" clId="{D96B89B3-6EA5-4743-B009-2F2C79AA5805}" dt="2024-11-19T11:03:23.711" v="9272" actId="1076"/>
          <pc:sldLayoutMkLst>
            <pc:docMk/>
            <pc:sldMasterMk cId="1320198700" sldId="2147483648"/>
            <pc:sldLayoutMk cId="2277420955" sldId="2147483651"/>
          </pc:sldLayoutMkLst>
          <pc:spChg chg="mod">
            <ac:chgData name="Christine McDonald" userId="b91a9398-ab09-45a7-af4c-a3f004875bdf" providerId="ADAL" clId="{D96B89B3-6EA5-4743-B009-2F2C79AA5805}" dt="2024-11-19T11:03:23.711" v="9272" actId="1076"/>
            <ac:spMkLst>
              <pc:docMk/>
              <pc:sldMasterMk cId="1320198700" sldId="2147483648"/>
              <pc:sldLayoutMk cId="2277420955" sldId="2147483651"/>
              <ac:spMk id="2" creationId="{719334D6-384C-4505-AFA8-50D26EFAF8EB}"/>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22_5025C2B9.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en-GB"/>
              <a:t>Total Emissions (tons CO2e)</a:t>
            </a:r>
          </a:p>
        </c:rich>
      </c:tx>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Sheet1!$B$10:$B$22</c:f>
              <c:strCache>
                <c:ptCount val="4"/>
                <c:pt idx="0">
                  <c:v>Diesel Car</c:v>
                </c:pt>
                <c:pt idx="1">
                  <c:v>Electric Car</c:v>
                </c:pt>
                <c:pt idx="2">
                  <c:v>Hybrid Car</c:v>
                </c:pt>
                <c:pt idx="3">
                  <c:v>Petrol Car</c:v>
                </c:pt>
              </c:strCache>
            </c:strRef>
          </c:cat>
          <c:val>
            <c:numRef>
              <c:f>Sheet1!$E$10:$E$22</c:f>
              <c:numCache>
                <c:formatCode>0.00</c:formatCode>
                <c:ptCount val="4"/>
                <c:pt idx="0">
                  <c:v>2.5160776959999995</c:v>
                </c:pt>
                <c:pt idx="1">
                  <c:v>0.26761799999999997</c:v>
                </c:pt>
                <c:pt idx="2">
                  <c:v>0.55105196999999995</c:v>
                </c:pt>
                <c:pt idx="3">
                  <c:v>5.7975790826799996</c:v>
                </c:pt>
              </c:numCache>
            </c:numRef>
          </c:val>
          <c:extLst>
            <c:ext xmlns:c16="http://schemas.microsoft.com/office/drawing/2014/chart" uri="{C3380CC4-5D6E-409C-BE32-E72D297353CC}">
              <c16:uniqueId val="{00000000-6C05-43DF-9FFF-C328CAAA01ED}"/>
            </c:ext>
          </c:extLst>
        </c:ser>
        <c:dLbls>
          <c:dLblPos val="outEnd"/>
          <c:showLegendKey val="0"/>
          <c:showVal val="1"/>
          <c:showCatName val="0"/>
          <c:showSerName val="0"/>
          <c:showPercent val="0"/>
          <c:showBubbleSize val="0"/>
        </c:dLbls>
        <c:gapWidth val="444"/>
        <c:overlap val="-90"/>
        <c:axId val="426489312"/>
        <c:axId val="426487512"/>
      </c:barChart>
      <c:catAx>
        <c:axId val="426489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426487512"/>
        <c:crosses val="autoZero"/>
        <c:auto val="1"/>
        <c:lblAlgn val="ctr"/>
        <c:lblOffset val="100"/>
        <c:noMultiLvlLbl val="0"/>
      </c:catAx>
      <c:valAx>
        <c:axId val="426487512"/>
        <c:scaling>
          <c:orientation val="minMax"/>
        </c:scaling>
        <c:delete val="1"/>
        <c:axPos val="l"/>
        <c:numFmt formatCode="0.00" sourceLinked="1"/>
        <c:majorTickMark val="none"/>
        <c:minorTickMark val="none"/>
        <c:tickLblPos val="nextTo"/>
        <c:crossAx val="4264893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93974D9-E187-4A90-AA38-1EB8C4FDC41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FA08618D-878D-4B25-AA06-16F981E529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11B52C-F674-46EE-9C4A-B9C2618FDEE4}" type="datetimeFigureOut">
              <a:rPr lang="en-GB" smtClean="0"/>
              <a:t>20/11/2024</a:t>
            </a:fld>
            <a:endParaRPr lang="en-GB"/>
          </a:p>
        </p:txBody>
      </p:sp>
      <p:sp>
        <p:nvSpPr>
          <p:cNvPr id="4" name="Footer Placeholder 3">
            <a:extLst>
              <a:ext uri="{FF2B5EF4-FFF2-40B4-BE49-F238E27FC236}">
                <a16:creationId xmlns:a16="http://schemas.microsoft.com/office/drawing/2014/main" id="{BF25A8E4-D1EE-49FA-BA7A-6D97CEE1285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53D5D0-E226-48B2-BB50-6B9A09F414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B1DF2D-C1EA-4A3C-B618-9538FEE400FF}" type="slidenum">
              <a:rPr lang="en-GB" smtClean="0"/>
              <a:t>‹#›</a:t>
            </a:fld>
            <a:endParaRPr lang="en-GB"/>
          </a:p>
        </p:txBody>
      </p:sp>
    </p:spTree>
    <p:extLst>
      <p:ext uri="{BB962C8B-B14F-4D97-AF65-F5344CB8AC3E}">
        <p14:creationId xmlns:p14="http://schemas.microsoft.com/office/powerpoint/2010/main" val="2925234726"/>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4.320"/>
    </inkml:context>
    <inkml:brush xml:id="br0">
      <inkml:brushProperty name="width" value="0.2" units="cm"/>
      <inkml:brushProperty name="height" value="0.2" units="cm"/>
      <inkml:brushProperty name="color" value="#F7DA03"/>
    </inkml:brush>
  </inkml:definitions>
  <inkml:trace contextRef="#ctx0" brushRef="#br0">0 0 24575,'1'7'0,"0"-1"0,0 1 0,0 0 0,1-1 0,0 0 0,0 1 0,1-1 0,0 0 0,0 0 0,0 0 0,1-1 0,0 1 0,8 9 0,-3-7 0,0-1 0,0 0 0,0-1 0,1 0 0,0 0 0,0-1 0,0-1 0,18 6 0,29 7 0,89 13 0,185 18 0,104-4-546,314 23-2174,1536 160 2260,-1998-188 634,-260-35-161,140 15 17,-158-18-30,-1-1 0,1 0 0,0-1 0,0 1 0,-1-2 0,1 1 0,-1-1 0,1-1 0,14-5 0,-22 7 0,0 1 0,0-1 0,0 1 0,0-1 0,0 1 0,-1-1 0,1 0 0,0 1 0,0-1 0,0 0 0,-1 0 0,1 1 0,0-1 0,0 0 0,-1 0 0,1 0 0,-1 0 0,1 0 0,-1 0 0,0 0 0,1 0 0,-1 0 0,0 0 0,1 0 0,-1 0 0,0 0 0,0 0 0,0 0 0,0-1 0,0 1 0,0 0 0,-1 0 0,1 0 0,0 0 0,0 0 0,-1 0 0,1 0 0,-1 0 0,1 0 0,-1 0 0,1 0 0,-1 0 0,1 0 0,-1 1 0,0-1 0,0 0 0,1 0 0,-1 1 0,0-1 0,0 0 0,0 1 0,0-1 0,-2 0 0,-5-5 0,-1 0 0,0 1 0,0 0 0,-18-7 0,-34-5 583,-1 2 0,0 2 0,-95-6-1,-473-16-594,529 31-756,-110-3-5465</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5-30T14:45:05.202"/>
    </inkml:context>
    <inkml:brush xml:id="br0">
      <inkml:brushProperty name="width" value="0.2" units="cm"/>
      <inkml:brushProperty name="height" value="0.2" units="cm"/>
      <inkml:brushProperty name="color" value="#F7DA03"/>
    </inkml:brush>
  </inkml:definitions>
  <inkml:trace contextRef="#ctx0" brushRef="#br0">0 160 24575,'18'0'0,"36"0"0,39-4 0,52-2 0,45 0 0,34 2 0,22-13 0,-4-11 0,-13-1 0,-37 4 0,-50 2 0,-51 6-8191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DC34A7-0826-4676-905E-08085E565BE5}" type="datetimeFigureOut">
              <a:rPr lang="en-GB" smtClean="0"/>
              <a:t>20/11/2024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4427A-0B39-4E12-B789-597370D6D7EE}" type="slidenum">
              <a:rPr lang="en-GB" smtClean="0"/>
              <a:t>‹#›</a:t>
            </a:fld>
            <a:endParaRPr lang="en-GB"/>
          </a:p>
        </p:txBody>
      </p:sp>
    </p:spTree>
    <p:extLst>
      <p:ext uri="{BB962C8B-B14F-4D97-AF65-F5344CB8AC3E}">
        <p14:creationId xmlns:p14="http://schemas.microsoft.com/office/powerpoint/2010/main" val="352336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354427A-0B39-4E12-B789-597370D6D7EE}" type="slidenum">
              <a:rPr lang="en-GB" smtClean="0"/>
              <a:t>10</a:t>
            </a:fld>
            <a:endParaRPr lang="en-GB"/>
          </a:p>
        </p:txBody>
      </p:sp>
    </p:spTree>
    <p:extLst>
      <p:ext uri="{BB962C8B-B14F-4D97-AF65-F5344CB8AC3E}">
        <p14:creationId xmlns:p14="http://schemas.microsoft.com/office/powerpoint/2010/main" val="1351918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customXml" Target="../ink/ink2.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42B0A302-F02B-4EBB-89B0-02641AC62D3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AB73B5AC-1367-4B16-9C64-A08E1C5D7A4D}"/>
              </a:ext>
            </a:extLst>
          </p:cNvPr>
          <p:cNvSpPr>
            <a:spLocks noGrp="1"/>
          </p:cNvSpPr>
          <p:nvPr>
            <p:ph type="ctrTitle"/>
          </p:nvPr>
        </p:nvSpPr>
        <p:spPr>
          <a:xfrm>
            <a:off x="1903562" y="2182483"/>
            <a:ext cx="9144000" cy="1327480"/>
          </a:xfrm>
          <a:prstGeom prst="rect">
            <a:avLst/>
          </a:prstGeom>
        </p:spPr>
        <p:txBody>
          <a:bodyPr rIns="0" anchor="b">
            <a:normAutofit/>
          </a:bodyPr>
          <a:lstStyle>
            <a:lvl1pPr algn="r">
              <a:defRPr sz="3000" b="1" cap="all" baseline="0">
                <a:solidFill>
                  <a:schemeClr val="bg1"/>
                </a:solidFill>
                <a:latin typeface="Lucida Sans" panose="020B0602030504020204" pitchFamily="34" charset="0"/>
              </a:defRPr>
            </a:lvl1pPr>
          </a:lstStyle>
          <a:p>
            <a:endParaRPr lang="en-GB"/>
          </a:p>
        </p:txBody>
      </p:sp>
      <p:sp>
        <p:nvSpPr>
          <p:cNvPr id="3" name="Subtitle 2">
            <a:extLst>
              <a:ext uri="{FF2B5EF4-FFF2-40B4-BE49-F238E27FC236}">
                <a16:creationId xmlns:a16="http://schemas.microsoft.com/office/drawing/2014/main" id="{FA38A14F-AF58-4A09-9407-DA7288463977}"/>
              </a:ext>
            </a:extLst>
          </p:cNvPr>
          <p:cNvSpPr>
            <a:spLocks noGrp="1"/>
          </p:cNvSpPr>
          <p:nvPr>
            <p:ph type="subTitle" idx="1"/>
          </p:nvPr>
        </p:nvSpPr>
        <p:spPr>
          <a:xfrm>
            <a:off x="1903562" y="3602038"/>
            <a:ext cx="9144000" cy="573147"/>
          </a:xfrm>
          <a:prstGeom prst="rect">
            <a:avLst/>
          </a:prstGeom>
        </p:spPr>
        <p:txBody>
          <a:bodyPr rIns="0">
            <a:normAutofit/>
          </a:bodyPr>
          <a:lstStyle>
            <a:lvl1pPr marL="0" indent="0" algn="r">
              <a:buNone/>
              <a:defRPr sz="2000" cap="all" baseline="0">
                <a:solidFill>
                  <a:srgbClr val="244B5A"/>
                </a:solidFill>
                <a:latin typeface="Lucida Sans" panose="020B0602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2" name="Text Placeholder 11">
            <a:extLst>
              <a:ext uri="{FF2B5EF4-FFF2-40B4-BE49-F238E27FC236}">
                <a16:creationId xmlns:a16="http://schemas.microsoft.com/office/drawing/2014/main" id="{9693B0BB-E054-4B21-9BE2-E1A18CB2F513}"/>
              </a:ext>
            </a:extLst>
          </p:cNvPr>
          <p:cNvSpPr>
            <a:spLocks noGrp="1"/>
          </p:cNvSpPr>
          <p:nvPr>
            <p:ph type="body" sz="quarter" idx="10" hasCustomPrompt="1"/>
          </p:nvPr>
        </p:nvSpPr>
        <p:spPr>
          <a:xfrm>
            <a:off x="1903413" y="4365625"/>
            <a:ext cx="9144000" cy="784225"/>
          </a:xfrm>
        </p:spPr>
        <p:txBody>
          <a:bodyPr rIns="0">
            <a:noAutofit/>
          </a:bodyPr>
          <a:lstStyle>
            <a:lvl1pPr marL="0" indent="0" algn="r">
              <a:buNone/>
              <a:defRPr sz="1600">
                <a:solidFill>
                  <a:schemeClr val="bg1"/>
                </a:solidFill>
                <a:latin typeface="Lucida Sans" panose="020B0602030504020204" pitchFamily="34" charset="0"/>
              </a:defRPr>
            </a:lvl1pPr>
            <a:lvl2pPr algn="r">
              <a:defRPr sz="1600">
                <a:latin typeface="Lucida Sans" panose="020B0602030504020204" pitchFamily="34" charset="0"/>
              </a:defRPr>
            </a:lvl2pPr>
            <a:lvl3pPr algn="r">
              <a:defRPr sz="1600">
                <a:latin typeface="Lucida Sans" panose="020B0602030504020204" pitchFamily="34" charset="0"/>
              </a:defRPr>
            </a:lvl3pPr>
            <a:lvl4pPr algn="r">
              <a:defRPr sz="1600">
                <a:latin typeface="Lucida Sans" panose="020B0602030504020204" pitchFamily="34" charset="0"/>
              </a:defRPr>
            </a:lvl4pPr>
            <a:lvl5pPr algn="r">
              <a:defRPr sz="1600">
                <a:latin typeface="Lucida Sans" panose="020B0602030504020204" pitchFamily="34" charset="0"/>
              </a:defRPr>
            </a:lvl5pPr>
          </a:lstStyle>
          <a:p>
            <a:pPr lvl="0"/>
            <a:r>
              <a:rPr lang="en-US"/>
              <a:t>APRIL 2023</a:t>
            </a:r>
            <a:endParaRPr lang="en-GB"/>
          </a:p>
        </p:txBody>
      </p:sp>
      <p:sp>
        <p:nvSpPr>
          <p:cNvPr id="4" name="Rectangle 3">
            <a:extLst>
              <a:ext uri="{FF2B5EF4-FFF2-40B4-BE49-F238E27FC236}">
                <a16:creationId xmlns:a16="http://schemas.microsoft.com/office/drawing/2014/main" id="{F6392D8E-0380-4685-B474-1117A59AACC2}"/>
              </a:ext>
            </a:extLst>
          </p:cNvPr>
          <p:cNvSpPr/>
          <p:nvPr userDrawn="1"/>
        </p:nvSpPr>
        <p:spPr>
          <a:xfrm>
            <a:off x="3000375" y="6305550"/>
            <a:ext cx="6124575" cy="133350"/>
          </a:xfrm>
          <a:prstGeom prst="rect">
            <a:avLst/>
          </a:prstGeom>
          <a:solidFill>
            <a:srgbClr val="0084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330602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FF1C4-1652-B03A-2DEF-9D996ECCD5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DDD1AF8-1641-2BDE-402D-DA2514D3FA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BC0FE-F426-0AE5-C7AF-1D7E63D14720}"/>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7E15238A-D3BF-CDCB-61FC-8A2B75EDC7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957A6C7-F3F1-B453-DDD4-54D2C5006AC5}"/>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7721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24D2C-F2A5-6231-81B0-730CF359485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4991B52-8EB9-E573-6806-B526C9B581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D6208F-BE9A-6817-AB97-9FA0326A80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31A582-68DC-BCA8-A4E9-B833C5650BA9}"/>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6" name="Footer Placeholder 5">
            <a:extLst>
              <a:ext uri="{FF2B5EF4-FFF2-40B4-BE49-F238E27FC236}">
                <a16:creationId xmlns:a16="http://schemas.microsoft.com/office/drawing/2014/main" id="{6E21BA58-1508-457E-7EDD-AD70BBE9F46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8794FB-B5CA-D588-CE63-3C58F4E3365C}"/>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211824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670F0-58C9-C2BD-F3A2-314E89CE428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B4DFD0-0FC6-A0C2-B638-64B232B89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842B67-FEC2-575F-1FDA-327B7F1B87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554572-57BD-C7CF-C500-E6C214000A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CCF7F1-EB7D-72AB-4802-BA2BB6800F5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FD52CF6-E339-4DF4-689C-8B70603B2D01}"/>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8" name="Footer Placeholder 7">
            <a:extLst>
              <a:ext uri="{FF2B5EF4-FFF2-40B4-BE49-F238E27FC236}">
                <a16:creationId xmlns:a16="http://schemas.microsoft.com/office/drawing/2014/main" id="{FFC116D6-A7D7-DA50-46F3-F63CBDB2F60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2948B35-F2C6-EE74-D4C4-91B4D644FC3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2729294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F7ADA-53FB-3A62-39C8-EF64CCA4A4E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FDBB41A-397C-7DA7-0C42-D15BEA1256AA}"/>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4" name="Footer Placeholder 3">
            <a:extLst>
              <a:ext uri="{FF2B5EF4-FFF2-40B4-BE49-F238E27FC236}">
                <a16:creationId xmlns:a16="http://schemas.microsoft.com/office/drawing/2014/main" id="{7AEE768B-A53F-C39A-BFF0-3D4BDEC5B2F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EC86E5-2F0E-4211-DF81-453A9A84DD9A}"/>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942144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FB6F69-5554-F143-1D32-0EA10388C075}"/>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3" name="Footer Placeholder 2">
            <a:extLst>
              <a:ext uri="{FF2B5EF4-FFF2-40B4-BE49-F238E27FC236}">
                <a16:creationId xmlns:a16="http://schemas.microsoft.com/office/drawing/2014/main" id="{93623D7C-743D-931E-19AB-8965CBA197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2E6FD07-0B42-1EED-4CFC-ADB429F16900}"/>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680001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BD819-F925-2A49-2ADE-73B8E8BD3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92C14B7-2407-9CC1-635A-45C32C39FF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7F27C33-4EED-D5BB-D83E-9FC98C6EB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5A9889-B726-500A-002B-2291672F8D78}"/>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6" name="Footer Placeholder 5">
            <a:extLst>
              <a:ext uri="{FF2B5EF4-FFF2-40B4-BE49-F238E27FC236}">
                <a16:creationId xmlns:a16="http://schemas.microsoft.com/office/drawing/2014/main" id="{9F3D6A4A-D04D-4138-0DA8-909F96C2931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63B2BA-4A01-7B2A-6782-E450012CD048}"/>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1893306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DBB00-C2F4-FFF8-B9AB-3F6B7D3506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4CEFCA3-DE04-F667-4A3E-663FCC6EF2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741AA37-EB96-B088-28BD-23120635D5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C664CA-4F74-5F3C-4F98-7B658CD766C5}"/>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6" name="Footer Placeholder 5">
            <a:extLst>
              <a:ext uri="{FF2B5EF4-FFF2-40B4-BE49-F238E27FC236}">
                <a16:creationId xmlns:a16="http://schemas.microsoft.com/office/drawing/2014/main" id="{0A766CF4-1214-EEA3-A1E0-879675C551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00C959-D09C-C255-5153-EDBEF52F697C}"/>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27556809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0FFD3-5BD0-44E1-488D-1B05003BF85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4BEA4B-A0EB-25D5-2D3B-CF90B97B19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CC56AA0-12E4-DD83-CFC9-D5F6AC9324D7}"/>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903CF4F7-81AB-33B5-3FFE-90A63412BF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0D7FDC-C3CF-C651-3735-C7CD0414C40A}"/>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1009706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7BCE3A-6288-C28D-1DAB-5A9D5A4BB04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EE93ECE-8B1D-D40F-4DE4-93BBEAE268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0BB757-E3BB-99D9-6828-31E341187FC0}"/>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A1F5B0BD-1EC7-150E-0AF2-2840A30E7C3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758E4C-3F8F-4CFF-9624-F126C57D2EC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023432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A5AE7-EE62-1404-B09A-7E9EE6B748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266E98C-0D95-316C-D15E-FBC815968820}"/>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4" name="Footer Placeholder 3">
            <a:extLst>
              <a:ext uri="{FF2B5EF4-FFF2-40B4-BE49-F238E27FC236}">
                <a16:creationId xmlns:a16="http://schemas.microsoft.com/office/drawing/2014/main" id="{A3914044-0E84-9E99-0856-8D8C9C9CBF0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90F9B4D-7334-8AA7-30EF-80D8B8DE0DB4}"/>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40794683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CONNECTOR WHITE LAYOUT">
    <p:spTree>
      <p:nvGrpSpPr>
        <p:cNvPr id="1" name=""/>
        <p:cNvGrpSpPr/>
        <p:nvPr/>
      </p:nvGrpSpPr>
      <p:grpSpPr>
        <a:xfrm>
          <a:off x="0" y="0"/>
          <a:ext cx="0" cy="0"/>
          <a:chOff x="0" y="0"/>
          <a:chExt cx="0" cy="0"/>
        </a:xfrm>
      </p:grpSpPr>
      <p:pic>
        <p:nvPicPr>
          <p:cNvPr id="8" name="Picture 7" descr="Graphical user interface&#10;&#10;Description automatically generated with medium confidence">
            <a:extLst>
              <a:ext uri="{FF2B5EF4-FFF2-40B4-BE49-F238E27FC236}">
                <a16:creationId xmlns:a16="http://schemas.microsoft.com/office/drawing/2014/main" id="{B9D21778-CF3D-48DF-84FD-3E962F995E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662964"/>
            <a:ext cx="12192000" cy="6195036"/>
          </a:xfrm>
          <a:prstGeom prst="rect">
            <a:avLst/>
          </a:prstGeom>
        </p:spPr>
      </p:pic>
      <p:sp>
        <p:nvSpPr>
          <p:cNvPr id="10" name="Text Placeholder 9">
            <a:extLst>
              <a:ext uri="{FF2B5EF4-FFF2-40B4-BE49-F238E27FC236}">
                <a16:creationId xmlns:a16="http://schemas.microsoft.com/office/drawing/2014/main" id="{AB8CEAAF-E7E7-4958-AEE7-7060D2ADF6E3}"/>
              </a:ext>
            </a:extLst>
          </p:cNvPr>
          <p:cNvSpPr>
            <a:spLocks noGrp="1"/>
          </p:cNvSpPr>
          <p:nvPr>
            <p:ph type="body" sz="quarter" idx="10"/>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endParaRPr lang="en-US"/>
          </a:p>
        </p:txBody>
      </p:sp>
      <p:sp>
        <p:nvSpPr>
          <p:cNvPr id="12" name="Text Placeholder 11">
            <a:extLst>
              <a:ext uri="{FF2B5EF4-FFF2-40B4-BE49-F238E27FC236}">
                <a16:creationId xmlns:a16="http://schemas.microsoft.com/office/drawing/2014/main" id="{95C46A67-F267-44C3-8779-96BF5B27E089}"/>
              </a:ext>
            </a:extLst>
          </p:cNvPr>
          <p:cNvSpPr>
            <a:spLocks noGrp="1"/>
          </p:cNvSpPr>
          <p:nvPr>
            <p:ph type="body" sz="quarter" idx="1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2" name="Rectangle 1">
            <a:extLst>
              <a:ext uri="{FF2B5EF4-FFF2-40B4-BE49-F238E27FC236}">
                <a16:creationId xmlns:a16="http://schemas.microsoft.com/office/drawing/2014/main" id="{719334D6-384C-4505-AFA8-50D26EFAF8EB}"/>
              </a:ext>
            </a:extLst>
          </p:cNvPr>
          <p:cNvSpPr/>
          <p:nvPr userDrawn="1"/>
        </p:nvSpPr>
        <p:spPr>
          <a:xfrm>
            <a:off x="3069041" y="6285520"/>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77420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0948412F-E24C-40FF-AE41-D7813E80170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2" name="Rectangle 1">
            <a:extLst>
              <a:ext uri="{FF2B5EF4-FFF2-40B4-BE49-F238E27FC236}">
                <a16:creationId xmlns:a16="http://schemas.microsoft.com/office/drawing/2014/main" id="{E2B469BF-7900-413E-B0C1-D8F0EA9E5686}"/>
              </a:ext>
            </a:extLst>
          </p:cNvPr>
          <p:cNvSpPr/>
          <p:nvPr userDrawn="1"/>
        </p:nvSpPr>
        <p:spPr>
          <a:xfrm>
            <a:off x="2962275" y="6181725"/>
            <a:ext cx="6343650" cy="323850"/>
          </a:xfrm>
          <a:prstGeom prst="rect">
            <a:avLst/>
          </a:prstGeom>
          <a:solidFill>
            <a:srgbClr val="244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244B5A"/>
                </a:solidFill>
              </a:ln>
            </a:endParaRPr>
          </a:p>
        </p:txBody>
      </p:sp>
    </p:spTree>
    <p:extLst>
      <p:ext uri="{BB962C8B-B14F-4D97-AF65-F5344CB8AC3E}">
        <p14:creationId xmlns:p14="http://schemas.microsoft.com/office/powerpoint/2010/main" val="3864716724"/>
      </p:ext>
    </p:extLst>
  </p:cSld>
  <p:clrMapOvr>
    <a:masterClrMapping/>
  </p:clrMapOvr>
  <p:extLst>
    <p:ext uri="{DCECCB84-F9BA-43D5-87BE-67443E8EF086}">
      <p15:sldGuideLst xmlns:p15="http://schemas.microsoft.com/office/powerpoint/2012/main">
        <p15:guide id="1" orient="horz" pos="109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581150" y="0"/>
            <a:ext cx="1060848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 </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5" name="Rectangle 4">
            <a:extLst>
              <a:ext uri="{FF2B5EF4-FFF2-40B4-BE49-F238E27FC236}">
                <a16:creationId xmlns:a16="http://schemas.microsoft.com/office/drawing/2014/main" id="{3DE9951E-80E6-462F-B11C-D04DDEB0E6C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7990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 LAYOUT">
    <p:spTree>
      <p:nvGrpSpPr>
        <p:cNvPr id="1" name=""/>
        <p:cNvGrpSpPr/>
        <p:nvPr/>
      </p:nvGrpSpPr>
      <p:grpSpPr>
        <a:xfrm>
          <a:off x="0" y="0"/>
          <a:ext cx="0" cy="0"/>
          <a:chOff x="0" y="0"/>
          <a:chExt cx="0" cy="0"/>
        </a:xfrm>
      </p:grpSpPr>
      <p:pic>
        <p:nvPicPr>
          <p:cNvPr id="9" name="Picture 8" descr="Graphical user interface&#10;&#10;Description automatically generated with medium confidence">
            <a:extLst>
              <a:ext uri="{FF2B5EF4-FFF2-40B4-BE49-F238E27FC236}">
                <a16:creationId xmlns:a16="http://schemas.microsoft.com/office/drawing/2014/main" id="{87CE8F8C-79BC-4192-918C-624F030FF2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10" name="Text Placeholder 9">
            <a:extLst>
              <a:ext uri="{FF2B5EF4-FFF2-40B4-BE49-F238E27FC236}">
                <a16:creationId xmlns:a16="http://schemas.microsoft.com/office/drawing/2014/main" id="{1683E8EB-C785-4BE1-A81F-534B1015EC13}"/>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rgbClr val="8ABF45"/>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Food waste </a:t>
            </a:r>
          </a:p>
        </p:txBody>
      </p:sp>
      <p:sp>
        <p:nvSpPr>
          <p:cNvPr id="11" name="Text Placeholder 11">
            <a:extLst>
              <a:ext uri="{FF2B5EF4-FFF2-40B4-BE49-F238E27FC236}">
                <a16:creationId xmlns:a16="http://schemas.microsoft.com/office/drawing/2014/main" id="{73DD881B-A44F-4804-AD40-612655859DE9}"/>
              </a:ext>
            </a:extLst>
          </p:cNvPr>
          <p:cNvSpPr>
            <a:spLocks noGrp="1"/>
          </p:cNvSpPr>
          <p:nvPr>
            <p:ph type="body" sz="quarter" idx="1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endParaRPr lang="en-GB"/>
          </a:p>
        </p:txBody>
      </p:sp>
      <p:sp>
        <p:nvSpPr>
          <p:cNvPr id="5" name="Rectangle 4">
            <a:extLst>
              <a:ext uri="{FF2B5EF4-FFF2-40B4-BE49-F238E27FC236}">
                <a16:creationId xmlns:a16="http://schemas.microsoft.com/office/drawing/2014/main" id="{E448CB4C-5DF9-4456-8C4A-F4E0A3686040}"/>
              </a:ext>
            </a:extLst>
          </p:cNvPr>
          <p:cNvSpPr/>
          <p:nvPr userDrawn="1"/>
        </p:nvSpPr>
        <p:spPr>
          <a:xfrm>
            <a:off x="2857500" y="6276975"/>
            <a:ext cx="6353175" cy="3333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8843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 LAYOUT">
    <p:spTree>
      <p:nvGrpSpPr>
        <p:cNvPr id="1" name=""/>
        <p:cNvGrpSpPr/>
        <p:nvPr/>
      </p:nvGrpSpPr>
      <p:grpSpPr>
        <a:xfrm>
          <a:off x="0" y="0"/>
          <a:ext cx="0" cy="0"/>
          <a:chOff x="0" y="0"/>
          <a:chExt cx="0" cy="0"/>
        </a:xfrm>
      </p:grpSpPr>
      <p:pic>
        <p:nvPicPr>
          <p:cNvPr id="11" name="Picture 10" descr="A picture containing shape&#10;&#10;Description automatically generated">
            <a:extLst>
              <a:ext uri="{FF2B5EF4-FFF2-40B4-BE49-F238E27FC236}">
                <a16:creationId xmlns:a16="http://schemas.microsoft.com/office/drawing/2014/main" id="{F2563A4E-AD13-4FE5-98E5-5061F35C48C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12" name="Text Placeholder 9">
            <a:extLst>
              <a:ext uri="{FF2B5EF4-FFF2-40B4-BE49-F238E27FC236}">
                <a16:creationId xmlns:a16="http://schemas.microsoft.com/office/drawing/2014/main" id="{B8AC8348-146C-4E05-A953-C734E3A3A84A}"/>
              </a:ext>
            </a:extLst>
          </p:cNvPr>
          <p:cNvSpPr>
            <a:spLocks noGrp="1"/>
          </p:cNvSpPr>
          <p:nvPr>
            <p:ph type="body" sz="quarter" idx="10" hasCustomPrompt="1"/>
          </p:nvPr>
        </p:nvSpPr>
        <p:spPr>
          <a:xfrm>
            <a:off x="1889185" y="1751700"/>
            <a:ext cx="7651630" cy="353145"/>
          </a:xfrm>
        </p:spPr>
        <p:txBody>
          <a:bodyPr lIns="0" tIns="0" rIns="0" bIns="0">
            <a:normAutofit/>
          </a:bodyPr>
          <a:lstStyle>
            <a:lvl1pPr marL="0" indent="0" algn="l">
              <a:lnSpc>
                <a:spcPct val="100000"/>
              </a:lnSpc>
              <a:spcBef>
                <a:spcPts val="0"/>
              </a:spcBef>
              <a:buNone/>
              <a:defRPr sz="2000" cap="all" baseline="0">
                <a:solidFill>
                  <a:schemeClr val="bg1"/>
                </a:solidFill>
                <a:latin typeface="Lucida Sans" panose="020B0602030504020204" pitchFamily="34" charset="0"/>
              </a:defRPr>
            </a:lvl1pPr>
            <a:lvl2pPr marL="457200" indent="0" algn="l">
              <a:lnSpc>
                <a:spcPct val="100000"/>
              </a:lnSpc>
              <a:spcBef>
                <a:spcPts val="0"/>
              </a:spcBef>
              <a:buNone/>
              <a:defRPr sz="1600">
                <a:latin typeface="Lucida Sans" panose="020B0602030504020204" pitchFamily="34" charset="0"/>
              </a:defRPr>
            </a:lvl2pPr>
          </a:lstStyle>
          <a:p>
            <a:pPr lvl="0"/>
            <a:r>
              <a:rPr lang="en-US"/>
              <a:t>Click to edit Title</a:t>
            </a:r>
          </a:p>
        </p:txBody>
      </p:sp>
      <p:sp>
        <p:nvSpPr>
          <p:cNvPr id="13" name="Text Placeholder 11">
            <a:extLst>
              <a:ext uri="{FF2B5EF4-FFF2-40B4-BE49-F238E27FC236}">
                <a16:creationId xmlns:a16="http://schemas.microsoft.com/office/drawing/2014/main" id="{1569410B-FB63-49C1-A516-DC6349A9EB86}"/>
              </a:ext>
            </a:extLst>
          </p:cNvPr>
          <p:cNvSpPr>
            <a:spLocks noGrp="1"/>
          </p:cNvSpPr>
          <p:nvPr>
            <p:ph type="body" sz="quarter" idx="11" hasCustomPrompt="1"/>
          </p:nvPr>
        </p:nvSpPr>
        <p:spPr>
          <a:xfrm>
            <a:off x="1881187" y="2277164"/>
            <a:ext cx="7659627" cy="3631930"/>
          </a:xfrm>
        </p:spPr>
        <p:txBody>
          <a:bodyPr lIns="0" tIns="0" rIns="0" bIns="0">
            <a:normAutofit/>
          </a:bodyPr>
          <a:lstStyle>
            <a:lvl1pPr marL="0" indent="0">
              <a:buNone/>
              <a:defRPr sz="1600">
                <a:latin typeface="Lucida Sans" panose="020B0602030504020204" pitchFamily="34" charset="0"/>
              </a:defRPr>
            </a:lvl1pPr>
          </a:lstStyle>
          <a:p>
            <a:pPr lvl="0"/>
            <a:r>
              <a:rPr lang="en-GB" sz="1600">
                <a:latin typeface="Lucida Sans" panose="020B0602030504020204" pitchFamily="34" charset="0"/>
              </a:rPr>
              <a:t>Click to edit slide content</a:t>
            </a:r>
            <a:endParaRPr lang="en-GB"/>
          </a:p>
        </p:txBody>
      </p:sp>
      <p:grpSp>
        <p:nvGrpSpPr>
          <p:cNvPr id="4" name="Group 3">
            <a:extLst>
              <a:ext uri="{FF2B5EF4-FFF2-40B4-BE49-F238E27FC236}">
                <a16:creationId xmlns:a16="http://schemas.microsoft.com/office/drawing/2014/main" id="{40588E18-7B97-DA12-B970-BA0DBA6A150A}"/>
              </a:ext>
            </a:extLst>
          </p:cNvPr>
          <p:cNvGrpSpPr/>
          <p:nvPr/>
        </p:nvGrpSpPr>
        <p:grpSpPr>
          <a:xfrm>
            <a:off x="2354949" y="1117378"/>
            <a:ext cx="1752840" cy="234720"/>
            <a:chOff x="2354949" y="1117378"/>
            <a:chExt cx="1752840" cy="234720"/>
          </a:xfrm>
        </p:grpSpPr>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05E07FB9-B0D7-7B64-E296-C1BFB9FEA949}"/>
                    </a:ext>
                  </a:extLst>
                </p14:cNvPr>
                <p14:cNvContentPartPr/>
                <p14:nvPr userDrawn="1"/>
              </p14:nvContentPartPr>
              <p14:xfrm>
                <a:off x="2354949" y="1117378"/>
                <a:ext cx="1709640" cy="234720"/>
              </p14:xfrm>
            </p:contentPart>
          </mc:Choice>
          <mc:Fallback>
            <p:pic>
              <p:nvPicPr>
                <p:cNvPr id="2" name="Ink 1">
                  <a:extLst>
                    <a:ext uri="{FF2B5EF4-FFF2-40B4-BE49-F238E27FC236}">
                      <a16:creationId xmlns:a16="http://schemas.microsoft.com/office/drawing/2014/main" id="{05E07FB9-B0D7-7B64-E296-C1BFB9FEA949}"/>
                    </a:ext>
                  </a:extLst>
                </p:cNvPr>
                <p:cNvPicPr/>
                <p:nvPr/>
              </p:nvPicPr>
              <p:blipFill>
                <a:blip r:embed="rId4"/>
                <a:stretch>
                  <a:fillRect/>
                </a:stretch>
              </p:blipFill>
              <p:spPr>
                <a:xfrm>
                  <a:off x="2318949" y="1081378"/>
                  <a:ext cx="1781280" cy="3063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C2BB4A77-AFA0-4023-5749-A9B5F04CF1B6}"/>
                    </a:ext>
                  </a:extLst>
                </p14:cNvPr>
                <p14:cNvContentPartPr/>
                <p14:nvPr userDrawn="1"/>
              </p14:nvContentPartPr>
              <p14:xfrm>
                <a:off x="3435669" y="1198378"/>
                <a:ext cx="672120" cy="57600"/>
              </p14:xfrm>
            </p:contentPart>
          </mc:Choice>
          <mc:Fallback>
            <p:pic>
              <p:nvPicPr>
                <p:cNvPr id="3" name="Ink 2">
                  <a:extLst>
                    <a:ext uri="{FF2B5EF4-FFF2-40B4-BE49-F238E27FC236}">
                      <a16:creationId xmlns:a16="http://schemas.microsoft.com/office/drawing/2014/main" id="{C2BB4A77-AFA0-4023-5749-A9B5F04CF1B6}"/>
                    </a:ext>
                  </a:extLst>
                </p:cNvPr>
                <p:cNvPicPr/>
                <p:nvPr/>
              </p:nvPicPr>
              <p:blipFill>
                <a:blip r:embed="rId6"/>
                <a:stretch>
                  <a:fillRect/>
                </a:stretch>
              </p:blipFill>
              <p:spPr>
                <a:xfrm>
                  <a:off x="3399669" y="1162378"/>
                  <a:ext cx="743760" cy="129240"/>
                </a:xfrm>
                <a:prstGeom prst="rect">
                  <a:avLst/>
                </a:prstGeom>
              </p:spPr>
            </p:pic>
          </mc:Fallback>
        </mc:AlternateContent>
      </p:grpSp>
    </p:spTree>
    <p:extLst>
      <p:ext uri="{BB962C8B-B14F-4D97-AF65-F5344CB8AC3E}">
        <p14:creationId xmlns:p14="http://schemas.microsoft.com/office/powerpoint/2010/main" val="499701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9" name="Picture 8" descr="A picture containing text, electronics&#10;&#10;Description automatically generated">
            <a:extLst>
              <a:ext uri="{FF2B5EF4-FFF2-40B4-BE49-F238E27FC236}">
                <a16:creationId xmlns:a16="http://schemas.microsoft.com/office/drawing/2014/main" id="{3A0A2163-A242-441C-B8C3-BDB1DD4985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84" y="0"/>
            <a:ext cx="12189631" cy="6858000"/>
          </a:xfrm>
          <a:prstGeom prst="rect">
            <a:avLst/>
          </a:prstGeom>
        </p:spPr>
      </p:pic>
      <p:sp>
        <p:nvSpPr>
          <p:cNvPr id="3" name="Rectangle 2">
            <a:extLst>
              <a:ext uri="{FF2B5EF4-FFF2-40B4-BE49-F238E27FC236}">
                <a16:creationId xmlns:a16="http://schemas.microsoft.com/office/drawing/2014/main" id="{C66F013C-4BB8-43D9-A517-85B6A3BF7A69}"/>
              </a:ext>
            </a:extLst>
          </p:cNvPr>
          <p:cNvSpPr/>
          <p:nvPr userDrawn="1"/>
        </p:nvSpPr>
        <p:spPr>
          <a:xfrm>
            <a:off x="3000375" y="6305550"/>
            <a:ext cx="6124575" cy="133350"/>
          </a:xfrm>
          <a:prstGeom prst="rect">
            <a:avLst/>
          </a:prstGeom>
          <a:solidFill>
            <a:srgbClr val="8ABF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a:solidFill>
                  <a:srgbClr val="00843A"/>
                </a:solidFill>
              </a:ln>
              <a:noFill/>
            </a:endParaRPr>
          </a:p>
        </p:txBody>
      </p:sp>
    </p:spTree>
    <p:extLst>
      <p:ext uri="{BB962C8B-B14F-4D97-AF65-F5344CB8AC3E}">
        <p14:creationId xmlns:p14="http://schemas.microsoft.com/office/powerpoint/2010/main" val="51239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EC5C-508B-3093-3A7B-7D37760BA5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F2B2962-C112-4707-1582-B4E44E4F4D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C2FF602-53B6-64C1-AD48-2F5BCF0A783E}"/>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0B228986-A3AA-C038-1152-20C76D4860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1D95D31-ACE2-0326-47CC-9A3B1F5C801B}"/>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3336493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EF6EF-9E44-EDFF-3E5E-3945CC5F571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D5E911-0F68-6E48-B9A3-428ADC24862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38402E-A507-013B-0EBC-916E42A233E4}"/>
              </a:ext>
            </a:extLst>
          </p:cNvPr>
          <p:cNvSpPr>
            <a:spLocks noGrp="1"/>
          </p:cNvSpPr>
          <p:nvPr>
            <p:ph type="dt" sz="half" idx="10"/>
          </p:nvPr>
        </p:nvSpPr>
        <p:spPr/>
        <p:txBody>
          <a:body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46151EE9-6086-C98A-7856-AAD36CA624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C9891E-B57F-D799-7B2B-00FD4293DC89}"/>
              </a:ext>
            </a:extLst>
          </p:cNvPr>
          <p:cNvSpPr>
            <a:spLocks noGrp="1"/>
          </p:cNvSpPr>
          <p:nvPr>
            <p:ph type="sldNum" sz="quarter" idx="12"/>
          </p:nvPr>
        </p:nvSpPr>
        <p:spPr/>
        <p:txBody>
          <a:bodyPr/>
          <a:lstStyle/>
          <a:p>
            <a:fld id="{DA910FF9-7055-4F9A-B873-4B710B06A44B}" type="slidenum">
              <a:rPr lang="en-GB" smtClean="0"/>
              <a:t>‹#›</a:t>
            </a:fld>
            <a:endParaRPr lang="en-GB"/>
          </a:p>
        </p:txBody>
      </p:sp>
    </p:spTree>
    <p:extLst>
      <p:ext uri="{BB962C8B-B14F-4D97-AF65-F5344CB8AC3E}">
        <p14:creationId xmlns:p14="http://schemas.microsoft.com/office/powerpoint/2010/main" val="191181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0EA9C8-1CCB-4D5C-B348-9AE7304C8A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E72B4A-5DEF-4B4E-B8A7-0214C1BC2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E66C09-7935-4653-9EB3-5B9BEFE245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62E2E3-C849-49C4-B163-89E5504132B4}" type="datetimeFigureOut">
              <a:rPr lang="en-GB" smtClean="0"/>
              <a:t>20/11/2024</a:t>
            </a:fld>
            <a:endParaRPr lang="en-GB"/>
          </a:p>
        </p:txBody>
      </p:sp>
      <p:sp>
        <p:nvSpPr>
          <p:cNvPr id="5" name="Footer Placeholder 4">
            <a:extLst>
              <a:ext uri="{FF2B5EF4-FFF2-40B4-BE49-F238E27FC236}">
                <a16:creationId xmlns:a16="http://schemas.microsoft.com/office/drawing/2014/main" id="{CCB44E2A-F76E-49BB-A398-3E80847A6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1BE4447-8E5B-4C40-9E93-D0B3DE802A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8CC65F-F584-4469-9548-680711282B0E}" type="slidenum">
              <a:rPr lang="en-GB" smtClean="0"/>
              <a:t>‹#›</a:t>
            </a:fld>
            <a:endParaRPr lang="en-GB"/>
          </a:p>
        </p:txBody>
      </p:sp>
    </p:spTree>
    <p:extLst>
      <p:ext uri="{BB962C8B-B14F-4D97-AF65-F5344CB8AC3E}">
        <p14:creationId xmlns:p14="http://schemas.microsoft.com/office/powerpoint/2010/main" val="132019870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5" r:id="rId4"/>
    <p:sldLayoutId id="2147483652" r:id="rId5"/>
    <p:sldLayoutId id="2147483653" r:id="rId6"/>
    <p:sldLayoutId id="2147483654"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98">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BE69DC-D42E-7E5C-3660-A9AB80BAA8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E42AA59-755F-C699-6482-8C8EB8A9EE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85BB3CD-F5FA-A7F3-E8E2-BB187BCF39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9947B-9E92-4423-BD7B-BDD811901D34}" type="datetimeFigureOut">
              <a:rPr lang="en-GB" smtClean="0"/>
              <a:t>20/11/2024</a:t>
            </a:fld>
            <a:endParaRPr lang="en-GB"/>
          </a:p>
        </p:txBody>
      </p:sp>
      <p:sp>
        <p:nvSpPr>
          <p:cNvPr id="5" name="Footer Placeholder 4">
            <a:extLst>
              <a:ext uri="{FF2B5EF4-FFF2-40B4-BE49-F238E27FC236}">
                <a16:creationId xmlns:a16="http://schemas.microsoft.com/office/drawing/2014/main" id="{089220B3-568B-2E7C-CCD1-DF6E7DD6A1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7EB4B7E-776F-3509-1106-D5A6FE461F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10FF9-7055-4F9A-B873-4B710B06A44B}" type="slidenum">
              <a:rPr lang="en-GB" smtClean="0"/>
              <a:t>‹#›</a:t>
            </a:fld>
            <a:endParaRPr lang="en-GB"/>
          </a:p>
        </p:txBody>
      </p:sp>
    </p:spTree>
    <p:extLst>
      <p:ext uri="{BB962C8B-B14F-4D97-AF65-F5344CB8AC3E}">
        <p14:creationId xmlns:p14="http://schemas.microsoft.com/office/powerpoint/2010/main" val="1706995429"/>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hyperlink" Target="https://octopusev.com/salary-sacrifice/employee" TargetMode="External"/><Relationship Id="rId3" Type="http://schemas.openxmlformats.org/officeDocument/2006/relationships/hyperlink" Target="https://www.aberdeenshire.gov.uk/roads-and-travel/roads/winter-maintenance/" TargetMode="External"/><Relationship Id="rId7" Type="http://schemas.openxmlformats.org/officeDocument/2006/relationships/hyperlink" Target="https://www.aberdeencity.gov.uk/services/roads-transport-and-parking/car-club" TargetMode="External"/><Relationship Id="rId2" Type="http://schemas.openxmlformats.org/officeDocument/2006/relationships/hyperlink" Target="https://www.aberdeencity.gov.uk/services/people-and-communities/get-ready-winter" TargetMode="External"/><Relationship Id="rId1" Type="http://schemas.openxmlformats.org/officeDocument/2006/relationships/slideLayout" Target="../slideLayouts/slideLayout2.xml"/><Relationship Id="rId6" Type="http://schemas.openxmlformats.org/officeDocument/2006/relationships/hyperlink" Target="https://liftshare.com/uk" TargetMode="External"/><Relationship Id="rId5" Type="http://schemas.openxmlformats.org/officeDocument/2006/relationships/hyperlink" Target="https://www.traffic.gov.scot/traffic-scotland-radio" TargetMode="External"/><Relationship Id="rId4" Type="http://schemas.openxmlformats.org/officeDocument/2006/relationships/hyperlink" Target="https://trunk-road-gritter-tracker-scotgov.hub.arcgis.com/" TargetMode="Externa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www.co-wheels.org.uk/" TargetMode="Externa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hyperlink" Target="https://octopusev.com/salary-sacrifice/employe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nergy.gov/energysaver/fuel-economy-cold-weather#:~:text=Cold%20weather%20and%20winter%20driving,to%204%2Dmile)%20trips." TargetMode="External"/><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99F57E-1A1F-49B5-A34C-CB0EB740E5B4}"/>
              </a:ext>
            </a:extLst>
          </p:cNvPr>
          <p:cNvSpPr>
            <a:spLocks noGrp="1"/>
          </p:cNvSpPr>
          <p:nvPr>
            <p:ph type="ctrTitle"/>
          </p:nvPr>
        </p:nvSpPr>
        <p:spPr>
          <a:xfrm>
            <a:off x="5772760" y="2118511"/>
            <a:ext cx="5289179" cy="1534064"/>
          </a:xfrm>
        </p:spPr>
        <p:txBody>
          <a:bodyPr>
            <a:normAutofit/>
          </a:bodyPr>
          <a:lstStyle/>
          <a:p>
            <a:r>
              <a:rPr lang="en-US" sz="3600"/>
              <a:t>Staff travel data And travel tips</a:t>
            </a:r>
            <a:endParaRPr lang="en-GB" sz="3600"/>
          </a:p>
        </p:txBody>
      </p:sp>
      <p:sp>
        <p:nvSpPr>
          <p:cNvPr id="5" name="Subtitle 4">
            <a:extLst>
              <a:ext uri="{FF2B5EF4-FFF2-40B4-BE49-F238E27FC236}">
                <a16:creationId xmlns:a16="http://schemas.microsoft.com/office/drawing/2014/main" id="{27C389A7-650D-4F15-9742-CA9567118FB4}"/>
              </a:ext>
            </a:extLst>
          </p:cNvPr>
          <p:cNvSpPr>
            <a:spLocks noGrp="1"/>
          </p:cNvSpPr>
          <p:nvPr>
            <p:ph type="subTitle" idx="1"/>
          </p:nvPr>
        </p:nvSpPr>
        <p:spPr>
          <a:xfrm>
            <a:off x="1917940" y="3744650"/>
            <a:ext cx="9144000" cy="573147"/>
          </a:xfrm>
        </p:spPr>
        <p:txBody>
          <a:bodyPr/>
          <a:lstStyle/>
          <a:p>
            <a:r>
              <a:rPr lang="en-US">
                <a:solidFill>
                  <a:schemeClr val="bg1"/>
                </a:solidFill>
              </a:rPr>
              <a:t>TRAC INTERNATIONAL</a:t>
            </a:r>
            <a:endParaRPr lang="en-GB">
              <a:solidFill>
                <a:schemeClr val="bg1"/>
              </a:solidFill>
            </a:endParaRPr>
          </a:p>
        </p:txBody>
      </p:sp>
      <p:sp>
        <p:nvSpPr>
          <p:cNvPr id="6" name="Text Placeholder 5">
            <a:extLst>
              <a:ext uri="{FF2B5EF4-FFF2-40B4-BE49-F238E27FC236}">
                <a16:creationId xmlns:a16="http://schemas.microsoft.com/office/drawing/2014/main" id="{DA2AF87D-E3BF-4F45-8958-EB4F2EBDE6DF}"/>
              </a:ext>
            </a:extLst>
          </p:cNvPr>
          <p:cNvSpPr>
            <a:spLocks noGrp="1"/>
          </p:cNvSpPr>
          <p:nvPr>
            <p:ph type="body" sz="quarter" idx="10"/>
          </p:nvPr>
        </p:nvSpPr>
        <p:spPr>
          <a:xfrm>
            <a:off x="1917791" y="4508237"/>
            <a:ext cx="9144000" cy="784225"/>
          </a:xfrm>
        </p:spPr>
        <p:txBody>
          <a:bodyPr/>
          <a:lstStyle/>
          <a:p>
            <a:r>
              <a:rPr lang="en-US" sz="2000"/>
              <a:t>NOVEMBER 2024</a:t>
            </a:r>
            <a:endParaRPr lang="en-GB" sz="2000"/>
          </a:p>
        </p:txBody>
      </p:sp>
    </p:spTree>
    <p:extLst>
      <p:ext uri="{BB962C8B-B14F-4D97-AF65-F5344CB8AC3E}">
        <p14:creationId xmlns:p14="http://schemas.microsoft.com/office/powerpoint/2010/main" val="1975497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196BB6-4D3C-DC33-02FF-F71FF7BC971C}"/>
              </a:ext>
            </a:extLst>
          </p:cNvPr>
          <p:cNvPicPr>
            <a:picLocks noChangeAspect="1"/>
          </p:cNvPicPr>
          <p:nvPr/>
        </p:nvPicPr>
        <p:blipFill>
          <a:blip r:embed="rId3">
            <a:alphaModFix amt="40000"/>
          </a:blip>
          <a:stretch>
            <a:fillRect/>
          </a:stretch>
        </p:blipFill>
        <p:spPr>
          <a:xfrm>
            <a:off x="8201025" y="2104845"/>
            <a:ext cx="3990975" cy="3771900"/>
          </a:xfrm>
          <a:prstGeom prst="rect">
            <a:avLst/>
          </a:prstGeom>
          <a:ln>
            <a:noFill/>
          </a:ln>
        </p:spPr>
      </p:pic>
      <p:sp>
        <p:nvSpPr>
          <p:cNvPr id="4" name="Text Placeholder 3">
            <a:extLst>
              <a:ext uri="{FF2B5EF4-FFF2-40B4-BE49-F238E27FC236}">
                <a16:creationId xmlns:a16="http://schemas.microsoft.com/office/drawing/2014/main" id="{369FDE09-61A7-9DBD-D901-680AA476A63B}"/>
              </a:ext>
            </a:extLst>
          </p:cNvPr>
          <p:cNvSpPr>
            <a:spLocks noGrp="1"/>
          </p:cNvSpPr>
          <p:nvPr>
            <p:ph type="body" sz="quarter" idx="10"/>
          </p:nvPr>
        </p:nvSpPr>
        <p:spPr/>
        <p:txBody>
          <a:bodyPr/>
          <a:lstStyle/>
          <a:p>
            <a:r>
              <a:rPr lang="en-GB"/>
              <a:t>Winter commuting</a:t>
            </a:r>
          </a:p>
        </p:txBody>
      </p:sp>
      <p:sp>
        <p:nvSpPr>
          <p:cNvPr id="7" name="Text Placeholder 6">
            <a:extLst>
              <a:ext uri="{FF2B5EF4-FFF2-40B4-BE49-F238E27FC236}">
                <a16:creationId xmlns:a16="http://schemas.microsoft.com/office/drawing/2014/main" id="{E0466CC4-5B50-6505-E7BA-F165763148E9}"/>
              </a:ext>
            </a:extLst>
          </p:cNvPr>
          <p:cNvSpPr>
            <a:spLocks noGrp="1"/>
          </p:cNvSpPr>
          <p:nvPr>
            <p:ph type="body" sz="quarter" idx="11"/>
          </p:nvPr>
        </p:nvSpPr>
        <p:spPr>
          <a:xfrm>
            <a:off x="1881187" y="2277164"/>
            <a:ext cx="6319838" cy="3631930"/>
          </a:xfrm>
        </p:spPr>
        <p:txBody>
          <a:bodyPr>
            <a:normAutofit lnSpcReduction="10000"/>
          </a:bodyPr>
          <a:lstStyle/>
          <a:p>
            <a:pPr marL="285750" indent="-285750">
              <a:buFont typeface="Arial" panose="020B0604020202020204" pitchFamily="34" charset="0"/>
              <a:buChar char="•"/>
            </a:pPr>
            <a:r>
              <a:rPr lang="en-GB"/>
              <a:t>If extreme weather is expected, think about working from home. Always check with your Line Manager.  For TRAC’s policy on inclement weather see the Staff Handbook. </a:t>
            </a:r>
          </a:p>
          <a:p>
            <a:pPr marL="285750" indent="-285750">
              <a:buFont typeface="Arial" panose="020B0604020202020204" pitchFamily="34" charset="0"/>
              <a:buChar char="•"/>
            </a:pPr>
            <a:r>
              <a:rPr lang="en-GB"/>
              <a:t>Give yourself a little extra time for each journey. Adapt your driving, cycling or walking pace to suit the conditions.</a:t>
            </a:r>
          </a:p>
          <a:p>
            <a:pPr marL="285750" indent="-285750">
              <a:buFont typeface="Arial" panose="020B0604020202020204" pitchFamily="34" charset="0"/>
              <a:buChar char="•"/>
            </a:pPr>
            <a:r>
              <a:rPr lang="en-GB"/>
              <a:t>If in a car allow enough space between you and other drivers. </a:t>
            </a:r>
            <a:r>
              <a:rPr lang="en-GB" b="1"/>
              <a:t>Remember stopping distances increase by up to 10 times in the snow and ice!</a:t>
            </a:r>
          </a:p>
          <a:p>
            <a:pPr marL="285750" indent="-285750">
              <a:buFont typeface="Arial" panose="020B0604020202020204" pitchFamily="34" charset="0"/>
              <a:buChar char="•"/>
            </a:pPr>
            <a:r>
              <a:rPr lang="en-GB"/>
              <a:t>Be prepared! Always wear warm clothes and suitable footwear for the conditions outside. You never know when you may breakdown or be stranded on public transport.</a:t>
            </a:r>
          </a:p>
          <a:p>
            <a:pPr marL="285750" indent="-285750">
              <a:buFont typeface="Arial" panose="020B0604020202020204" pitchFamily="34" charset="0"/>
              <a:buChar char="•"/>
            </a:pPr>
            <a:r>
              <a:rPr lang="en-GB"/>
              <a:t>Don’t expect public transport to run to schedule in the worst weather conditions.</a:t>
            </a:r>
          </a:p>
          <a:p>
            <a:pPr marL="285750" indent="-285750">
              <a:buFont typeface="Arial" panose="020B0604020202020204" pitchFamily="34" charset="0"/>
              <a:buChar char="•"/>
            </a:pPr>
            <a:r>
              <a:rPr lang="en-GB"/>
              <a:t>If you’re walking in the dark, take measures to be visible. </a:t>
            </a:r>
          </a:p>
          <a:p>
            <a:pPr marL="285750" indent="-285750">
              <a:buFont typeface="Arial" panose="020B0604020202020204" pitchFamily="34" charset="0"/>
              <a:buChar char="•"/>
            </a:pPr>
            <a:endParaRPr lang="en-GB" b="1"/>
          </a:p>
        </p:txBody>
      </p:sp>
    </p:spTree>
    <p:extLst>
      <p:ext uri="{BB962C8B-B14F-4D97-AF65-F5344CB8AC3E}">
        <p14:creationId xmlns:p14="http://schemas.microsoft.com/office/powerpoint/2010/main" val="3635148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B9407D-499D-DD1A-E159-4E81324C3E80}"/>
              </a:ext>
            </a:extLst>
          </p:cNvPr>
          <p:cNvSpPr>
            <a:spLocks noGrp="1"/>
          </p:cNvSpPr>
          <p:nvPr>
            <p:ph type="body" sz="quarter" idx="10"/>
          </p:nvPr>
        </p:nvSpPr>
        <p:spPr/>
        <p:txBody>
          <a:bodyPr/>
          <a:lstStyle/>
          <a:p>
            <a:r>
              <a:rPr lang="en-GB"/>
              <a:t>Useful Resources</a:t>
            </a:r>
          </a:p>
        </p:txBody>
      </p:sp>
      <p:sp>
        <p:nvSpPr>
          <p:cNvPr id="3" name="Text Placeholder 2">
            <a:extLst>
              <a:ext uri="{FF2B5EF4-FFF2-40B4-BE49-F238E27FC236}">
                <a16:creationId xmlns:a16="http://schemas.microsoft.com/office/drawing/2014/main" id="{9B2873A4-44F8-6B19-BB1A-D2F468094E4D}"/>
              </a:ext>
            </a:extLst>
          </p:cNvPr>
          <p:cNvSpPr>
            <a:spLocks noGrp="1"/>
          </p:cNvSpPr>
          <p:nvPr>
            <p:ph type="body" sz="quarter" idx="11"/>
          </p:nvPr>
        </p:nvSpPr>
        <p:spPr>
          <a:xfrm>
            <a:off x="1892572" y="2425056"/>
            <a:ext cx="5705946" cy="4656199"/>
          </a:xfrm>
        </p:spPr>
        <p:txBody>
          <a:bodyPr>
            <a:normAutofit/>
          </a:bodyPr>
          <a:lstStyle/>
          <a:p>
            <a:pPr marL="285750" indent="-285750">
              <a:buFont typeface="Arial" panose="020B0604020202020204" pitchFamily="34" charset="0"/>
              <a:buChar char="•"/>
            </a:pPr>
            <a:r>
              <a:rPr lang="en-GB">
                <a:latin typeface="+mn-lt"/>
              </a:rPr>
              <a:t>Aberdeen City Roads - </a:t>
            </a:r>
            <a:r>
              <a:rPr lang="en-GB">
                <a:hlinkClick r:id="rId2"/>
              </a:rPr>
              <a:t>Get ready for winter | Aberdeen City Council</a:t>
            </a:r>
            <a:endParaRPr lang="en-GB"/>
          </a:p>
          <a:p>
            <a:pPr marL="285750" indent="-285750">
              <a:buFont typeface="Arial" panose="020B0604020202020204" pitchFamily="34" charset="0"/>
              <a:buChar char="•"/>
            </a:pPr>
            <a:r>
              <a:rPr lang="en-GB">
                <a:latin typeface="+mn-lt"/>
              </a:rPr>
              <a:t>Aberdeenshire Council Roads - </a:t>
            </a:r>
            <a:r>
              <a:rPr lang="en-GB">
                <a:hlinkClick r:id="rId3"/>
              </a:rPr>
              <a:t>Winter roads maintenance - Aberdeenshire Council</a:t>
            </a:r>
            <a:endParaRPr lang="en-GB">
              <a:latin typeface="+mn-lt"/>
            </a:endParaRPr>
          </a:p>
          <a:p>
            <a:pPr marL="285750" indent="-285750">
              <a:buFont typeface="Arial" panose="020B0604020202020204" pitchFamily="34" charset="0"/>
              <a:buChar char="•"/>
            </a:pPr>
            <a:r>
              <a:rPr lang="en-GB">
                <a:latin typeface="+mn-lt"/>
              </a:rPr>
              <a:t>Traffic Scotland </a:t>
            </a:r>
            <a:r>
              <a:rPr lang="en-GB">
                <a:latin typeface="+mn-lt"/>
                <a:hlinkClick r:id="rId4"/>
              </a:rPr>
              <a:t>gritter tracker</a:t>
            </a:r>
            <a:r>
              <a:rPr lang="en-GB">
                <a:latin typeface="+mn-lt"/>
              </a:rPr>
              <a:t> and </a:t>
            </a:r>
            <a:r>
              <a:rPr lang="en-GB" b="0" i="0" u="none" strike="noStrike">
                <a:solidFill>
                  <a:srgbClr val="0078A6"/>
                </a:solidFill>
                <a:effectLst/>
                <a:latin typeface="+mn-lt"/>
                <a:hlinkClick r:id="rId5" tooltip="Traffic Scotland radio service"/>
              </a:rPr>
              <a:t>Traffic Scotland Internet Radio Service</a:t>
            </a:r>
            <a:endParaRPr lang="en-GB" b="0" i="0" u="none" strike="noStrike">
              <a:solidFill>
                <a:srgbClr val="0078A6"/>
              </a:solidFill>
              <a:effectLst/>
              <a:latin typeface="+mn-lt"/>
            </a:endParaRPr>
          </a:p>
          <a:p>
            <a:pPr marL="285750" indent="-285750">
              <a:buFont typeface="Arial" panose="020B0604020202020204" pitchFamily="34" charset="0"/>
              <a:buChar char="•"/>
            </a:pPr>
            <a:r>
              <a:rPr lang="en-GB">
                <a:latin typeface="+mn-lt"/>
              </a:rPr>
              <a:t>Car Sharing Schemes </a:t>
            </a:r>
            <a:r>
              <a:rPr lang="en-GB">
                <a:solidFill>
                  <a:srgbClr val="0078A6"/>
                </a:solidFill>
                <a:latin typeface="+mn-lt"/>
              </a:rPr>
              <a:t>- </a:t>
            </a:r>
            <a:r>
              <a:rPr lang="en-GB">
                <a:solidFill>
                  <a:srgbClr val="0078A6"/>
                </a:solidFill>
                <a:latin typeface="+mn-lt"/>
                <a:hlinkClick r:id="rId6"/>
              </a:rPr>
              <a:t>Liftshare</a:t>
            </a:r>
            <a:r>
              <a:rPr lang="en-GB">
                <a:solidFill>
                  <a:srgbClr val="0078A6"/>
                </a:solidFill>
                <a:latin typeface="+mn-lt"/>
              </a:rPr>
              <a:t>, </a:t>
            </a:r>
            <a:r>
              <a:rPr lang="en-GB">
                <a:hlinkClick r:id="rId7"/>
              </a:rPr>
              <a:t>Car club | Aberdeen City Council</a:t>
            </a:r>
            <a:endParaRPr lang="en-GB"/>
          </a:p>
          <a:p>
            <a:pPr marL="285750" indent="-285750">
              <a:buFont typeface="Arial" panose="020B0604020202020204" pitchFamily="34" charset="0"/>
              <a:buChar char="•"/>
            </a:pPr>
            <a:r>
              <a:rPr lang="en-GB" b="0" i="0">
                <a:solidFill>
                  <a:srgbClr val="2D2D2D"/>
                </a:solidFill>
                <a:effectLst/>
                <a:latin typeface="+mn-lt"/>
              </a:rPr>
              <a:t>Electric Vehicle Lease </a:t>
            </a:r>
            <a:r>
              <a:rPr lang="en-GB">
                <a:solidFill>
                  <a:srgbClr val="0078A6"/>
                </a:solidFill>
                <a:latin typeface="+mn-lt"/>
              </a:rPr>
              <a:t>- </a:t>
            </a:r>
            <a:r>
              <a:rPr lang="en-GB">
                <a:solidFill>
                  <a:srgbClr val="0078A6"/>
                </a:solidFill>
                <a:latin typeface="+mn-lt"/>
                <a:hlinkClick r:id="rId8">
                  <a:extLst>
                    <a:ext uri="{A12FA001-AC4F-418D-AE19-62706E023703}">
                      <ahyp:hlinkClr xmlns:ahyp="http://schemas.microsoft.com/office/drawing/2018/hyperlinkcolor" val="tx"/>
                    </a:ext>
                  </a:extLst>
                </a:hlinkClick>
              </a:rPr>
              <a:t>Octopus EV scheme</a:t>
            </a:r>
            <a:endParaRPr lang="en-GB">
              <a:solidFill>
                <a:srgbClr val="0078A6"/>
              </a:solidFill>
              <a:latin typeface="+mn-lt"/>
            </a:endParaRPr>
          </a:p>
          <a:p>
            <a:pPr marL="285750" indent="-285750">
              <a:buFont typeface="Arial" panose="020B0604020202020204" pitchFamily="34" charset="0"/>
              <a:buChar char="•"/>
            </a:pPr>
            <a:endParaRPr lang="en-GB" b="0" i="0">
              <a:solidFill>
                <a:srgbClr val="2D2D2D"/>
              </a:solidFill>
              <a:effectLst/>
              <a:latin typeface="+mn-lt"/>
            </a:endParaRPr>
          </a:p>
          <a:p>
            <a:pPr marL="285750" indent="-285750">
              <a:buFont typeface="Arial" panose="020B0604020202020204" pitchFamily="34" charset="0"/>
              <a:buChar char="•"/>
            </a:pPr>
            <a:endParaRPr lang="en-GB" b="0" i="0" u="none" strike="noStrike">
              <a:solidFill>
                <a:srgbClr val="0078A6"/>
              </a:solidFill>
              <a:effectLst/>
              <a:latin typeface="+mn-lt"/>
            </a:endParaRPr>
          </a:p>
          <a:p>
            <a:endParaRPr lang="en-GB" b="0" i="0" u="none" strike="noStrike">
              <a:solidFill>
                <a:srgbClr val="0078A6"/>
              </a:solidFill>
              <a:effectLst/>
              <a:latin typeface="+mn-lt"/>
            </a:endParaRPr>
          </a:p>
        </p:txBody>
      </p:sp>
      <p:pic>
        <p:nvPicPr>
          <p:cNvPr id="5" name="Picture 4">
            <a:extLst>
              <a:ext uri="{FF2B5EF4-FFF2-40B4-BE49-F238E27FC236}">
                <a16:creationId xmlns:a16="http://schemas.microsoft.com/office/drawing/2014/main" id="{A5F02449-BD42-D28E-5837-D87B3D8B5C47}"/>
              </a:ext>
            </a:extLst>
          </p:cNvPr>
          <p:cNvPicPr>
            <a:picLocks noChangeAspect="1"/>
          </p:cNvPicPr>
          <p:nvPr/>
        </p:nvPicPr>
        <p:blipFill>
          <a:blip r:embed="rId9"/>
          <a:stretch>
            <a:fillRect/>
          </a:stretch>
        </p:blipFill>
        <p:spPr>
          <a:xfrm>
            <a:off x="7598518" y="1928272"/>
            <a:ext cx="4533900" cy="4419600"/>
          </a:xfrm>
          <a:prstGeom prst="rect">
            <a:avLst/>
          </a:prstGeom>
        </p:spPr>
      </p:pic>
    </p:spTree>
    <p:extLst>
      <p:ext uri="{BB962C8B-B14F-4D97-AF65-F5344CB8AC3E}">
        <p14:creationId xmlns:p14="http://schemas.microsoft.com/office/powerpoint/2010/main" val="3056898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482EB50-B1EE-DBBA-2BE5-DB52915A4CDC}"/>
              </a:ext>
            </a:extLst>
          </p:cNvPr>
          <p:cNvPicPr>
            <a:picLocks noChangeAspect="1"/>
          </p:cNvPicPr>
          <p:nvPr/>
        </p:nvPicPr>
        <p:blipFill>
          <a:blip r:embed="rId2"/>
          <a:stretch>
            <a:fillRect/>
          </a:stretch>
        </p:blipFill>
        <p:spPr>
          <a:xfrm>
            <a:off x="1264467" y="1232356"/>
            <a:ext cx="8361946" cy="4393288"/>
          </a:xfrm>
          <a:prstGeom prst="rect">
            <a:avLst/>
          </a:prstGeom>
        </p:spPr>
      </p:pic>
    </p:spTree>
    <p:extLst>
      <p:ext uri="{BB962C8B-B14F-4D97-AF65-F5344CB8AC3E}">
        <p14:creationId xmlns:p14="http://schemas.microsoft.com/office/powerpoint/2010/main" val="4288197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4C5A82-8642-9C22-8E0B-8A519ECAB023}"/>
              </a:ext>
            </a:extLst>
          </p:cNvPr>
          <p:cNvSpPr>
            <a:spLocks noGrp="1"/>
          </p:cNvSpPr>
          <p:nvPr>
            <p:ph type="body" sz="quarter" idx="10"/>
          </p:nvPr>
        </p:nvSpPr>
        <p:spPr/>
        <p:txBody>
          <a:bodyPr/>
          <a:lstStyle/>
          <a:p>
            <a:r>
              <a:rPr lang="en-GB"/>
              <a:t>what is the commuting survey for?</a:t>
            </a:r>
          </a:p>
        </p:txBody>
      </p:sp>
      <p:sp>
        <p:nvSpPr>
          <p:cNvPr id="3" name="Text Placeholder 2">
            <a:extLst>
              <a:ext uri="{FF2B5EF4-FFF2-40B4-BE49-F238E27FC236}">
                <a16:creationId xmlns:a16="http://schemas.microsoft.com/office/drawing/2014/main" id="{A48D04AC-B958-9693-098F-1312C41BD4C9}"/>
              </a:ext>
            </a:extLst>
          </p:cNvPr>
          <p:cNvSpPr>
            <a:spLocks noGrp="1"/>
          </p:cNvSpPr>
          <p:nvPr>
            <p:ph type="body" sz="quarter" idx="11"/>
          </p:nvPr>
        </p:nvSpPr>
        <p:spPr>
          <a:xfrm>
            <a:off x="1889185" y="2434182"/>
            <a:ext cx="8829063" cy="3631930"/>
          </a:xfrm>
        </p:spPr>
        <p:txBody>
          <a:bodyPr>
            <a:normAutofit/>
          </a:bodyPr>
          <a:lstStyle/>
          <a:p>
            <a:r>
              <a:rPr lang="en-GB"/>
              <a:t>TRAC report on how much greenhouse gas emissions we produce to operate our organisation each year. We publish these reports on our website.</a:t>
            </a:r>
          </a:p>
          <a:p>
            <a:endParaRPr lang="en-GB"/>
          </a:p>
          <a:p>
            <a:r>
              <a:rPr lang="en-GB"/>
              <a:t>Part of this includes getting everyone to the office – hence we include your commute.  It is part of our “scope 3” emissions.  These are the emissions that are linked to our business activity but not directly part of it. </a:t>
            </a:r>
          </a:p>
          <a:p>
            <a:endParaRPr lang="en-GB"/>
          </a:p>
          <a:p>
            <a:r>
              <a:rPr lang="en-GB"/>
              <a:t>Commutes can be complicated and changeable so to keep things simple we take an annual snapshot of how people get to work, just focusing on the part of your journey that is from your home to your place of work, and we apply that across the calendar year.  We appreciate that within your journey, you may go to check on relatives, pick up children or head to the gym, but we can’t include that in our data.</a:t>
            </a:r>
          </a:p>
          <a:p>
            <a:endParaRPr lang="en-GB"/>
          </a:p>
        </p:txBody>
      </p:sp>
    </p:spTree>
    <p:extLst>
      <p:ext uri="{BB962C8B-B14F-4D97-AF65-F5344CB8AC3E}">
        <p14:creationId xmlns:p14="http://schemas.microsoft.com/office/powerpoint/2010/main" val="56044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D9FED2-5C6B-5372-E95B-3F58F642B934}"/>
              </a:ext>
            </a:extLst>
          </p:cNvPr>
          <p:cNvSpPr>
            <a:spLocks noGrp="1"/>
          </p:cNvSpPr>
          <p:nvPr>
            <p:ph type="body" sz="quarter" idx="10"/>
          </p:nvPr>
        </p:nvSpPr>
        <p:spPr/>
        <p:txBody>
          <a:bodyPr/>
          <a:lstStyle/>
          <a:p>
            <a:r>
              <a:rPr lang="en-GB"/>
              <a:t>Converting the data</a:t>
            </a:r>
          </a:p>
        </p:txBody>
      </p:sp>
      <p:sp>
        <p:nvSpPr>
          <p:cNvPr id="3" name="Text Placeholder 2">
            <a:extLst>
              <a:ext uri="{FF2B5EF4-FFF2-40B4-BE49-F238E27FC236}">
                <a16:creationId xmlns:a16="http://schemas.microsoft.com/office/drawing/2014/main" id="{F5779406-F76D-2AF0-BAE9-DA142A4F6A8A}"/>
              </a:ext>
            </a:extLst>
          </p:cNvPr>
          <p:cNvSpPr>
            <a:spLocks noGrp="1"/>
          </p:cNvSpPr>
          <p:nvPr>
            <p:ph type="body" sz="quarter" idx="11"/>
          </p:nvPr>
        </p:nvSpPr>
        <p:spPr>
          <a:xfrm>
            <a:off x="1881187" y="2277163"/>
            <a:ext cx="9508072" cy="4169819"/>
          </a:xfrm>
        </p:spPr>
        <p:txBody>
          <a:bodyPr>
            <a:noAutofit/>
          </a:bodyPr>
          <a:lstStyle/>
          <a:p>
            <a:pPr>
              <a:lnSpc>
                <a:spcPct val="100000"/>
              </a:lnSpc>
              <a:spcBef>
                <a:spcPts val="1800"/>
              </a:spcBef>
            </a:pPr>
            <a:r>
              <a:rPr lang="en-GB"/>
              <a:t>In the survey we ask for your fuel type – there are different factors to work out the emissions for fuel type as this does have a big impact on the end result. As use of electric and hybrid vehicles increases we hope to see a reduction in emissions within commuting in coming years.</a:t>
            </a:r>
          </a:p>
          <a:p>
            <a:pPr>
              <a:lnSpc>
                <a:spcPct val="100000"/>
              </a:lnSpc>
              <a:spcBef>
                <a:spcPts val="1800"/>
              </a:spcBef>
            </a:pPr>
            <a:r>
              <a:rPr lang="en-GB"/>
              <a:t>However, we don’t currently ask about car size - some of you drive large cars and vans, some drive smaller, more efficient vehicles. We anticipate that, on balance, this evens out across the work base so we use an “average car” factor appropriate to the fuel type to work out the emissions for drivers. The decision to use this approach takes into consideration the overall volume of our emissions and resources available to us.  </a:t>
            </a:r>
          </a:p>
          <a:p>
            <a:pPr>
              <a:lnSpc>
                <a:spcPct val="100000"/>
              </a:lnSpc>
              <a:spcBef>
                <a:spcPts val="1800"/>
              </a:spcBef>
            </a:pPr>
            <a:r>
              <a:rPr lang="en-GB"/>
              <a:t>We also ask about how often you work from home, this helps us estimate how many emissions have been saved by using hybrid work patterns.</a:t>
            </a:r>
          </a:p>
          <a:p>
            <a:pPr>
              <a:lnSpc>
                <a:spcPct val="100000"/>
              </a:lnSpc>
              <a:spcBef>
                <a:spcPts val="1800"/>
              </a:spcBef>
            </a:pPr>
            <a:r>
              <a:rPr lang="en-GB"/>
              <a:t>Many of you don’t use cars at all – DEFRA* publishes factors for bus, train, tram and many other types of journey too and we use the most appropriate factor for your journey type.</a:t>
            </a:r>
          </a:p>
        </p:txBody>
      </p:sp>
    </p:spTree>
    <p:extLst>
      <p:ext uri="{BB962C8B-B14F-4D97-AF65-F5344CB8AC3E}">
        <p14:creationId xmlns:p14="http://schemas.microsoft.com/office/powerpoint/2010/main" val="1189943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3FEBAD-7434-0D63-EFA2-2D5F4D07C4C1}"/>
              </a:ext>
            </a:extLst>
          </p:cNvPr>
          <p:cNvSpPr>
            <a:spLocks noGrp="1"/>
          </p:cNvSpPr>
          <p:nvPr>
            <p:ph type="body" sz="quarter" idx="10"/>
          </p:nvPr>
        </p:nvSpPr>
        <p:spPr/>
        <p:txBody>
          <a:bodyPr/>
          <a:lstStyle/>
          <a:p>
            <a:r>
              <a:rPr lang="en-GB"/>
              <a:t>the 2024 results</a:t>
            </a:r>
          </a:p>
        </p:txBody>
      </p:sp>
      <p:sp>
        <p:nvSpPr>
          <p:cNvPr id="3" name="Text Placeholder 2">
            <a:extLst>
              <a:ext uri="{FF2B5EF4-FFF2-40B4-BE49-F238E27FC236}">
                <a16:creationId xmlns:a16="http://schemas.microsoft.com/office/drawing/2014/main" id="{0F0DD440-26EB-68B3-1707-8F17C58E0DD1}"/>
              </a:ext>
            </a:extLst>
          </p:cNvPr>
          <p:cNvSpPr>
            <a:spLocks noGrp="1"/>
          </p:cNvSpPr>
          <p:nvPr>
            <p:ph type="body" sz="quarter" idx="11"/>
          </p:nvPr>
        </p:nvSpPr>
        <p:spPr>
          <a:xfrm>
            <a:off x="1889185" y="2937191"/>
            <a:ext cx="4572000" cy="3631930"/>
          </a:xfrm>
        </p:spPr>
        <p:txBody>
          <a:bodyPr/>
          <a:lstStyle/>
          <a:p>
            <a:r>
              <a:rPr lang="en-GB"/>
              <a:t>For TRAC International, everyone drives to work. </a:t>
            </a:r>
          </a:p>
          <a:p>
            <a:r>
              <a:rPr lang="en-GB"/>
              <a:t>A few people car share. </a:t>
            </a:r>
          </a:p>
          <a:p>
            <a:r>
              <a:rPr lang="en-GB"/>
              <a:t>The breakdown of emissions and fuel types is as shown here -</a:t>
            </a:r>
          </a:p>
          <a:p>
            <a:endParaRPr lang="en-GB"/>
          </a:p>
        </p:txBody>
      </p:sp>
      <p:sp>
        <p:nvSpPr>
          <p:cNvPr id="6" name="TextBox 5">
            <a:extLst>
              <a:ext uri="{FF2B5EF4-FFF2-40B4-BE49-F238E27FC236}">
                <a16:creationId xmlns:a16="http://schemas.microsoft.com/office/drawing/2014/main" id="{9A82783B-FE11-948A-13B5-1B6BE7CD9F0B}"/>
              </a:ext>
            </a:extLst>
          </p:cNvPr>
          <p:cNvSpPr txBox="1"/>
          <p:nvPr/>
        </p:nvSpPr>
        <p:spPr>
          <a:xfrm>
            <a:off x="1757217" y="5373385"/>
            <a:ext cx="7118927" cy="584775"/>
          </a:xfrm>
          <a:prstGeom prst="rect">
            <a:avLst/>
          </a:prstGeom>
          <a:noFill/>
        </p:spPr>
        <p:txBody>
          <a:bodyPr wrap="square">
            <a:spAutoFit/>
          </a:bodyPr>
          <a:lstStyle/>
          <a:p>
            <a:r>
              <a:rPr lang="en-GB" sz="1600"/>
              <a:t>However, we also work a hybrid pattern and have </a:t>
            </a:r>
            <a:r>
              <a:rPr lang="en-GB" sz="1600" b="1">
                <a:solidFill>
                  <a:srgbClr val="00843A"/>
                </a:solidFill>
              </a:rPr>
              <a:t>saved an estimated 10.4 Tons CO</a:t>
            </a:r>
            <a:r>
              <a:rPr lang="en-GB" sz="1600" b="1" baseline="-25000">
                <a:solidFill>
                  <a:srgbClr val="00843A"/>
                </a:solidFill>
              </a:rPr>
              <a:t>2</a:t>
            </a:r>
            <a:r>
              <a:rPr lang="en-GB" sz="1600" b="1">
                <a:solidFill>
                  <a:srgbClr val="00843A"/>
                </a:solidFill>
              </a:rPr>
              <a:t>e</a:t>
            </a:r>
            <a:r>
              <a:rPr lang="en-GB" sz="1400" b="1">
                <a:solidFill>
                  <a:srgbClr val="00843A"/>
                </a:solidFill>
              </a:rPr>
              <a:t>.</a:t>
            </a:r>
            <a:r>
              <a:rPr lang="en-GB" sz="1600"/>
              <a:t> by working from home. </a:t>
            </a:r>
          </a:p>
        </p:txBody>
      </p:sp>
      <p:graphicFrame>
        <p:nvGraphicFramePr>
          <p:cNvPr id="7" name="Chart 6">
            <a:extLst>
              <a:ext uri="{FF2B5EF4-FFF2-40B4-BE49-F238E27FC236}">
                <a16:creationId xmlns:a16="http://schemas.microsoft.com/office/drawing/2014/main" id="{0BABC55F-FE0F-8F69-EC93-5102D47648B4}"/>
              </a:ext>
            </a:extLst>
          </p:cNvPr>
          <p:cNvGraphicFramePr>
            <a:graphicFrameLocks/>
          </p:cNvGraphicFramePr>
          <p:nvPr>
            <p:extLst>
              <p:ext uri="{D42A27DB-BD31-4B8C-83A1-F6EECF244321}">
                <p14:modId xmlns:p14="http://schemas.microsoft.com/office/powerpoint/2010/main" val="893960434"/>
              </p:ext>
            </p:extLst>
          </p:nvPr>
        </p:nvGraphicFramePr>
        <p:xfrm>
          <a:off x="7028873" y="2277164"/>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465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05A1F0BF-5B31-1F0C-7EF7-546E2A729CB9}"/>
              </a:ext>
            </a:extLst>
          </p:cNvPr>
          <p:cNvPicPr>
            <a:picLocks noChangeAspect="1"/>
          </p:cNvPicPr>
          <p:nvPr/>
        </p:nvPicPr>
        <p:blipFill>
          <a:blip r:embed="rId2">
            <a:alphaModFix amt="40000"/>
          </a:blip>
          <a:stretch>
            <a:fillRect/>
          </a:stretch>
        </p:blipFill>
        <p:spPr>
          <a:xfrm rot="10800000">
            <a:off x="6077596" y="3358323"/>
            <a:ext cx="3552138" cy="3639691"/>
          </a:xfrm>
          <a:prstGeom prst="rect">
            <a:avLst/>
          </a:prstGeom>
        </p:spPr>
      </p:pic>
      <p:pic>
        <p:nvPicPr>
          <p:cNvPr id="20" name="Picture 19">
            <a:extLst>
              <a:ext uri="{FF2B5EF4-FFF2-40B4-BE49-F238E27FC236}">
                <a16:creationId xmlns:a16="http://schemas.microsoft.com/office/drawing/2014/main" id="{3DD5F595-870C-6473-36E4-8918FD9FC3ED}"/>
              </a:ext>
            </a:extLst>
          </p:cNvPr>
          <p:cNvPicPr>
            <a:picLocks noChangeAspect="1"/>
          </p:cNvPicPr>
          <p:nvPr/>
        </p:nvPicPr>
        <p:blipFill>
          <a:blip r:embed="rId2">
            <a:alphaModFix amt="40000"/>
          </a:blip>
          <a:stretch>
            <a:fillRect/>
          </a:stretch>
        </p:blipFill>
        <p:spPr>
          <a:xfrm rot="5400000">
            <a:off x="7949581" y="1702232"/>
            <a:ext cx="3552138" cy="3639691"/>
          </a:xfrm>
          <a:prstGeom prst="rect">
            <a:avLst/>
          </a:prstGeom>
        </p:spPr>
      </p:pic>
      <p:pic>
        <p:nvPicPr>
          <p:cNvPr id="15" name="Picture 14">
            <a:extLst>
              <a:ext uri="{FF2B5EF4-FFF2-40B4-BE49-F238E27FC236}">
                <a16:creationId xmlns:a16="http://schemas.microsoft.com/office/drawing/2014/main" id="{A557E53D-77D0-DAA3-1B22-406D510A133E}"/>
              </a:ext>
            </a:extLst>
          </p:cNvPr>
          <p:cNvPicPr>
            <a:picLocks noChangeAspect="1"/>
          </p:cNvPicPr>
          <p:nvPr/>
        </p:nvPicPr>
        <p:blipFill>
          <a:blip r:embed="rId2">
            <a:alphaModFix amt="40000"/>
          </a:blip>
          <a:stretch>
            <a:fillRect/>
          </a:stretch>
        </p:blipFill>
        <p:spPr>
          <a:xfrm rot="16200000">
            <a:off x="4309890" y="1702232"/>
            <a:ext cx="3552138" cy="3639691"/>
          </a:xfrm>
          <a:prstGeom prst="rect">
            <a:avLst/>
          </a:prstGeom>
        </p:spPr>
      </p:pic>
      <p:pic>
        <p:nvPicPr>
          <p:cNvPr id="13" name="Picture 12">
            <a:extLst>
              <a:ext uri="{FF2B5EF4-FFF2-40B4-BE49-F238E27FC236}">
                <a16:creationId xmlns:a16="http://schemas.microsoft.com/office/drawing/2014/main" id="{AA854D02-CB97-5172-3419-FE48D6A72BB9}"/>
              </a:ext>
            </a:extLst>
          </p:cNvPr>
          <p:cNvPicPr>
            <a:picLocks noChangeAspect="1"/>
          </p:cNvPicPr>
          <p:nvPr/>
        </p:nvPicPr>
        <p:blipFill>
          <a:blip r:embed="rId2">
            <a:alphaModFix amt="40000"/>
          </a:blip>
          <a:stretch>
            <a:fillRect/>
          </a:stretch>
        </p:blipFill>
        <p:spPr>
          <a:xfrm rot="10800000">
            <a:off x="1956062" y="3069529"/>
            <a:ext cx="3552138" cy="3639691"/>
          </a:xfrm>
          <a:prstGeom prst="rect">
            <a:avLst/>
          </a:prstGeom>
        </p:spPr>
      </p:pic>
      <p:pic>
        <p:nvPicPr>
          <p:cNvPr id="12" name="Picture 11">
            <a:extLst>
              <a:ext uri="{FF2B5EF4-FFF2-40B4-BE49-F238E27FC236}">
                <a16:creationId xmlns:a16="http://schemas.microsoft.com/office/drawing/2014/main" id="{628C54FE-44E4-CE30-7389-C2037A40C860}"/>
              </a:ext>
            </a:extLst>
          </p:cNvPr>
          <p:cNvPicPr>
            <a:picLocks noChangeAspect="1"/>
          </p:cNvPicPr>
          <p:nvPr/>
        </p:nvPicPr>
        <p:blipFill>
          <a:blip r:embed="rId2">
            <a:alphaModFix amt="28000"/>
          </a:blip>
          <a:stretch>
            <a:fillRect/>
          </a:stretch>
        </p:blipFill>
        <p:spPr>
          <a:xfrm>
            <a:off x="-169491" y="1953466"/>
            <a:ext cx="3552138" cy="3639691"/>
          </a:xfrm>
          <a:prstGeom prst="rect">
            <a:avLst/>
          </a:prstGeom>
        </p:spPr>
      </p:pic>
      <p:sp>
        <p:nvSpPr>
          <p:cNvPr id="2" name="Text Placeholder 1">
            <a:extLst>
              <a:ext uri="{FF2B5EF4-FFF2-40B4-BE49-F238E27FC236}">
                <a16:creationId xmlns:a16="http://schemas.microsoft.com/office/drawing/2014/main" id="{86E4EF9B-F805-7637-EC75-D1623EF320A9}"/>
              </a:ext>
            </a:extLst>
          </p:cNvPr>
          <p:cNvSpPr>
            <a:spLocks noGrp="1"/>
          </p:cNvSpPr>
          <p:nvPr>
            <p:ph type="body" sz="quarter" idx="10"/>
          </p:nvPr>
        </p:nvSpPr>
        <p:spPr>
          <a:xfrm>
            <a:off x="1855345" y="1483882"/>
            <a:ext cx="7651630" cy="353145"/>
          </a:xfrm>
        </p:spPr>
        <p:txBody>
          <a:bodyPr/>
          <a:lstStyle/>
          <a:p>
            <a:r>
              <a:rPr lang="en-GB"/>
              <a:t>Making your commute more eco friendly</a:t>
            </a:r>
          </a:p>
          <a:p>
            <a:endParaRPr lang="en-GB"/>
          </a:p>
        </p:txBody>
      </p:sp>
      <p:sp>
        <p:nvSpPr>
          <p:cNvPr id="17" name="TextBox 16">
            <a:extLst>
              <a:ext uri="{FF2B5EF4-FFF2-40B4-BE49-F238E27FC236}">
                <a16:creationId xmlns:a16="http://schemas.microsoft.com/office/drawing/2014/main" id="{D0D62A2C-27DF-22A1-BFBB-753AA68241FF}"/>
              </a:ext>
            </a:extLst>
          </p:cNvPr>
          <p:cNvSpPr txBox="1"/>
          <p:nvPr/>
        </p:nvSpPr>
        <p:spPr>
          <a:xfrm rot="2569719">
            <a:off x="4600367" y="2765741"/>
            <a:ext cx="2411543" cy="1200329"/>
          </a:xfrm>
          <a:prstGeom prst="rect">
            <a:avLst/>
          </a:prstGeom>
          <a:noFill/>
        </p:spPr>
        <p:txBody>
          <a:bodyPr wrap="square">
            <a:spAutoFit/>
          </a:bodyPr>
          <a:lstStyle/>
          <a:p>
            <a:pPr algn="ctr"/>
            <a:r>
              <a:rPr lang="en-GB" sz="1200"/>
              <a:t>If you only need to commute occasionally a pay-as-you-go car rental can be a good solution. Companies like </a:t>
            </a:r>
            <a:r>
              <a:rPr lang="en-GB" sz="1200">
                <a:hlinkClick r:id="rId3"/>
              </a:rPr>
              <a:t>Co Wheels</a:t>
            </a:r>
            <a:r>
              <a:rPr lang="en-GB" sz="1200"/>
              <a:t> allow you to hire by the hour.</a:t>
            </a:r>
          </a:p>
        </p:txBody>
      </p:sp>
      <p:sp>
        <p:nvSpPr>
          <p:cNvPr id="21" name="TextBox 20">
            <a:extLst>
              <a:ext uri="{FF2B5EF4-FFF2-40B4-BE49-F238E27FC236}">
                <a16:creationId xmlns:a16="http://schemas.microsoft.com/office/drawing/2014/main" id="{C61D0CA6-34F8-3BF3-131C-F6ED499399B9}"/>
              </a:ext>
            </a:extLst>
          </p:cNvPr>
          <p:cNvSpPr txBox="1"/>
          <p:nvPr/>
        </p:nvSpPr>
        <p:spPr>
          <a:xfrm rot="2414064">
            <a:off x="8875663" y="3173146"/>
            <a:ext cx="2411543" cy="1200329"/>
          </a:xfrm>
          <a:prstGeom prst="rect">
            <a:avLst/>
          </a:prstGeom>
          <a:noFill/>
        </p:spPr>
        <p:txBody>
          <a:bodyPr wrap="square">
            <a:spAutoFit/>
          </a:bodyPr>
          <a:lstStyle/>
          <a:p>
            <a:pPr algn="ctr"/>
            <a:r>
              <a:rPr lang="en-GB" sz="1200"/>
              <a:t>Get moving! Why not walk to work or park a bit further away and walk part of the journey. This will save you money and helps to boost mental wellbeing.</a:t>
            </a:r>
          </a:p>
        </p:txBody>
      </p:sp>
      <p:sp>
        <p:nvSpPr>
          <p:cNvPr id="3" name="Flowchart: Terminator 2">
            <a:extLst>
              <a:ext uri="{FF2B5EF4-FFF2-40B4-BE49-F238E27FC236}">
                <a16:creationId xmlns:a16="http://schemas.microsoft.com/office/drawing/2014/main" id="{9DB26135-A992-476B-1E42-6F95CD22A224}"/>
              </a:ext>
            </a:extLst>
          </p:cNvPr>
          <p:cNvSpPr/>
          <p:nvPr/>
        </p:nvSpPr>
        <p:spPr>
          <a:xfrm rot="2801223">
            <a:off x="914564" y="1938298"/>
            <a:ext cx="1923990" cy="3233423"/>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rtlCol="0" anchor="ctr">
            <a:spAutoFit/>
          </a:bodyPr>
          <a:lstStyle/>
          <a:p>
            <a:pPr algn="ctr"/>
            <a:r>
              <a:rPr lang="en-GB" sz="1200">
                <a:solidFill>
                  <a:schemeClr val="tx1"/>
                </a:solidFill>
              </a:rPr>
              <a:t>Buddy up! Where possible, car share with a colleague. If you do not live near anyone at work try online platforms such as Lift share to find someone doing a similar journey to you.</a:t>
            </a:r>
          </a:p>
          <a:p>
            <a:pPr algn="ctr"/>
            <a:endParaRPr lang="en-GB">
              <a:solidFill>
                <a:schemeClr val="tx2">
                  <a:lumMod val="60000"/>
                  <a:lumOff val="40000"/>
                </a:schemeClr>
              </a:solidFill>
            </a:endParaRPr>
          </a:p>
        </p:txBody>
      </p:sp>
      <p:sp>
        <p:nvSpPr>
          <p:cNvPr id="4" name="Flowchart: Terminator 3">
            <a:extLst>
              <a:ext uri="{FF2B5EF4-FFF2-40B4-BE49-F238E27FC236}">
                <a16:creationId xmlns:a16="http://schemas.microsoft.com/office/drawing/2014/main" id="{D413B5EE-50B9-A41A-849A-719944414643}"/>
              </a:ext>
            </a:extLst>
          </p:cNvPr>
          <p:cNvSpPr/>
          <p:nvPr/>
        </p:nvSpPr>
        <p:spPr>
          <a:xfrm rot="2801223">
            <a:off x="2690785" y="3521437"/>
            <a:ext cx="2126516" cy="3388095"/>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rtlCol="0" anchor="ctr">
            <a:spAutoFit/>
          </a:bodyPr>
          <a:lstStyle/>
          <a:p>
            <a:pPr algn="ctr"/>
            <a:r>
              <a:rPr lang="en-GB" sz="1200">
                <a:solidFill>
                  <a:schemeClr val="tx1"/>
                </a:solidFill>
              </a:rPr>
              <a:t>Choose public transport  there are discount schemes available for regular users. Check your transport provider for railcards and monthly passes. If you do not live near a suitable bus stop consider using Park and Ride</a:t>
            </a:r>
          </a:p>
          <a:p>
            <a:pPr algn="ctr"/>
            <a:endParaRPr lang="en-GB">
              <a:solidFill>
                <a:schemeClr val="tx2">
                  <a:lumMod val="60000"/>
                  <a:lumOff val="40000"/>
                </a:schemeClr>
              </a:solidFill>
            </a:endParaRPr>
          </a:p>
        </p:txBody>
      </p:sp>
      <p:sp>
        <p:nvSpPr>
          <p:cNvPr id="8" name="Flowchart: Terminator 7">
            <a:extLst>
              <a:ext uri="{FF2B5EF4-FFF2-40B4-BE49-F238E27FC236}">
                <a16:creationId xmlns:a16="http://schemas.microsoft.com/office/drawing/2014/main" id="{8A634CBE-0007-C68A-65D4-C022378029A3}"/>
              </a:ext>
            </a:extLst>
          </p:cNvPr>
          <p:cNvSpPr/>
          <p:nvPr/>
        </p:nvSpPr>
        <p:spPr>
          <a:xfrm rot="2801223">
            <a:off x="7281517" y="3727465"/>
            <a:ext cx="1113889" cy="3629099"/>
          </a:xfrm>
          <a:prstGeom prst="flowChartTerminator">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vert="vert270" wrap="square" rtlCol="0" anchor="ctr">
            <a:spAutoFit/>
          </a:bodyPr>
          <a:lstStyle/>
          <a:p>
            <a:pPr algn="ctr"/>
            <a:r>
              <a:rPr lang="en-GB" sz="1200">
                <a:solidFill>
                  <a:schemeClr val="tx1"/>
                </a:solidFill>
              </a:rPr>
              <a:t>EV Salary Sacrifice Scheme – Lease an electric car through the</a:t>
            </a:r>
            <a:r>
              <a:rPr lang="en-GB" sz="1200" b="1"/>
              <a:t> </a:t>
            </a:r>
            <a:r>
              <a:rPr lang="en-GB" sz="1200" b="1">
                <a:hlinkClick r:id="rId4"/>
              </a:rPr>
              <a:t>Octopus EV scheme</a:t>
            </a:r>
            <a:r>
              <a:rPr lang="en-GB" sz="1200" b="1"/>
              <a:t>.</a:t>
            </a:r>
          </a:p>
          <a:p>
            <a:pPr algn="ctr"/>
            <a:endParaRPr lang="en-GB">
              <a:solidFill>
                <a:schemeClr val="tx2">
                  <a:lumMod val="60000"/>
                  <a:lumOff val="40000"/>
                </a:schemeClr>
              </a:solidFill>
            </a:endParaRPr>
          </a:p>
        </p:txBody>
      </p:sp>
    </p:spTree>
    <p:extLst>
      <p:ext uri="{BB962C8B-B14F-4D97-AF65-F5344CB8AC3E}">
        <p14:creationId xmlns:p14="http://schemas.microsoft.com/office/powerpoint/2010/main" val="4088795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493D7-A716-CBB9-22A1-DC7D1EA0A859}"/>
              </a:ext>
            </a:extLst>
          </p:cNvPr>
          <p:cNvSpPr>
            <a:spLocks noGrp="1"/>
          </p:cNvSpPr>
          <p:nvPr>
            <p:ph type="body" sz="quarter" idx="10"/>
          </p:nvPr>
        </p:nvSpPr>
        <p:spPr/>
        <p:txBody>
          <a:bodyPr/>
          <a:lstStyle/>
          <a:p>
            <a:r>
              <a:rPr lang="en-GB"/>
              <a:t>What’s next</a:t>
            </a:r>
          </a:p>
        </p:txBody>
      </p:sp>
      <p:sp>
        <p:nvSpPr>
          <p:cNvPr id="3" name="Text Placeholder 2">
            <a:extLst>
              <a:ext uri="{FF2B5EF4-FFF2-40B4-BE49-F238E27FC236}">
                <a16:creationId xmlns:a16="http://schemas.microsoft.com/office/drawing/2014/main" id="{C71065DB-BFDD-F724-FCBD-4E924FFBAD1D}"/>
              </a:ext>
            </a:extLst>
          </p:cNvPr>
          <p:cNvSpPr>
            <a:spLocks noGrp="1"/>
          </p:cNvSpPr>
          <p:nvPr>
            <p:ph type="body" sz="quarter" idx="11"/>
          </p:nvPr>
        </p:nvSpPr>
        <p:spPr>
          <a:xfrm>
            <a:off x="1881187" y="2277164"/>
            <a:ext cx="8774742" cy="3631930"/>
          </a:xfrm>
        </p:spPr>
        <p:txBody>
          <a:bodyPr/>
          <a:lstStyle/>
          <a:p>
            <a:r>
              <a:rPr lang="en-GB"/>
              <a:t>We’ll repeat the commuting survey in mid-2025 and hope more of you will take a couple of minutes to complete the survey to help us with a more accurate estimate.</a:t>
            </a:r>
          </a:p>
          <a:p>
            <a:endParaRPr lang="en-GB"/>
          </a:p>
          <a:p>
            <a:r>
              <a:rPr lang="en-GB"/>
              <a:t>The next few slides take you through some tips for efficient and safe driving.</a:t>
            </a:r>
          </a:p>
          <a:p>
            <a:endParaRPr lang="en-GB"/>
          </a:p>
          <a:p>
            <a:endParaRPr lang="en-GB"/>
          </a:p>
          <a:p>
            <a:endParaRPr lang="en-GB"/>
          </a:p>
          <a:p>
            <a:r>
              <a:rPr lang="en-GB" i="1"/>
              <a:t>*N.B. DEFRA is a UK Governmental Body – the Department for Environment, Food and Rural Affairs who are responsible for improving and protecting the environment.  As part of this, they publish detailed lists of emissions factors every year so that organisations can monitor their emissions and try to reduce them. </a:t>
            </a:r>
          </a:p>
        </p:txBody>
      </p:sp>
    </p:spTree>
    <p:extLst>
      <p:ext uri="{BB962C8B-B14F-4D97-AF65-F5344CB8AC3E}">
        <p14:creationId xmlns:p14="http://schemas.microsoft.com/office/powerpoint/2010/main" val="3638532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74D4C5-5DF1-A415-966F-EDC3332DF171}"/>
              </a:ext>
            </a:extLst>
          </p:cNvPr>
          <p:cNvSpPr>
            <a:spLocks noGrp="1"/>
          </p:cNvSpPr>
          <p:nvPr>
            <p:ph type="body" sz="quarter" idx="10"/>
          </p:nvPr>
        </p:nvSpPr>
        <p:spPr/>
        <p:txBody>
          <a:bodyPr/>
          <a:lstStyle/>
          <a:p>
            <a:r>
              <a:rPr lang="en-GB"/>
              <a:t>Eco-Efficient Driving</a:t>
            </a:r>
          </a:p>
        </p:txBody>
      </p:sp>
      <p:sp>
        <p:nvSpPr>
          <p:cNvPr id="3" name="Text Placeholder 2">
            <a:extLst>
              <a:ext uri="{FF2B5EF4-FFF2-40B4-BE49-F238E27FC236}">
                <a16:creationId xmlns:a16="http://schemas.microsoft.com/office/drawing/2014/main" id="{3B4C44B3-BA36-5626-2BFA-DCA76E0D9DEF}"/>
              </a:ext>
            </a:extLst>
          </p:cNvPr>
          <p:cNvSpPr>
            <a:spLocks noGrp="1"/>
          </p:cNvSpPr>
          <p:nvPr>
            <p:ph type="body" sz="quarter" idx="11"/>
          </p:nvPr>
        </p:nvSpPr>
        <p:spPr>
          <a:xfrm>
            <a:off x="1889185" y="2298809"/>
            <a:ext cx="7659627" cy="3631930"/>
          </a:xfrm>
        </p:spPr>
        <p:txBody>
          <a:bodyPr>
            <a:normAutofit fontScale="25000" lnSpcReduction="20000"/>
          </a:bodyPr>
          <a:lstStyle/>
          <a:p>
            <a:pPr>
              <a:lnSpc>
                <a:spcPct val="120000"/>
              </a:lnSpc>
            </a:pPr>
            <a:r>
              <a:rPr lang="en-GB" sz="6400">
                <a:latin typeface="+mn-lt"/>
              </a:rPr>
              <a:t>Driving technique (not just driving distance and time) affects how much fuel your vehicle uses. Altering the way you drive can save hundreds of pounds every year and can positively impact your carbon footprint.</a:t>
            </a:r>
          </a:p>
          <a:p>
            <a:pPr>
              <a:lnSpc>
                <a:spcPct val="120000"/>
              </a:lnSpc>
            </a:pPr>
            <a:endParaRPr lang="en-GB" sz="6400">
              <a:latin typeface="+mn-lt"/>
            </a:endParaRPr>
          </a:p>
          <a:p>
            <a:pPr marL="285750" indent="-285750">
              <a:lnSpc>
                <a:spcPct val="120000"/>
              </a:lnSpc>
              <a:buFont typeface="Arial" panose="020B0604020202020204" pitchFamily="34" charset="0"/>
              <a:buChar char="•"/>
            </a:pPr>
            <a:r>
              <a:rPr lang="en-GB" sz="6400" b="1">
                <a:latin typeface="+mn-lt"/>
              </a:rPr>
              <a:t>Drive Smoothly </a:t>
            </a:r>
            <a:r>
              <a:rPr lang="en-GB" sz="6400">
                <a:latin typeface="+mn-lt"/>
              </a:rPr>
              <a:t>- acceleration, shifting, breaking all require energy. Try to flow with the traffic.</a:t>
            </a:r>
          </a:p>
          <a:p>
            <a:pPr marL="285750" indent="-285750">
              <a:lnSpc>
                <a:spcPct val="120000"/>
              </a:lnSpc>
              <a:buFont typeface="Arial" panose="020B0604020202020204" pitchFamily="34" charset="0"/>
              <a:buChar char="•"/>
            </a:pPr>
            <a:r>
              <a:rPr lang="en-GB" sz="6400" b="1">
                <a:latin typeface="+mn-lt"/>
              </a:rPr>
              <a:t>Shift up early to a higher gear </a:t>
            </a:r>
            <a:r>
              <a:rPr lang="en-GB" sz="6400">
                <a:latin typeface="+mn-lt"/>
              </a:rPr>
              <a:t>- Driving at high revs increases fuel consumption</a:t>
            </a:r>
          </a:p>
          <a:p>
            <a:pPr marL="285750" indent="-285750">
              <a:lnSpc>
                <a:spcPct val="120000"/>
              </a:lnSpc>
              <a:buFont typeface="Arial" panose="020B0604020202020204" pitchFamily="34" charset="0"/>
              <a:buChar char="•"/>
            </a:pPr>
            <a:r>
              <a:rPr lang="en-GB" sz="6400" b="1">
                <a:latin typeface="+mn-lt"/>
              </a:rPr>
              <a:t>Avoid speeding </a:t>
            </a:r>
            <a:r>
              <a:rPr lang="en-GB" sz="6400">
                <a:latin typeface="+mn-lt"/>
              </a:rPr>
              <a:t>– Higher speeds demand more power. In electric vehicles steady driving at motorway speed drains the battery much faster than driving in stop-and-go traffic. </a:t>
            </a:r>
          </a:p>
          <a:p>
            <a:endParaRPr lang="en-GB" sz="6400">
              <a:latin typeface="+mn-lt"/>
            </a:endParaRPr>
          </a:p>
          <a:p>
            <a:endParaRPr lang="en-GB"/>
          </a:p>
          <a:p>
            <a:endParaRPr lang="en-GB"/>
          </a:p>
        </p:txBody>
      </p:sp>
    </p:spTree>
    <p:extLst>
      <p:ext uri="{BB962C8B-B14F-4D97-AF65-F5344CB8AC3E}">
        <p14:creationId xmlns:p14="http://schemas.microsoft.com/office/powerpoint/2010/main" val="4168144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E8EE42C-C831-5E73-4062-C744A2D6C477}"/>
              </a:ext>
            </a:extLst>
          </p:cNvPr>
          <p:cNvPicPr>
            <a:picLocks noChangeAspect="1" noChangeArrowheads="1"/>
          </p:cNvPicPr>
          <p:nvPr/>
        </p:nvPicPr>
        <p:blipFill>
          <a:blip r:embed="rId2">
            <a:alphaModFix amt="31000"/>
            <a:extLst>
              <a:ext uri="{28A0092B-C50C-407E-A947-70E740481C1C}">
                <a14:useLocalDpi xmlns:a14="http://schemas.microsoft.com/office/drawing/2010/main"/>
              </a:ext>
            </a:extLst>
          </a:blip>
          <a:srcRect/>
          <a:stretch>
            <a:fillRect/>
          </a:stretch>
        </p:blipFill>
        <p:spPr bwMode="auto">
          <a:xfrm>
            <a:off x="7336777" y="1884774"/>
            <a:ext cx="4089679" cy="408967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a:extLst>
              <a:ext uri="{FF2B5EF4-FFF2-40B4-BE49-F238E27FC236}">
                <a16:creationId xmlns:a16="http://schemas.microsoft.com/office/drawing/2014/main" id="{BB74D4C5-5DF1-A415-966F-EDC3332DF171}"/>
              </a:ext>
            </a:extLst>
          </p:cNvPr>
          <p:cNvSpPr>
            <a:spLocks noGrp="1"/>
          </p:cNvSpPr>
          <p:nvPr>
            <p:ph type="body" sz="quarter" idx="10"/>
          </p:nvPr>
        </p:nvSpPr>
        <p:spPr/>
        <p:txBody>
          <a:bodyPr/>
          <a:lstStyle/>
          <a:p>
            <a:r>
              <a:rPr lang="en-GB"/>
              <a:t>Eco-Efficient Driving</a:t>
            </a:r>
          </a:p>
        </p:txBody>
      </p:sp>
      <p:sp>
        <p:nvSpPr>
          <p:cNvPr id="3" name="Text Placeholder 2">
            <a:extLst>
              <a:ext uri="{FF2B5EF4-FFF2-40B4-BE49-F238E27FC236}">
                <a16:creationId xmlns:a16="http://schemas.microsoft.com/office/drawing/2014/main" id="{3B4C44B3-BA36-5626-2BFA-DCA76E0D9DEF}"/>
              </a:ext>
            </a:extLst>
          </p:cNvPr>
          <p:cNvSpPr>
            <a:spLocks noGrp="1"/>
          </p:cNvSpPr>
          <p:nvPr>
            <p:ph type="body" sz="quarter" idx="11"/>
          </p:nvPr>
        </p:nvSpPr>
        <p:spPr/>
        <p:txBody>
          <a:bodyPr>
            <a:normAutofit fontScale="25000" lnSpcReduction="20000"/>
          </a:bodyPr>
          <a:lstStyle/>
          <a:p>
            <a:pPr marL="285750" indent="-285750">
              <a:lnSpc>
                <a:spcPct val="120000"/>
              </a:lnSpc>
              <a:buFont typeface="Arial" panose="020B0604020202020204" pitchFamily="34" charset="0"/>
              <a:buChar char="•"/>
            </a:pPr>
            <a:r>
              <a:rPr lang="en-GB" sz="6400" b="1">
                <a:latin typeface="+mn-lt"/>
              </a:rPr>
              <a:t>Avoid idling </a:t>
            </a:r>
            <a:r>
              <a:rPr lang="en-GB" sz="6400">
                <a:latin typeface="+mn-lt"/>
              </a:rPr>
              <a:t>– If your car does not have stop/start functionality then turn the engine off if you are going to be stationary for more than a minute. </a:t>
            </a:r>
          </a:p>
          <a:p>
            <a:pPr marL="285750" indent="-285750">
              <a:lnSpc>
                <a:spcPct val="120000"/>
              </a:lnSpc>
              <a:buFont typeface="Arial" panose="020B0604020202020204" pitchFamily="34" charset="0"/>
              <a:buChar char="•"/>
            </a:pPr>
            <a:r>
              <a:rPr lang="en-GB" sz="6400" b="1">
                <a:latin typeface="+mn-lt"/>
              </a:rPr>
              <a:t>Don’t be a drag! </a:t>
            </a:r>
            <a:r>
              <a:rPr lang="en-GB" sz="6400">
                <a:latin typeface="+mn-lt"/>
              </a:rPr>
              <a:t>– Remove roof boxes and any other excess weight when not in use. </a:t>
            </a:r>
          </a:p>
          <a:p>
            <a:pPr marL="266700" indent="-266700" algn="l" fontAlgn="t">
              <a:lnSpc>
                <a:spcPct val="120000"/>
              </a:lnSpc>
              <a:buFont typeface="Arial" panose="020B0604020202020204" pitchFamily="34" charset="0"/>
              <a:buChar char="•"/>
            </a:pPr>
            <a:r>
              <a:rPr lang="en-GB" sz="6400" b="1">
                <a:latin typeface="+mn-lt"/>
              </a:rPr>
              <a:t>Use Air Conditioning wisely </a:t>
            </a:r>
            <a:r>
              <a:rPr lang="en-GB" sz="6400">
                <a:latin typeface="+mn-lt"/>
              </a:rPr>
              <a:t>– Try rolling your windows down instead of using your A/C. If you need some cool air, consider using it in short bursts and re-circulate this cool air. At higher speeds open windows will cause drag and use more energy than A/C.</a:t>
            </a:r>
          </a:p>
          <a:p>
            <a:pPr marL="266700" indent="-266700" algn="l" fontAlgn="t">
              <a:lnSpc>
                <a:spcPct val="120000"/>
              </a:lnSpc>
              <a:buFont typeface="Arial" panose="020B0604020202020204" pitchFamily="34" charset="0"/>
              <a:buChar char="•"/>
            </a:pPr>
            <a:r>
              <a:rPr lang="en-GB" sz="6400" b="1">
                <a:solidFill>
                  <a:srgbClr val="0070C0"/>
                </a:solidFill>
                <a:latin typeface="+mn-lt"/>
              </a:rPr>
              <a:t>Think about Winter </a:t>
            </a:r>
            <a:r>
              <a:rPr lang="en-GB" sz="6400">
                <a:latin typeface="+mn-lt"/>
              </a:rPr>
              <a:t>– Colder temperatures mean more energy is required to run your car. Winter conditions can lead to a 15% reduction in fuel economy in petrol cars</a:t>
            </a:r>
            <a:r>
              <a:rPr lang="en-GB" sz="6400">
                <a:latin typeface="+mn-lt"/>
                <a:hlinkClick r:id="rId3"/>
              </a:rPr>
              <a:t>*</a:t>
            </a:r>
            <a:r>
              <a:rPr lang="en-GB" sz="6400">
                <a:latin typeface="+mn-lt"/>
              </a:rPr>
              <a:t>. Storing your car in a garage or under a cover, using a windscreen shield and scraping ice off with a scraper rather than using the heater can help reduce this energy spend. </a:t>
            </a:r>
          </a:p>
          <a:p>
            <a:pPr marL="285750" indent="-285750">
              <a:buFont typeface="Arial" panose="020B0604020202020204" pitchFamily="34" charset="0"/>
              <a:buChar char="•"/>
            </a:pPr>
            <a:endParaRPr lang="en-GB" sz="6400">
              <a:latin typeface="+mn-lt"/>
            </a:endParaRPr>
          </a:p>
          <a:p>
            <a:endParaRPr lang="en-GB" sz="6400">
              <a:latin typeface="+mn-lt"/>
            </a:endParaRPr>
          </a:p>
          <a:p>
            <a:endParaRPr lang="en-GB"/>
          </a:p>
          <a:p>
            <a:endParaRPr lang="en-GB"/>
          </a:p>
        </p:txBody>
      </p:sp>
      <p:sp>
        <p:nvSpPr>
          <p:cNvPr id="5" name="TextBox 4">
            <a:extLst>
              <a:ext uri="{FF2B5EF4-FFF2-40B4-BE49-F238E27FC236}">
                <a16:creationId xmlns:a16="http://schemas.microsoft.com/office/drawing/2014/main" id="{67B04E58-1D4F-CF19-3D53-8884AFC0109F}"/>
              </a:ext>
            </a:extLst>
          </p:cNvPr>
          <p:cNvSpPr txBox="1"/>
          <p:nvPr/>
        </p:nvSpPr>
        <p:spPr>
          <a:xfrm>
            <a:off x="1223638" y="6512375"/>
            <a:ext cx="8553408" cy="215444"/>
          </a:xfrm>
          <a:prstGeom prst="rect">
            <a:avLst/>
          </a:prstGeom>
          <a:noFill/>
        </p:spPr>
        <p:txBody>
          <a:bodyPr wrap="square" rtlCol="0">
            <a:spAutoFit/>
          </a:bodyPr>
          <a:lstStyle/>
          <a:p>
            <a:r>
              <a:rPr lang="en-GB" sz="800"/>
              <a:t>.</a:t>
            </a:r>
          </a:p>
        </p:txBody>
      </p:sp>
    </p:spTree>
    <p:extLst>
      <p:ext uri="{BB962C8B-B14F-4D97-AF65-F5344CB8AC3E}">
        <p14:creationId xmlns:p14="http://schemas.microsoft.com/office/powerpoint/2010/main" val="1089969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11E95B-EFD0-A1C1-6895-33E7618A0464}"/>
              </a:ext>
            </a:extLst>
          </p:cNvPr>
          <p:cNvPicPr>
            <a:picLocks noChangeAspect="1"/>
          </p:cNvPicPr>
          <p:nvPr/>
        </p:nvPicPr>
        <p:blipFill>
          <a:blip r:embed="rId2"/>
          <a:stretch>
            <a:fillRect/>
          </a:stretch>
        </p:blipFill>
        <p:spPr>
          <a:xfrm>
            <a:off x="8357795" y="1849582"/>
            <a:ext cx="3723369" cy="3429000"/>
          </a:xfrm>
          <a:prstGeom prst="rect">
            <a:avLst/>
          </a:prstGeom>
        </p:spPr>
      </p:pic>
      <p:sp>
        <p:nvSpPr>
          <p:cNvPr id="2" name="Text Placeholder 1">
            <a:extLst>
              <a:ext uri="{FF2B5EF4-FFF2-40B4-BE49-F238E27FC236}">
                <a16:creationId xmlns:a16="http://schemas.microsoft.com/office/drawing/2014/main" id="{81DE3563-A143-E8BF-7AFA-AC2412D524FA}"/>
              </a:ext>
            </a:extLst>
          </p:cNvPr>
          <p:cNvSpPr>
            <a:spLocks noGrp="1"/>
          </p:cNvSpPr>
          <p:nvPr>
            <p:ph type="body" sz="quarter" idx="10"/>
          </p:nvPr>
        </p:nvSpPr>
        <p:spPr>
          <a:xfrm>
            <a:off x="698168" y="1751700"/>
            <a:ext cx="7651630" cy="353145"/>
          </a:xfrm>
        </p:spPr>
        <p:txBody>
          <a:bodyPr/>
          <a:lstStyle/>
          <a:p>
            <a:r>
              <a:rPr lang="en-GB"/>
              <a:t>Vehicle Maintenance</a:t>
            </a:r>
          </a:p>
        </p:txBody>
      </p:sp>
      <p:sp>
        <p:nvSpPr>
          <p:cNvPr id="3" name="Text Placeholder 2">
            <a:extLst>
              <a:ext uri="{FF2B5EF4-FFF2-40B4-BE49-F238E27FC236}">
                <a16:creationId xmlns:a16="http://schemas.microsoft.com/office/drawing/2014/main" id="{FFC5BB59-56DA-228F-2D0E-061706144305}"/>
              </a:ext>
            </a:extLst>
          </p:cNvPr>
          <p:cNvSpPr>
            <a:spLocks noGrp="1"/>
          </p:cNvSpPr>
          <p:nvPr>
            <p:ph type="body" sz="quarter" idx="11"/>
          </p:nvPr>
        </p:nvSpPr>
        <p:spPr>
          <a:xfrm>
            <a:off x="698168" y="2202726"/>
            <a:ext cx="7659627" cy="4655273"/>
          </a:xfrm>
        </p:spPr>
        <p:txBody>
          <a:bodyPr>
            <a:normAutofit/>
          </a:bodyPr>
          <a:lstStyle/>
          <a:p>
            <a:pPr marL="0" indent="0">
              <a:lnSpc>
                <a:spcPct val="100000"/>
              </a:lnSpc>
              <a:buNone/>
            </a:pPr>
            <a:r>
              <a:rPr lang="en-GB"/>
              <a:t>Regular servicing helps maintain your engine’s fuel efficiency. Engine parts work closely in tandem and if poorly maintained, sludge and corrosion will build-up making it difficult for the engine to work smoothly. As colder weather creeps in now is good time to ensure your vehicle is Winter ready.</a:t>
            </a:r>
          </a:p>
          <a:p>
            <a:pPr marL="285750" indent="-285750">
              <a:lnSpc>
                <a:spcPct val="100000"/>
              </a:lnSpc>
              <a:buFont typeface="Arial" panose="020B0604020202020204" pitchFamily="34" charset="0"/>
              <a:buChar char="•"/>
            </a:pPr>
            <a:r>
              <a:rPr lang="en-GB">
                <a:latin typeface="+mn-lt"/>
              </a:rPr>
              <a:t>Tyre pressure and tread – at least 3mm is recommended. Something as small as tyre pressure can have a big impact on your ability to stop in an emergency as well as fuel consumption.</a:t>
            </a:r>
          </a:p>
          <a:p>
            <a:pPr marL="285750" indent="-285750">
              <a:lnSpc>
                <a:spcPct val="100000"/>
              </a:lnSpc>
              <a:buFont typeface="Arial" panose="020B0604020202020204" pitchFamily="34" charset="0"/>
              <a:buChar char="•"/>
            </a:pPr>
            <a:r>
              <a:rPr lang="en-GB">
                <a:latin typeface="+mn-lt"/>
              </a:rPr>
              <a:t>Ensure your car battery is healthy. Battery issue are the most common cause of Winter breakdowns.</a:t>
            </a:r>
          </a:p>
          <a:p>
            <a:pPr marL="285750" indent="-285750">
              <a:lnSpc>
                <a:spcPct val="100000"/>
              </a:lnSpc>
              <a:buFont typeface="Arial" panose="020B0604020202020204" pitchFamily="34" charset="0"/>
              <a:buChar char="•"/>
            </a:pPr>
            <a:r>
              <a:rPr lang="en-GB">
                <a:latin typeface="+mn-lt"/>
              </a:rPr>
              <a:t>Check your wipers are fully effective and topped up with 50:50 water and anti-freeze.</a:t>
            </a:r>
          </a:p>
          <a:p>
            <a:pPr marL="285750" indent="-285750">
              <a:lnSpc>
                <a:spcPct val="100000"/>
              </a:lnSpc>
              <a:buFont typeface="Arial" panose="020B0604020202020204" pitchFamily="34" charset="0"/>
              <a:buChar char="•"/>
            </a:pPr>
            <a:r>
              <a:rPr lang="en-GB">
                <a:latin typeface="+mn-lt"/>
              </a:rPr>
              <a:t>Ensure lights are all working and clean.</a:t>
            </a:r>
          </a:p>
          <a:p>
            <a:pPr marL="285750" indent="-285750">
              <a:lnSpc>
                <a:spcPct val="100000"/>
              </a:lnSpc>
              <a:buFont typeface="Arial" panose="020B0604020202020204" pitchFamily="34" charset="0"/>
              <a:buChar char="•"/>
            </a:pPr>
            <a:r>
              <a:rPr lang="en-GB">
                <a:latin typeface="+mn-lt"/>
              </a:rPr>
              <a:t>Top up your engine coolant with anti-freeze.</a:t>
            </a:r>
          </a:p>
          <a:p>
            <a:pPr marL="285750" indent="-285750">
              <a:lnSpc>
                <a:spcPct val="100000"/>
              </a:lnSpc>
              <a:buFont typeface="Arial" panose="020B0604020202020204" pitchFamily="34" charset="0"/>
              <a:buChar char="•"/>
            </a:pPr>
            <a:r>
              <a:rPr lang="en-GB">
                <a:latin typeface="+mn-lt"/>
              </a:rPr>
              <a:t>Keep Winter essentials in the car: de-icer, scraper, high vis, blankets, warm clothing, water and food with a long expiry date.</a:t>
            </a:r>
          </a:p>
          <a:p>
            <a:endParaRPr lang="en-GB"/>
          </a:p>
        </p:txBody>
      </p:sp>
    </p:spTree>
    <p:extLst>
      <p:ext uri="{BB962C8B-B14F-4D97-AF65-F5344CB8AC3E}">
        <p14:creationId xmlns:p14="http://schemas.microsoft.com/office/powerpoint/2010/main" val="2545888936"/>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8ABF45"/>
      </a:accent1>
      <a:accent2>
        <a:srgbClr val="244B5A"/>
      </a:accent2>
      <a:accent3>
        <a:srgbClr val="5A8585"/>
      </a:accent3>
      <a:accent4>
        <a:srgbClr val="FAD718"/>
      </a:accent4>
      <a:accent5>
        <a:srgbClr val="5A8585"/>
      </a:accent5>
      <a:accent6>
        <a:srgbClr val="8FBB99"/>
      </a:accent6>
      <a:hlink>
        <a:srgbClr val="0070C0"/>
      </a:hlink>
      <a:folHlink>
        <a:srgbClr val="29F878"/>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ac-environmental-presentation-template" id="{D1AEC687-73E8-4B73-9CB4-2353434E7CA6}" vid="{01FB1EF3-9AAC-4C6D-BD30-949D80EE839C}"/>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8d9c31b3-ca6e-42d1-8308-297e8e006545">
      <UserInfo>
        <DisplayName>~ TRAC Business Support</DisplayName>
        <AccountId>2879</AccountId>
        <AccountType/>
      </UserInfo>
    </SharedWithUsers>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Props1.xml><?xml version="1.0" encoding="utf-8"?>
<ds:datastoreItem xmlns:ds="http://schemas.openxmlformats.org/officeDocument/2006/customXml" ds:itemID="{CBAF3864-0863-4CD3-AAA9-B9C62902B824}">
  <ds:schemaRefs>
    <ds:schemaRef ds:uri="http://schemas.microsoft.com/sharepoint/v3/contenttype/forms"/>
  </ds:schemaRefs>
</ds:datastoreItem>
</file>

<file path=customXml/itemProps2.xml><?xml version="1.0" encoding="utf-8"?>
<ds:datastoreItem xmlns:ds="http://schemas.openxmlformats.org/officeDocument/2006/customXml" ds:itemID="{580F806B-EBD9-42A7-B68C-0C1FC4381BBC}">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CF6A3A5-AAB3-4190-8E97-E957A75E2E07}">
  <ds:schemaRefs>
    <ds:schemaRef ds:uri="87f4297f-9c4f-4eda-921a-3a20380437b5"/>
    <ds:schemaRef ds:uri="8d9c31b3-ca6e-42d1-8308-297e8e00654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cop26 campaign</Template>
  <Application>Microsoft Office PowerPoint</Application>
  <PresentationFormat>Widescreen</PresentationFormat>
  <Slides>12</Slides>
  <Notes>1</Notes>
  <HiddenSlides>0</HiddenSlide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Custom Design</vt:lpstr>
      <vt:lpstr>Staff travel data And travel tips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cop26?</dc:title>
  <dc:creator>Christine McDonald</dc:creator>
  <cp:revision>1</cp:revision>
  <dcterms:created xsi:type="dcterms:W3CDTF">2021-09-13T10:14:34Z</dcterms:created>
  <dcterms:modified xsi:type="dcterms:W3CDTF">2024-11-20T13:30:54Z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