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ink/ink1.xml" ContentType="application/inkml+xml"/>
  <Override PartName="/ppt/ink/ink2.xml" ContentType="application/inkml+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6" r:id="rId5"/>
  </p:sldMasterIdLst>
  <p:notesMasterIdLst>
    <p:notesMasterId r:id="rId16"/>
  </p:notesMasterIdLst>
  <p:handoutMasterIdLst>
    <p:handoutMasterId r:id="rId17"/>
  </p:handoutMasterIdLst>
  <p:sldIdLst>
    <p:sldId id="256" r:id="rId6"/>
    <p:sldId id="301" r:id="rId7"/>
    <p:sldId id="273" r:id="rId8"/>
    <p:sldId id="308" r:id="rId9"/>
    <p:sldId id="302" r:id="rId10"/>
    <p:sldId id="270" r:id="rId11"/>
    <p:sldId id="272" r:id="rId12"/>
    <p:sldId id="303" r:id="rId13"/>
    <p:sldId id="305" r:id="rId14"/>
    <p:sldId id="25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57D4DDB-27E9-CC31-452B-A18FBDD09BB5}" name="Christine McDonald" initials="CM" userId="S::christine.mcdonald@trac.com::b91a9398-ab09-45a7-af4c-a3f004875b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D718"/>
    <a:srgbClr val="F8D61D"/>
    <a:srgbClr val="00843A"/>
    <a:srgbClr val="3D8C3D"/>
    <a:srgbClr val="8ABF45"/>
    <a:srgbClr val="969696"/>
    <a:srgbClr val="244B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63627B-BDE8-4A01-9A6A-6783CEF44A12}" v="1" dt="2025-03-25T11:13:25.7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ppy Milne" userId="S::poppy.milne@trac.com::dbd09707-01bb-4d14-ba6f-59102c4d3794" providerId="AD" clId="Web-{28D4D632-8E88-879C-E64C-5C169300BC76}"/>
    <pc:docChg chg="addSld delSld modSld">
      <pc:chgData name="Poppy Milne" userId="S::poppy.milne@trac.com::dbd09707-01bb-4d14-ba6f-59102c4d3794" providerId="AD" clId="Web-{28D4D632-8E88-879C-E64C-5C169300BC76}" dt="2025-03-21T14:19:44.762" v="15" actId="20577"/>
      <pc:docMkLst>
        <pc:docMk/>
      </pc:docMkLst>
      <pc:sldChg chg="modSp">
        <pc:chgData name="Poppy Milne" userId="S::poppy.milne@trac.com::dbd09707-01bb-4d14-ba6f-59102c4d3794" providerId="AD" clId="Web-{28D4D632-8E88-879C-E64C-5C169300BC76}" dt="2025-03-21T14:19:44.762" v="15" actId="20577"/>
        <pc:sldMkLst>
          <pc:docMk/>
          <pc:sldMk cId="2874432874" sldId="270"/>
        </pc:sldMkLst>
        <pc:spChg chg="mod">
          <ac:chgData name="Poppy Milne" userId="S::poppy.milne@trac.com::dbd09707-01bb-4d14-ba6f-59102c4d3794" providerId="AD" clId="Web-{28D4D632-8E88-879C-E64C-5C169300BC76}" dt="2025-03-21T14:19:44.762" v="15" actId="20577"/>
          <ac:spMkLst>
            <pc:docMk/>
            <pc:sldMk cId="2874432874" sldId="270"/>
            <ac:spMk id="4" creationId="{369FDE09-61A7-9DBD-D901-680AA476A63B}"/>
          </ac:spMkLst>
        </pc:spChg>
        <pc:spChg chg="mod">
          <ac:chgData name="Poppy Milne" userId="S::poppy.milne@trac.com::dbd09707-01bb-4d14-ba6f-59102c4d3794" providerId="AD" clId="Web-{28D4D632-8E88-879C-E64C-5C169300BC76}" dt="2025-03-21T13:55:16.798" v="1" actId="20577"/>
          <ac:spMkLst>
            <pc:docMk/>
            <pc:sldMk cId="2874432874" sldId="270"/>
            <ac:spMk id="7" creationId="{E0466CC4-5B50-6505-E7BA-F165763148E9}"/>
          </ac:spMkLst>
        </pc:spChg>
      </pc:sldChg>
      <pc:sldChg chg="modSp">
        <pc:chgData name="Poppy Milne" userId="S::poppy.milne@trac.com::dbd09707-01bb-4d14-ba6f-59102c4d3794" providerId="AD" clId="Web-{28D4D632-8E88-879C-E64C-5C169300BC76}" dt="2025-03-21T14:16:51.835" v="12" actId="20577"/>
        <pc:sldMkLst>
          <pc:docMk/>
          <pc:sldMk cId="4194908138" sldId="272"/>
        </pc:sldMkLst>
        <pc:spChg chg="mod">
          <ac:chgData name="Poppy Milne" userId="S::poppy.milne@trac.com::dbd09707-01bb-4d14-ba6f-59102c4d3794" providerId="AD" clId="Web-{28D4D632-8E88-879C-E64C-5C169300BC76}" dt="2025-03-21T14:16:51.835" v="12" actId="20577"/>
          <ac:spMkLst>
            <pc:docMk/>
            <pc:sldMk cId="4194908138" sldId="272"/>
            <ac:spMk id="2" creationId="{B2FFCC5F-46E6-9DFC-1930-AB9624374F65}"/>
          </ac:spMkLst>
        </pc:spChg>
      </pc:sldChg>
      <pc:sldChg chg="modSp">
        <pc:chgData name="Poppy Milne" userId="S::poppy.milne@trac.com::dbd09707-01bb-4d14-ba6f-59102c4d3794" providerId="AD" clId="Web-{28D4D632-8E88-879C-E64C-5C169300BC76}" dt="2025-03-21T14:15:59.756" v="9" actId="1076"/>
        <pc:sldMkLst>
          <pc:docMk/>
          <pc:sldMk cId="2796581169" sldId="303"/>
        </pc:sldMkLst>
        <pc:picChg chg="mod">
          <ac:chgData name="Poppy Milne" userId="S::poppy.milne@trac.com::dbd09707-01bb-4d14-ba6f-59102c4d3794" providerId="AD" clId="Web-{28D4D632-8E88-879C-E64C-5C169300BC76}" dt="2025-03-21T14:15:57.334" v="8" actId="1076"/>
          <ac:picMkLst>
            <pc:docMk/>
            <pc:sldMk cId="2796581169" sldId="303"/>
            <ac:picMk id="5" creationId="{047DDF6D-3E32-AB43-E9F7-B17831297A2D}"/>
          </ac:picMkLst>
        </pc:picChg>
        <pc:picChg chg="mod">
          <ac:chgData name="Poppy Milne" userId="S::poppy.milne@trac.com::dbd09707-01bb-4d14-ba6f-59102c4d3794" providerId="AD" clId="Web-{28D4D632-8E88-879C-E64C-5C169300BC76}" dt="2025-03-21T14:15:59.756" v="9" actId="1076"/>
          <ac:picMkLst>
            <pc:docMk/>
            <pc:sldMk cId="2796581169" sldId="303"/>
            <ac:picMk id="11" creationId="{38A82E73-0205-70FB-E40B-27E659BBD9D9}"/>
          </ac:picMkLst>
        </pc:picChg>
      </pc:sldChg>
      <pc:sldChg chg="modSp">
        <pc:chgData name="Poppy Milne" userId="S::poppy.milne@trac.com::dbd09707-01bb-4d14-ba6f-59102c4d3794" providerId="AD" clId="Web-{28D4D632-8E88-879C-E64C-5C169300BC76}" dt="2025-03-21T14:15:45.505" v="7" actId="20577"/>
        <pc:sldMkLst>
          <pc:docMk/>
          <pc:sldMk cId="3228899994" sldId="305"/>
        </pc:sldMkLst>
        <pc:spChg chg="mod">
          <ac:chgData name="Poppy Milne" userId="S::poppy.milne@trac.com::dbd09707-01bb-4d14-ba6f-59102c4d3794" providerId="AD" clId="Web-{28D4D632-8E88-879C-E64C-5C169300BC76}" dt="2025-03-21T14:15:45.505" v="7" actId="20577"/>
          <ac:spMkLst>
            <pc:docMk/>
            <pc:sldMk cId="3228899994" sldId="305"/>
            <ac:spMk id="3" creationId="{694EAB92-A290-83E6-8A3D-6834DCBEF1C2}"/>
          </ac:spMkLst>
        </pc:spChg>
        <pc:picChg chg="mod">
          <ac:chgData name="Poppy Milne" userId="S::poppy.milne@trac.com::dbd09707-01bb-4d14-ba6f-59102c4d3794" providerId="AD" clId="Web-{28D4D632-8E88-879C-E64C-5C169300BC76}" dt="2025-03-21T14:03:20.421" v="4" actId="1076"/>
          <ac:picMkLst>
            <pc:docMk/>
            <pc:sldMk cId="3228899994" sldId="305"/>
            <ac:picMk id="6" creationId="{5EF7B6C0-A629-6870-41E1-CEE07F319F3B}"/>
          </ac:picMkLst>
        </pc:picChg>
      </pc:sldChg>
      <pc:sldChg chg="del">
        <pc:chgData name="Poppy Milne" userId="S::poppy.milne@trac.com::dbd09707-01bb-4d14-ba6f-59102c4d3794" providerId="AD" clId="Web-{28D4D632-8E88-879C-E64C-5C169300BC76}" dt="2025-03-21T13:55:25.611" v="2"/>
        <pc:sldMkLst>
          <pc:docMk/>
          <pc:sldMk cId="1827470552" sldId="306"/>
        </pc:sldMkLst>
      </pc:sldChg>
      <pc:sldChg chg="new del">
        <pc:chgData name="Poppy Milne" userId="S::poppy.milne@trac.com::dbd09707-01bb-4d14-ba6f-59102c4d3794" providerId="AD" clId="Web-{28D4D632-8E88-879C-E64C-5C169300BC76}" dt="2025-03-21T14:16:20.741" v="10"/>
        <pc:sldMkLst>
          <pc:docMk/>
          <pc:sldMk cId="1314090006" sldId="309"/>
        </pc:sldMkLst>
      </pc:sldChg>
    </pc:docChg>
  </pc:docChgLst>
  <pc:docChgLst>
    <pc:chgData name="Poppy Milne" userId="dbd09707-01bb-4d14-ba6f-59102c4d3794" providerId="ADAL" clId="{A23AD265-9BAB-43F4-9150-9F71D38EE569}"/>
    <pc:docChg chg="undo custSel addSld delSld modSld sldOrd">
      <pc:chgData name="Poppy Milne" userId="dbd09707-01bb-4d14-ba6f-59102c4d3794" providerId="ADAL" clId="{A23AD265-9BAB-43F4-9150-9F71D38EE569}" dt="2025-03-20T10:42:02.207" v="4991" actId="20577"/>
      <pc:docMkLst>
        <pc:docMk/>
      </pc:docMkLst>
      <pc:sldChg chg="modSp mod">
        <pc:chgData name="Poppy Milne" userId="dbd09707-01bb-4d14-ba6f-59102c4d3794" providerId="ADAL" clId="{A23AD265-9BAB-43F4-9150-9F71D38EE569}" dt="2025-03-18T13:16:37.593" v="136" actId="20577"/>
        <pc:sldMkLst>
          <pc:docMk/>
          <pc:sldMk cId="1975497924" sldId="256"/>
        </pc:sldMkLst>
        <pc:spChg chg="mod">
          <ac:chgData name="Poppy Milne" userId="dbd09707-01bb-4d14-ba6f-59102c4d3794" providerId="ADAL" clId="{A23AD265-9BAB-43F4-9150-9F71D38EE569}" dt="2025-03-18T13:16:19.721" v="116" actId="20577"/>
          <ac:spMkLst>
            <pc:docMk/>
            <pc:sldMk cId="1975497924" sldId="256"/>
            <ac:spMk id="4" creationId="{C199F57E-1A1F-49B5-A34C-CB0EB740E5B4}"/>
          </ac:spMkLst>
        </pc:spChg>
        <pc:spChg chg="mod">
          <ac:chgData name="Poppy Milne" userId="dbd09707-01bb-4d14-ba6f-59102c4d3794" providerId="ADAL" clId="{A23AD265-9BAB-43F4-9150-9F71D38EE569}" dt="2025-03-18T13:16:23.133" v="117" actId="20577"/>
          <ac:spMkLst>
            <pc:docMk/>
            <pc:sldMk cId="1975497924" sldId="256"/>
            <ac:spMk id="5" creationId="{27C389A7-650D-4F15-9742-CA9567118FB4}"/>
          </ac:spMkLst>
        </pc:spChg>
        <pc:spChg chg="mod">
          <ac:chgData name="Poppy Milne" userId="dbd09707-01bb-4d14-ba6f-59102c4d3794" providerId="ADAL" clId="{A23AD265-9BAB-43F4-9150-9F71D38EE569}" dt="2025-03-18T13:16:37.593" v="136" actId="20577"/>
          <ac:spMkLst>
            <pc:docMk/>
            <pc:sldMk cId="1975497924" sldId="256"/>
            <ac:spMk id="6" creationId="{DA2AF87D-E3BF-4F45-8958-EB4F2EBDE6DF}"/>
          </ac:spMkLst>
        </pc:spChg>
      </pc:sldChg>
      <pc:sldChg chg="addSp delSp modSp add mod ord">
        <pc:chgData name="Poppy Milne" userId="dbd09707-01bb-4d14-ba6f-59102c4d3794" providerId="ADAL" clId="{A23AD265-9BAB-43F4-9150-9F71D38EE569}" dt="2025-03-20T10:41:55.194" v="4987" actId="27636"/>
        <pc:sldMkLst>
          <pc:docMk/>
          <pc:sldMk cId="2874432874" sldId="270"/>
        </pc:sldMkLst>
        <pc:spChg chg="mod">
          <ac:chgData name="Poppy Milne" userId="dbd09707-01bb-4d14-ba6f-59102c4d3794" providerId="ADAL" clId="{A23AD265-9BAB-43F4-9150-9F71D38EE569}" dt="2025-03-20T10:41:55.194" v="4987" actId="27636"/>
          <ac:spMkLst>
            <pc:docMk/>
            <pc:sldMk cId="2874432874" sldId="270"/>
            <ac:spMk id="7" creationId="{E0466CC4-5B50-6505-E7BA-F165763148E9}"/>
          </ac:spMkLst>
        </pc:spChg>
        <pc:picChg chg="add del mod">
          <ac:chgData name="Poppy Milne" userId="dbd09707-01bb-4d14-ba6f-59102c4d3794" providerId="ADAL" clId="{A23AD265-9BAB-43F4-9150-9F71D38EE569}" dt="2025-03-20T10:40:33.475" v="4980" actId="478"/>
          <ac:picMkLst>
            <pc:docMk/>
            <pc:sldMk cId="2874432874" sldId="270"/>
            <ac:picMk id="3" creationId="{D8997AE3-D8C1-C837-BA5F-A0120A60B95D}"/>
          </ac:picMkLst>
        </pc:picChg>
        <pc:picChg chg="add mod ord">
          <ac:chgData name="Poppy Milne" userId="dbd09707-01bb-4d14-ba6f-59102c4d3794" providerId="ADAL" clId="{A23AD265-9BAB-43F4-9150-9F71D38EE569}" dt="2025-03-20T10:41:03.954" v="4984" actId="1076"/>
          <ac:picMkLst>
            <pc:docMk/>
            <pc:sldMk cId="2874432874" sldId="270"/>
            <ac:picMk id="6" creationId="{2AC430AE-5716-2A8B-FA4E-60D0AD2F0F86}"/>
          </ac:picMkLst>
        </pc:picChg>
      </pc:sldChg>
      <pc:sldChg chg="modSp del mod">
        <pc:chgData name="Poppy Milne" userId="dbd09707-01bb-4d14-ba6f-59102c4d3794" providerId="ADAL" clId="{A23AD265-9BAB-43F4-9150-9F71D38EE569}" dt="2025-03-18T13:54:50.333" v="542" actId="2696"/>
        <pc:sldMkLst>
          <pc:docMk/>
          <pc:sldMk cId="3635148036" sldId="270"/>
        </pc:sldMkLst>
      </pc:sldChg>
      <pc:sldChg chg="modSp mod">
        <pc:chgData name="Poppy Milne" userId="dbd09707-01bb-4d14-ba6f-59102c4d3794" providerId="ADAL" clId="{A23AD265-9BAB-43F4-9150-9F71D38EE569}" dt="2025-03-20T10:42:02.207" v="4991" actId="20577"/>
        <pc:sldMkLst>
          <pc:docMk/>
          <pc:sldMk cId="4194908138" sldId="272"/>
        </pc:sldMkLst>
        <pc:spChg chg="mod">
          <ac:chgData name="Poppy Milne" userId="dbd09707-01bb-4d14-ba6f-59102c4d3794" providerId="ADAL" clId="{A23AD265-9BAB-43F4-9150-9F71D38EE569}" dt="2025-03-18T13:14:43.424" v="81" actId="20577"/>
          <ac:spMkLst>
            <pc:docMk/>
            <pc:sldMk cId="4194908138" sldId="272"/>
            <ac:spMk id="2" creationId="{B2FFCC5F-46E6-9DFC-1930-AB9624374F65}"/>
          </ac:spMkLst>
        </pc:spChg>
        <pc:spChg chg="mod">
          <ac:chgData name="Poppy Milne" userId="dbd09707-01bb-4d14-ba6f-59102c4d3794" providerId="ADAL" clId="{A23AD265-9BAB-43F4-9150-9F71D38EE569}" dt="2025-03-20T10:42:02.207" v="4991" actId="20577"/>
          <ac:spMkLst>
            <pc:docMk/>
            <pc:sldMk cId="4194908138" sldId="272"/>
            <ac:spMk id="3" creationId="{44719773-BD07-898E-9BA9-979B7851491A}"/>
          </ac:spMkLst>
        </pc:spChg>
      </pc:sldChg>
      <pc:sldChg chg="addSp delSp modSp mod ord">
        <pc:chgData name="Poppy Milne" userId="dbd09707-01bb-4d14-ba6f-59102c4d3794" providerId="ADAL" clId="{A23AD265-9BAB-43F4-9150-9F71D38EE569}" dt="2025-03-19T13:35:53.314" v="3248"/>
        <pc:sldMkLst>
          <pc:docMk/>
          <pc:sldMk cId="2545888936" sldId="273"/>
        </pc:sldMkLst>
        <pc:spChg chg="mod">
          <ac:chgData name="Poppy Milne" userId="dbd09707-01bb-4d14-ba6f-59102c4d3794" providerId="ADAL" clId="{A23AD265-9BAB-43F4-9150-9F71D38EE569}" dt="2025-03-18T13:21:38.080" v="157" actId="20577"/>
          <ac:spMkLst>
            <pc:docMk/>
            <pc:sldMk cId="2545888936" sldId="273"/>
            <ac:spMk id="2" creationId="{81DE3563-A143-E8BF-7AFA-AC2412D524FA}"/>
          </ac:spMkLst>
        </pc:spChg>
        <pc:spChg chg="mod">
          <ac:chgData name="Poppy Milne" userId="dbd09707-01bb-4d14-ba6f-59102c4d3794" providerId="ADAL" clId="{A23AD265-9BAB-43F4-9150-9F71D38EE569}" dt="2025-03-19T13:33:49.494" v="3237" actId="27636"/>
          <ac:spMkLst>
            <pc:docMk/>
            <pc:sldMk cId="2545888936" sldId="273"/>
            <ac:spMk id="3" creationId="{FFC5BB59-56DA-228F-2D0E-061706144305}"/>
          </ac:spMkLst>
        </pc:spChg>
      </pc:sldChg>
      <pc:sldChg chg="delSp modSp del mod">
        <pc:chgData name="Poppy Milne" userId="dbd09707-01bb-4d14-ba6f-59102c4d3794" providerId="ADAL" clId="{A23AD265-9BAB-43F4-9150-9F71D38EE569}" dt="2025-03-18T13:15:34.051" v="90" actId="47"/>
        <pc:sldMkLst>
          <pc:docMk/>
          <pc:sldMk cId="2152764439" sldId="274"/>
        </pc:sldMkLst>
      </pc:sldChg>
      <pc:sldChg chg="modSp add del mod">
        <pc:chgData name="Poppy Milne" userId="dbd09707-01bb-4d14-ba6f-59102c4d3794" providerId="ADAL" clId="{A23AD265-9BAB-43F4-9150-9F71D38EE569}" dt="2025-03-18T13:15:31.060" v="89" actId="47"/>
        <pc:sldMkLst>
          <pc:docMk/>
          <pc:sldMk cId="1239738109" sldId="290"/>
        </pc:sldMkLst>
      </pc:sldChg>
      <pc:sldChg chg="add del">
        <pc:chgData name="Poppy Milne" userId="dbd09707-01bb-4d14-ba6f-59102c4d3794" providerId="ADAL" clId="{A23AD265-9BAB-43F4-9150-9F71D38EE569}" dt="2025-03-18T13:15:31.060" v="89" actId="47"/>
        <pc:sldMkLst>
          <pc:docMk/>
          <pc:sldMk cId="1796900034" sldId="298"/>
        </pc:sldMkLst>
      </pc:sldChg>
      <pc:sldChg chg="addSp delSp modSp add del mod modClrScheme chgLayout">
        <pc:chgData name="Poppy Milne" userId="dbd09707-01bb-4d14-ba6f-59102c4d3794" providerId="ADAL" clId="{A23AD265-9BAB-43F4-9150-9F71D38EE569}" dt="2025-03-19T14:32:05.269" v="4653" actId="2696"/>
        <pc:sldMkLst>
          <pc:docMk/>
          <pc:sldMk cId="218735036" sldId="299"/>
        </pc:sldMkLst>
      </pc:sldChg>
      <pc:sldChg chg="addSp delSp modSp new del mod">
        <pc:chgData name="Poppy Milne" userId="dbd09707-01bb-4d14-ba6f-59102c4d3794" providerId="ADAL" clId="{A23AD265-9BAB-43F4-9150-9F71D38EE569}" dt="2025-03-19T13:00:23.871" v="2808" actId="2696"/>
        <pc:sldMkLst>
          <pc:docMk/>
          <pc:sldMk cId="3440287408" sldId="300"/>
        </pc:sldMkLst>
      </pc:sldChg>
      <pc:sldChg chg="modSp new mod">
        <pc:chgData name="Poppy Milne" userId="dbd09707-01bb-4d14-ba6f-59102c4d3794" providerId="ADAL" clId="{A23AD265-9BAB-43F4-9150-9F71D38EE569}" dt="2025-03-20T10:19:36.541" v="4879" actId="20577"/>
        <pc:sldMkLst>
          <pc:docMk/>
          <pc:sldMk cId="1873263499" sldId="301"/>
        </pc:sldMkLst>
        <pc:spChg chg="mod">
          <ac:chgData name="Poppy Milne" userId="dbd09707-01bb-4d14-ba6f-59102c4d3794" providerId="ADAL" clId="{A23AD265-9BAB-43F4-9150-9F71D38EE569}" dt="2025-03-18T13:55:00.421" v="566" actId="20577"/>
          <ac:spMkLst>
            <pc:docMk/>
            <pc:sldMk cId="1873263499" sldId="301"/>
            <ac:spMk id="2" creationId="{E6C5C233-1BE6-AE7C-A28D-8B81A49426E0}"/>
          </ac:spMkLst>
        </pc:spChg>
        <pc:spChg chg="mod">
          <ac:chgData name="Poppy Milne" userId="dbd09707-01bb-4d14-ba6f-59102c4d3794" providerId="ADAL" clId="{A23AD265-9BAB-43F4-9150-9F71D38EE569}" dt="2025-03-20T10:19:36.541" v="4879" actId="20577"/>
          <ac:spMkLst>
            <pc:docMk/>
            <pc:sldMk cId="1873263499" sldId="301"/>
            <ac:spMk id="3" creationId="{7739B9A3-9E0D-BEBC-95E9-5FBB4AEA512B}"/>
          </ac:spMkLst>
        </pc:spChg>
      </pc:sldChg>
      <pc:sldChg chg="addSp delSp modSp new mod ord">
        <pc:chgData name="Poppy Milne" userId="dbd09707-01bb-4d14-ba6f-59102c4d3794" providerId="ADAL" clId="{A23AD265-9BAB-43F4-9150-9F71D38EE569}" dt="2025-03-19T13:49:17.009" v="3567" actId="20577"/>
        <pc:sldMkLst>
          <pc:docMk/>
          <pc:sldMk cId="895668572" sldId="302"/>
        </pc:sldMkLst>
        <pc:spChg chg="mod">
          <ac:chgData name="Poppy Milne" userId="dbd09707-01bb-4d14-ba6f-59102c4d3794" providerId="ADAL" clId="{A23AD265-9BAB-43F4-9150-9F71D38EE569}" dt="2025-03-19T10:10:09.068" v="1813" actId="20577"/>
          <ac:spMkLst>
            <pc:docMk/>
            <pc:sldMk cId="895668572" sldId="302"/>
            <ac:spMk id="2" creationId="{02C47D7D-E734-418B-488A-5E97E75848FF}"/>
          </ac:spMkLst>
        </pc:spChg>
        <pc:spChg chg="mod">
          <ac:chgData name="Poppy Milne" userId="dbd09707-01bb-4d14-ba6f-59102c4d3794" providerId="ADAL" clId="{A23AD265-9BAB-43F4-9150-9F71D38EE569}" dt="2025-03-19T13:39:32.112" v="3286" actId="20577"/>
          <ac:spMkLst>
            <pc:docMk/>
            <pc:sldMk cId="895668572" sldId="302"/>
            <ac:spMk id="3" creationId="{94BF747B-F354-6A58-A847-9B1EECDE06EC}"/>
          </ac:spMkLst>
        </pc:spChg>
        <pc:spChg chg="add mod">
          <ac:chgData name="Poppy Milne" userId="dbd09707-01bb-4d14-ba6f-59102c4d3794" providerId="ADAL" clId="{A23AD265-9BAB-43F4-9150-9F71D38EE569}" dt="2025-03-19T13:49:17.009" v="3567" actId="20577"/>
          <ac:spMkLst>
            <pc:docMk/>
            <pc:sldMk cId="895668572" sldId="302"/>
            <ac:spMk id="10" creationId="{F0FA986B-9837-A26F-79C7-84CF03DE7603}"/>
          </ac:spMkLst>
        </pc:spChg>
        <pc:picChg chg="add mod ord">
          <ac:chgData name="Poppy Milne" userId="dbd09707-01bb-4d14-ba6f-59102c4d3794" providerId="ADAL" clId="{A23AD265-9BAB-43F4-9150-9F71D38EE569}" dt="2025-03-19T10:15:06.212" v="1841" actId="167"/>
          <ac:picMkLst>
            <pc:docMk/>
            <pc:sldMk cId="895668572" sldId="302"/>
            <ac:picMk id="9" creationId="{AA364674-5EB8-286B-FB57-0178141653C4}"/>
          </ac:picMkLst>
        </pc:picChg>
      </pc:sldChg>
      <pc:sldChg chg="addSp delSp modSp new mod ord">
        <pc:chgData name="Poppy Milne" userId="dbd09707-01bb-4d14-ba6f-59102c4d3794" providerId="ADAL" clId="{A23AD265-9BAB-43F4-9150-9F71D38EE569}" dt="2025-03-20T10:32:16.738" v="4919" actId="1076"/>
        <pc:sldMkLst>
          <pc:docMk/>
          <pc:sldMk cId="2796581169" sldId="303"/>
        </pc:sldMkLst>
        <pc:spChg chg="mod">
          <ac:chgData name="Poppy Milne" userId="dbd09707-01bb-4d14-ba6f-59102c4d3794" providerId="ADAL" clId="{A23AD265-9BAB-43F4-9150-9F71D38EE569}" dt="2025-03-19T13:58:59.324" v="3657"/>
          <ac:spMkLst>
            <pc:docMk/>
            <pc:sldMk cId="2796581169" sldId="303"/>
            <ac:spMk id="2" creationId="{FBF9D9B3-6AD7-F13A-0B8B-C24A8B1D925B}"/>
          </ac:spMkLst>
        </pc:spChg>
        <pc:spChg chg="mod">
          <ac:chgData name="Poppy Milne" userId="dbd09707-01bb-4d14-ba6f-59102c4d3794" providerId="ADAL" clId="{A23AD265-9BAB-43F4-9150-9F71D38EE569}" dt="2025-03-19T14:40:56.290" v="4849" actId="1076"/>
          <ac:spMkLst>
            <pc:docMk/>
            <pc:sldMk cId="2796581169" sldId="303"/>
            <ac:spMk id="3" creationId="{C4960681-1AAE-D107-9D5A-86A30454B496}"/>
          </ac:spMkLst>
        </pc:spChg>
        <pc:picChg chg="add mod ord">
          <ac:chgData name="Poppy Milne" userId="dbd09707-01bb-4d14-ba6f-59102c4d3794" providerId="ADAL" clId="{A23AD265-9BAB-43F4-9150-9F71D38EE569}" dt="2025-03-20T10:30:50.690" v="4914" actId="1076"/>
          <ac:picMkLst>
            <pc:docMk/>
            <pc:sldMk cId="2796581169" sldId="303"/>
            <ac:picMk id="5" creationId="{047DDF6D-3E32-AB43-E9F7-B17831297A2D}"/>
          </ac:picMkLst>
        </pc:picChg>
        <pc:picChg chg="add mod ord">
          <ac:chgData name="Poppy Milne" userId="dbd09707-01bb-4d14-ba6f-59102c4d3794" providerId="ADAL" clId="{A23AD265-9BAB-43F4-9150-9F71D38EE569}" dt="2025-03-20T10:32:16.738" v="4919" actId="1076"/>
          <ac:picMkLst>
            <pc:docMk/>
            <pc:sldMk cId="2796581169" sldId="303"/>
            <ac:picMk id="11" creationId="{38A82E73-0205-70FB-E40B-27E659BBD9D9}"/>
          </ac:picMkLst>
        </pc:picChg>
      </pc:sldChg>
      <pc:sldChg chg="addSp delSp modSp new mod">
        <pc:chgData name="Poppy Milne" userId="dbd09707-01bb-4d14-ba6f-59102c4d3794" providerId="ADAL" clId="{A23AD265-9BAB-43F4-9150-9F71D38EE569}" dt="2025-03-20T10:30:00.020" v="4908"/>
        <pc:sldMkLst>
          <pc:docMk/>
          <pc:sldMk cId="4203409905" sldId="304"/>
        </pc:sldMkLst>
        <pc:picChg chg="add del mod">
          <ac:chgData name="Poppy Milne" userId="dbd09707-01bb-4d14-ba6f-59102c4d3794" providerId="ADAL" clId="{A23AD265-9BAB-43F4-9150-9F71D38EE569}" dt="2025-03-20T10:29:37.142" v="4907" actId="478"/>
          <ac:picMkLst>
            <pc:docMk/>
            <pc:sldMk cId="4203409905" sldId="304"/>
            <ac:picMk id="7" creationId="{8B2CC62B-3F7D-6962-7BAE-ECD546FDE668}"/>
          </ac:picMkLst>
        </pc:picChg>
        <pc:picChg chg="add mod">
          <ac:chgData name="Poppy Milne" userId="dbd09707-01bb-4d14-ba6f-59102c4d3794" providerId="ADAL" clId="{A23AD265-9BAB-43F4-9150-9F71D38EE569}" dt="2025-03-20T10:30:00.020" v="4908"/>
          <ac:picMkLst>
            <pc:docMk/>
            <pc:sldMk cId="4203409905" sldId="304"/>
            <ac:picMk id="4098" creationId="{819FCC3B-BE78-D2E2-C021-C465DF7D7A09}"/>
          </ac:picMkLst>
        </pc:picChg>
      </pc:sldChg>
      <pc:sldChg chg="addSp delSp modSp add mod">
        <pc:chgData name="Poppy Milne" userId="dbd09707-01bb-4d14-ba6f-59102c4d3794" providerId="ADAL" clId="{A23AD265-9BAB-43F4-9150-9F71D38EE569}" dt="2025-03-20T10:22:47.946" v="4905" actId="20577"/>
        <pc:sldMkLst>
          <pc:docMk/>
          <pc:sldMk cId="3228899994" sldId="305"/>
        </pc:sldMkLst>
        <pc:spChg chg="mod">
          <ac:chgData name="Poppy Milne" userId="dbd09707-01bb-4d14-ba6f-59102c4d3794" providerId="ADAL" clId="{A23AD265-9BAB-43F4-9150-9F71D38EE569}" dt="2025-03-20T10:22:47.946" v="4905" actId="20577"/>
          <ac:spMkLst>
            <pc:docMk/>
            <pc:sldMk cId="3228899994" sldId="305"/>
            <ac:spMk id="3" creationId="{694EAB92-A290-83E6-8A3D-6834DCBEF1C2}"/>
          </ac:spMkLst>
        </pc:spChg>
        <pc:picChg chg="add mod">
          <ac:chgData name="Poppy Milne" userId="dbd09707-01bb-4d14-ba6f-59102c4d3794" providerId="ADAL" clId="{A23AD265-9BAB-43F4-9150-9F71D38EE569}" dt="2025-03-19T14:37:21.437" v="4795" actId="1076"/>
          <ac:picMkLst>
            <pc:docMk/>
            <pc:sldMk cId="3228899994" sldId="305"/>
            <ac:picMk id="6" creationId="{5EF7B6C0-A629-6870-41E1-CEE07F319F3B}"/>
          </ac:picMkLst>
        </pc:picChg>
      </pc:sldChg>
    </pc:docChg>
  </pc:docChgLst>
  <pc:docChgLst>
    <pc:chgData name="Linda Stephen" userId="S::linda.stephen@trac.com::40a9e250-ec33-48f0-a9be-5b289748a9ca" providerId="AD" clId="Web-{C0D360E1-441A-4FE1-BDCE-1A7F74B9D9FF}"/>
    <pc:docChg chg="modSld">
      <pc:chgData name="Linda Stephen" userId="S::linda.stephen@trac.com::40a9e250-ec33-48f0-a9be-5b289748a9ca" providerId="AD" clId="Web-{C0D360E1-441A-4FE1-BDCE-1A7F74B9D9FF}" dt="2025-03-20T15:20:56.842" v="4" actId="1076"/>
      <pc:docMkLst>
        <pc:docMk/>
      </pc:docMkLst>
      <pc:sldChg chg="modSp">
        <pc:chgData name="Linda Stephen" userId="S::linda.stephen@trac.com::40a9e250-ec33-48f0-a9be-5b289748a9ca" providerId="AD" clId="Web-{C0D360E1-441A-4FE1-BDCE-1A7F74B9D9FF}" dt="2025-03-20T15:20:56.842" v="4" actId="1076"/>
        <pc:sldMkLst>
          <pc:docMk/>
          <pc:sldMk cId="2545888936" sldId="273"/>
        </pc:sldMkLst>
        <pc:spChg chg="mod">
          <ac:chgData name="Linda Stephen" userId="S::linda.stephen@trac.com::40a9e250-ec33-48f0-a9be-5b289748a9ca" providerId="AD" clId="Web-{C0D360E1-441A-4FE1-BDCE-1A7F74B9D9FF}" dt="2025-03-20T15:20:50.482" v="3" actId="20577"/>
          <ac:spMkLst>
            <pc:docMk/>
            <pc:sldMk cId="2545888936" sldId="273"/>
            <ac:spMk id="3" creationId="{FFC5BB59-56DA-228F-2D0E-061706144305}"/>
          </ac:spMkLst>
        </pc:spChg>
        <pc:spChg chg="mod">
          <ac:chgData name="Linda Stephen" userId="S::linda.stephen@trac.com::40a9e250-ec33-48f0-a9be-5b289748a9ca" providerId="AD" clId="Web-{C0D360E1-441A-4FE1-BDCE-1A7F74B9D9FF}" dt="2025-03-20T15:20:56.842" v="4" actId="1076"/>
          <ac:spMkLst>
            <pc:docMk/>
            <pc:sldMk cId="2545888936" sldId="273"/>
            <ac:spMk id="6" creationId="{5F824B4C-1126-8F51-C1C4-33375F750ABC}"/>
          </ac:spMkLst>
        </pc:spChg>
      </pc:sldChg>
      <pc:sldChg chg="modSp">
        <pc:chgData name="Linda Stephen" userId="S::linda.stephen@trac.com::40a9e250-ec33-48f0-a9be-5b289748a9ca" providerId="AD" clId="Web-{C0D360E1-441A-4FE1-BDCE-1A7F74B9D9FF}" dt="2025-03-20T15:19:39.276" v="1" actId="20577"/>
        <pc:sldMkLst>
          <pc:docMk/>
          <pc:sldMk cId="1873263499" sldId="301"/>
        </pc:sldMkLst>
        <pc:spChg chg="mod">
          <ac:chgData name="Linda Stephen" userId="S::linda.stephen@trac.com::40a9e250-ec33-48f0-a9be-5b289748a9ca" providerId="AD" clId="Web-{C0D360E1-441A-4FE1-BDCE-1A7F74B9D9FF}" dt="2025-03-20T15:19:39.276" v="1" actId="20577"/>
          <ac:spMkLst>
            <pc:docMk/>
            <pc:sldMk cId="1873263499" sldId="301"/>
            <ac:spMk id="3" creationId="{7739B9A3-9E0D-BEBC-95E9-5FBB4AEA512B}"/>
          </ac:spMkLst>
        </pc:spChg>
      </pc:sldChg>
    </pc:docChg>
  </pc:docChgLst>
  <pc:docChgLst>
    <pc:chgData name="Poppy Milne" userId="S::poppy.milne@trac.com::dbd09707-01bb-4d14-ba6f-59102c4d3794" providerId="AD" clId="Web-{25D073C5-C1DB-3133-2F1D-6FD99D824990}"/>
    <pc:docChg chg="addSld modSld">
      <pc:chgData name="Poppy Milne" userId="S::poppy.milne@trac.com::dbd09707-01bb-4d14-ba6f-59102c4d3794" providerId="AD" clId="Web-{25D073C5-C1DB-3133-2F1D-6FD99D824990}" dt="2025-03-19T16:14:40.407" v="290" actId="1076"/>
      <pc:docMkLst>
        <pc:docMk/>
      </pc:docMkLst>
      <pc:sldChg chg="addSp modSp">
        <pc:chgData name="Poppy Milne" userId="S::poppy.milne@trac.com::dbd09707-01bb-4d14-ba6f-59102c4d3794" providerId="AD" clId="Web-{25D073C5-C1DB-3133-2F1D-6FD99D824990}" dt="2025-03-19T16:14:40.407" v="290" actId="1076"/>
        <pc:sldMkLst>
          <pc:docMk/>
          <pc:sldMk cId="1873263499" sldId="301"/>
        </pc:sldMkLst>
        <pc:spChg chg="mod">
          <ac:chgData name="Poppy Milne" userId="S::poppy.milne@trac.com::dbd09707-01bb-4d14-ba6f-59102c4d3794" providerId="AD" clId="Web-{25D073C5-C1DB-3133-2F1D-6FD99D824990}" dt="2025-03-19T15:59:00.421" v="6" actId="20577"/>
          <ac:spMkLst>
            <pc:docMk/>
            <pc:sldMk cId="1873263499" sldId="301"/>
            <ac:spMk id="2" creationId="{E6C5C233-1BE6-AE7C-A28D-8B81A49426E0}"/>
          </ac:spMkLst>
        </pc:spChg>
        <pc:spChg chg="mod">
          <ac:chgData name="Poppy Milne" userId="S::poppy.milne@trac.com::dbd09707-01bb-4d14-ba6f-59102c4d3794" providerId="AD" clId="Web-{25D073C5-C1DB-3133-2F1D-6FD99D824990}" dt="2025-03-19T16:14:25.563" v="287" actId="14100"/>
          <ac:spMkLst>
            <pc:docMk/>
            <pc:sldMk cId="1873263499" sldId="301"/>
            <ac:spMk id="3" creationId="{7739B9A3-9E0D-BEBC-95E9-5FBB4AEA512B}"/>
          </ac:spMkLst>
        </pc:spChg>
        <pc:picChg chg="add mod">
          <ac:chgData name="Poppy Milne" userId="S::poppy.milne@trac.com::dbd09707-01bb-4d14-ba6f-59102c4d3794" providerId="AD" clId="Web-{25D073C5-C1DB-3133-2F1D-6FD99D824990}" dt="2025-03-19T16:14:40.407" v="290" actId="1076"/>
          <ac:picMkLst>
            <pc:docMk/>
            <pc:sldMk cId="1873263499" sldId="301"/>
            <ac:picMk id="4" creationId="{7B4E07F5-1415-488F-B889-67C75EC7BC47}"/>
          </ac:picMkLst>
        </pc:picChg>
      </pc:sldChg>
      <pc:sldChg chg="addSp delSp modSp new mod modShow">
        <pc:chgData name="Poppy Milne" userId="S::poppy.milne@trac.com::dbd09707-01bb-4d14-ba6f-59102c4d3794" providerId="AD" clId="Web-{25D073C5-C1DB-3133-2F1D-6FD99D824990}" dt="2025-03-19T16:14:13.672" v="283"/>
        <pc:sldMkLst>
          <pc:docMk/>
          <pc:sldMk cId="1827470552" sldId="306"/>
        </pc:sldMkLst>
        <pc:spChg chg="mod">
          <ac:chgData name="Poppy Milne" userId="S::poppy.milne@trac.com::dbd09707-01bb-4d14-ba6f-59102c4d3794" providerId="AD" clId="Web-{25D073C5-C1DB-3133-2F1D-6FD99D824990}" dt="2025-03-19T16:02:44.975" v="73" actId="20577"/>
          <ac:spMkLst>
            <pc:docMk/>
            <pc:sldMk cId="1827470552" sldId="306"/>
            <ac:spMk id="2" creationId="{284A981A-BB30-1D9A-023D-2D86A85036DB}"/>
          </ac:spMkLst>
        </pc:spChg>
        <pc:spChg chg="mod">
          <ac:chgData name="Poppy Milne" userId="S::poppy.milne@trac.com::dbd09707-01bb-4d14-ba6f-59102c4d3794" providerId="AD" clId="Web-{25D073C5-C1DB-3133-2F1D-6FD99D824990}" dt="2025-03-19T16:10:44.633" v="268" actId="20577"/>
          <ac:spMkLst>
            <pc:docMk/>
            <pc:sldMk cId="1827470552" sldId="306"/>
            <ac:spMk id="3" creationId="{D6A90403-67C7-EBB5-66B4-E6441E47C397}"/>
          </ac:spMkLst>
        </pc:spChg>
      </pc:sldChg>
    </pc:docChg>
  </pc:docChgLst>
  <pc:docChgLst>
    <pc:chgData name="Nikki Simpson" userId="S::nikki.simpson@trac.com::8d206e67-0890-4c06-816c-44c06f448b82" providerId="AD" clId="Web-{CC45F7C9-8DAA-E466-E2AA-3354336DAB0A}"/>
    <pc:docChg chg="modSld">
      <pc:chgData name="Nikki Simpson" userId="S::nikki.simpson@trac.com::8d206e67-0890-4c06-816c-44c06f448b82" providerId="AD" clId="Web-{CC45F7C9-8DAA-E466-E2AA-3354336DAB0A}" dt="2025-03-21T13:49:03.032" v="1"/>
      <pc:docMkLst>
        <pc:docMk/>
      </pc:docMkLst>
      <pc:sldChg chg="delSp">
        <pc:chgData name="Nikki Simpson" userId="S::nikki.simpson@trac.com::8d206e67-0890-4c06-816c-44c06f448b82" providerId="AD" clId="Web-{CC45F7C9-8DAA-E466-E2AA-3354336DAB0A}" dt="2025-03-21T13:49:03.032" v="1"/>
        <pc:sldMkLst>
          <pc:docMk/>
          <pc:sldMk cId="1105730972" sldId="308"/>
        </pc:sldMkLst>
        <pc:spChg chg="del">
          <ac:chgData name="Nikki Simpson" userId="S::nikki.simpson@trac.com::8d206e67-0890-4c06-816c-44c06f448b82" providerId="AD" clId="Web-{CC45F7C9-8DAA-E466-E2AA-3354336DAB0A}" dt="2025-03-21T13:48:57.516" v="0"/>
          <ac:spMkLst>
            <pc:docMk/>
            <pc:sldMk cId="1105730972" sldId="308"/>
            <ac:spMk id="12" creationId="{9636C8A3-FA5C-C8F3-A9D3-BAB31CD459FC}"/>
          </ac:spMkLst>
        </pc:spChg>
        <pc:spChg chg="del">
          <ac:chgData name="Nikki Simpson" userId="S::nikki.simpson@trac.com::8d206e67-0890-4c06-816c-44c06f448b82" providerId="AD" clId="Web-{CC45F7C9-8DAA-E466-E2AA-3354336DAB0A}" dt="2025-03-21T13:49:03.032" v="1"/>
          <ac:spMkLst>
            <pc:docMk/>
            <pc:sldMk cId="1105730972" sldId="308"/>
            <ac:spMk id="14" creationId="{EC426978-1B6C-1D7B-250F-FE2D42B52C9E}"/>
          </ac:spMkLst>
        </pc:spChg>
      </pc:sldChg>
    </pc:docChg>
  </pc:docChgLst>
  <pc:docChgLst>
    <pc:chgData name="Christine McDonald" userId="b91a9398-ab09-45a7-af4c-a3f004875bdf" providerId="ADAL" clId="{656EAA6C-3CEB-4AC3-A492-5174BA1BAAB5}"/>
    <pc:docChg chg="undo custSel addSld delSld modSld modMainMaster">
      <pc:chgData name="Christine McDonald" userId="b91a9398-ab09-45a7-af4c-a3f004875bdf" providerId="ADAL" clId="{656EAA6C-3CEB-4AC3-A492-5174BA1BAAB5}" dt="2025-03-21T13:46:54.046" v="2604" actId="2696"/>
      <pc:docMkLst>
        <pc:docMk/>
      </pc:docMkLst>
      <pc:sldChg chg="addSp">
        <pc:chgData name="Christine McDonald" userId="b91a9398-ab09-45a7-af4c-a3f004875bdf" providerId="ADAL" clId="{656EAA6C-3CEB-4AC3-A492-5174BA1BAAB5}" dt="2025-03-21T13:40:58.260" v="2335"/>
        <pc:sldMkLst>
          <pc:docMk/>
          <pc:sldMk cId="4029120104" sldId="257"/>
        </pc:sldMkLst>
        <pc:picChg chg="add">
          <ac:chgData name="Christine McDonald" userId="b91a9398-ab09-45a7-af4c-a3f004875bdf" providerId="ADAL" clId="{656EAA6C-3CEB-4AC3-A492-5174BA1BAAB5}" dt="2025-03-21T13:40:58.260" v="2335"/>
          <ac:picMkLst>
            <pc:docMk/>
            <pc:sldMk cId="4029120104" sldId="257"/>
            <ac:picMk id="2" creationId="{BB1FF467-4167-95A5-DB84-6E0B5DE4878F}"/>
          </ac:picMkLst>
        </pc:picChg>
      </pc:sldChg>
      <pc:sldChg chg="del">
        <pc:chgData name="Christine McDonald" userId="b91a9398-ab09-45a7-af4c-a3f004875bdf" providerId="ADAL" clId="{656EAA6C-3CEB-4AC3-A492-5174BA1BAAB5}" dt="2025-03-21T13:41:12.860" v="2339" actId="2696"/>
        <pc:sldMkLst>
          <pc:docMk/>
          <pc:sldMk cId="1253061249" sldId="259"/>
        </pc:sldMkLst>
      </pc:sldChg>
      <pc:sldChg chg="del">
        <pc:chgData name="Christine McDonald" userId="b91a9398-ab09-45a7-af4c-a3f004875bdf" providerId="ADAL" clId="{656EAA6C-3CEB-4AC3-A492-5174BA1BAAB5}" dt="2025-03-21T13:41:09.526" v="2338" actId="2696"/>
        <pc:sldMkLst>
          <pc:docMk/>
          <pc:sldMk cId="3492090827" sldId="263"/>
        </pc:sldMkLst>
      </pc:sldChg>
      <pc:sldChg chg="delSp modSp mod modClrScheme chgLayout">
        <pc:chgData name="Christine McDonald" userId="b91a9398-ab09-45a7-af4c-a3f004875bdf" providerId="ADAL" clId="{656EAA6C-3CEB-4AC3-A492-5174BA1BAAB5}" dt="2025-03-21T12:43:18.250" v="793" actId="20577"/>
        <pc:sldMkLst>
          <pc:docMk/>
          <pc:sldMk cId="2874432874" sldId="270"/>
        </pc:sldMkLst>
        <pc:spChg chg="mod ord">
          <ac:chgData name="Christine McDonald" userId="b91a9398-ab09-45a7-af4c-a3f004875bdf" providerId="ADAL" clId="{656EAA6C-3CEB-4AC3-A492-5174BA1BAAB5}" dt="2025-03-21T10:43:38.343" v="14" actId="113"/>
          <ac:spMkLst>
            <pc:docMk/>
            <pc:sldMk cId="2874432874" sldId="270"/>
            <ac:spMk id="4" creationId="{369FDE09-61A7-9DBD-D901-680AA476A63B}"/>
          </ac:spMkLst>
        </pc:spChg>
        <pc:spChg chg="mod ord">
          <ac:chgData name="Christine McDonald" userId="b91a9398-ab09-45a7-af4c-a3f004875bdf" providerId="ADAL" clId="{656EAA6C-3CEB-4AC3-A492-5174BA1BAAB5}" dt="2025-03-21T12:43:18.250" v="793" actId="20577"/>
          <ac:spMkLst>
            <pc:docMk/>
            <pc:sldMk cId="2874432874" sldId="270"/>
            <ac:spMk id="7" creationId="{E0466CC4-5B50-6505-E7BA-F165763148E9}"/>
          </ac:spMkLst>
        </pc:spChg>
        <pc:picChg chg="del mod">
          <ac:chgData name="Christine McDonald" userId="b91a9398-ab09-45a7-af4c-a3f004875bdf" providerId="ADAL" clId="{656EAA6C-3CEB-4AC3-A492-5174BA1BAAB5}" dt="2025-03-21T11:35:03.376" v="142" actId="478"/>
          <ac:picMkLst>
            <pc:docMk/>
            <pc:sldMk cId="2874432874" sldId="270"/>
            <ac:picMk id="6" creationId="{2AC430AE-5716-2A8B-FA4E-60D0AD2F0F86}"/>
          </ac:picMkLst>
        </pc:picChg>
      </pc:sldChg>
      <pc:sldChg chg="del">
        <pc:chgData name="Christine McDonald" userId="b91a9398-ab09-45a7-af4c-a3f004875bdf" providerId="ADAL" clId="{656EAA6C-3CEB-4AC3-A492-5174BA1BAAB5}" dt="2025-03-21T13:41:07.610" v="2337" actId="2696"/>
        <pc:sldMkLst>
          <pc:docMk/>
          <pc:sldMk cId="3056898656" sldId="271"/>
        </pc:sldMkLst>
      </pc:sldChg>
      <pc:sldChg chg="modSp mod">
        <pc:chgData name="Christine McDonald" userId="b91a9398-ab09-45a7-af4c-a3f004875bdf" providerId="ADAL" clId="{656EAA6C-3CEB-4AC3-A492-5174BA1BAAB5}" dt="2025-03-21T11:36:35.427" v="280" actId="14100"/>
        <pc:sldMkLst>
          <pc:docMk/>
          <pc:sldMk cId="4194908138" sldId="272"/>
        </pc:sldMkLst>
        <pc:spChg chg="mod">
          <ac:chgData name="Christine McDonald" userId="b91a9398-ab09-45a7-af4c-a3f004875bdf" providerId="ADAL" clId="{656EAA6C-3CEB-4AC3-A492-5174BA1BAAB5}" dt="2025-03-21T10:45:47.404" v="26" actId="1076"/>
          <ac:spMkLst>
            <pc:docMk/>
            <pc:sldMk cId="4194908138" sldId="272"/>
            <ac:spMk id="2" creationId="{B2FFCC5F-46E6-9DFC-1930-AB9624374F65}"/>
          </ac:spMkLst>
        </pc:spChg>
        <pc:spChg chg="mod">
          <ac:chgData name="Christine McDonald" userId="b91a9398-ab09-45a7-af4c-a3f004875bdf" providerId="ADAL" clId="{656EAA6C-3CEB-4AC3-A492-5174BA1BAAB5}" dt="2025-03-21T11:36:35.427" v="280" actId="14100"/>
          <ac:spMkLst>
            <pc:docMk/>
            <pc:sldMk cId="4194908138" sldId="272"/>
            <ac:spMk id="3" creationId="{44719773-BD07-898E-9BA9-979B7851491A}"/>
          </ac:spMkLst>
        </pc:spChg>
      </pc:sldChg>
      <pc:sldChg chg="addSp delSp modSp mod">
        <pc:chgData name="Christine McDonald" userId="b91a9398-ab09-45a7-af4c-a3f004875bdf" providerId="ADAL" clId="{656EAA6C-3CEB-4AC3-A492-5174BA1BAAB5}" dt="2025-03-21T13:43:42.726" v="2581" actId="20577"/>
        <pc:sldMkLst>
          <pc:docMk/>
          <pc:sldMk cId="2545888936" sldId="273"/>
        </pc:sldMkLst>
        <pc:spChg chg="mod">
          <ac:chgData name="Christine McDonald" userId="b91a9398-ab09-45a7-af4c-a3f004875bdf" providerId="ADAL" clId="{656EAA6C-3CEB-4AC3-A492-5174BA1BAAB5}" dt="2025-03-21T13:16:21.976" v="2285" actId="20577"/>
          <ac:spMkLst>
            <pc:docMk/>
            <pc:sldMk cId="2545888936" sldId="273"/>
            <ac:spMk id="2" creationId="{81DE3563-A143-E8BF-7AFA-AC2412D524FA}"/>
          </ac:spMkLst>
        </pc:spChg>
        <pc:spChg chg="mod">
          <ac:chgData name="Christine McDonald" userId="b91a9398-ab09-45a7-af4c-a3f004875bdf" providerId="ADAL" clId="{656EAA6C-3CEB-4AC3-A492-5174BA1BAAB5}" dt="2025-03-21T13:43:42.726" v="2581" actId="20577"/>
          <ac:spMkLst>
            <pc:docMk/>
            <pc:sldMk cId="2545888936" sldId="273"/>
            <ac:spMk id="3" creationId="{FFC5BB59-56DA-228F-2D0E-061706144305}"/>
          </ac:spMkLst>
        </pc:spChg>
        <pc:spChg chg="del mod">
          <ac:chgData name="Christine McDonald" userId="b91a9398-ab09-45a7-af4c-a3f004875bdf" providerId="ADAL" clId="{656EAA6C-3CEB-4AC3-A492-5174BA1BAAB5}" dt="2025-03-21T13:03:59.683" v="1269" actId="478"/>
          <ac:spMkLst>
            <pc:docMk/>
            <pc:sldMk cId="2545888936" sldId="273"/>
            <ac:spMk id="6" creationId="{5F824B4C-1126-8F51-C1C4-33375F750ABC}"/>
          </ac:spMkLst>
        </pc:spChg>
        <pc:picChg chg="add mod">
          <ac:chgData name="Christine McDonald" userId="b91a9398-ab09-45a7-af4c-a3f004875bdf" providerId="ADAL" clId="{656EAA6C-3CEB-4AC3-A492-5174BA1BAAB5}" dt="2025-03-21T13:04:47.708" v="1274" actId="1076"/>
          <ac:picMkLst>
            <pc:docMk/>
            <pc:sldMk cId="2545888936" sldId="273"/>
            <ac:picMk id="4" creationId="{A3F76194-ED0C-661C-130B-2BA46E235902}"/>
          </ac:picMkLst>
        </pc:picChg>
        <pc:picChg chg="del">
          <ac:chgData name="Christine McDonald" userId="b91a9398-ab09-45a7-af4c-a3f004875bdf" providerId="ADAL" clId="{656EAA6C-3CEB-4AC3-A492-5174BA1BAAB5}" dt="2025-03-21T13:04:43.560" v="1273" actId="478"/>
          <ac:picMkLst>
            <pc:docMk/>
            <pc:sldMk cId="2545888936" sldId="273"/>
            <ac:picMk id="5" creationId="{CC211FD3-0DAE-72CE-1873-809C36AE414A}"/>
          </ac:picMkLst>
        </pc:picChg>
        <pc:picChg chg="del">
          <ac:chgData name="Christine McDonald" userId="b91a9398-ab09-45a7-af4c-a3f004875bdf" providerId="ADAL" clId="{656EAA6C-3CEB-4AC3-A492-5174BA1BAAB5}" dt="2025-03-21T13:04:03.251" v="1270" actId="478"/>
          <ac:picMkLst>
            <pc:docMk/>
            <pc:sldMk cId="2545888936" sldId="273"/>
            <ac:picMk id="1026" creationId="{B3801072-482C-7D5C-F699-B9E02F6FE267}"/>
          </ac:picMkLst>
        </pc:picChg>
      </pc:sldChg>
      <pc:sldChg chg="modSp mod modClrScheme chgLayout">
        <pc:chgData name="Christine McDonald" userId="b91a9398-ab09-45a7-af4c-a3f004875bdf" providerId="ADAL" clId="{656EAA6C-3CEB-4AC3-A492-5174BA1BAAB5}" dt="2025-03-21T12:51:37.158" v="1027" actId="1076"/>
        <pc:sldMkLst>
          <pc:docMk/>
          <pc:sldMk cId="1873263499" sldId="301"/>
        </pc:sldMkLst>
        <pc:spChg chg="mod ord">
          <ac:chgData name="Christine McDonald" userId="b91a9398-ab09-45a7-af4c-a3f004875bdf" providerId="ADAL" clId="{656EAA6C-3CEB-4AC3-A492-5174BA1BAAB5}" dt="2025-03-21T10:41:37.522" v="1" actId="700"/>
          <ac:spMkLst>
            <pc:docMk/>
            <pc:sldMk cId="1873263499" sldId="301"/>
            <ac:spMk id="2" creationId="{E6C5C233-1BE6-AE7C-A28D-8B81A49426E0}"/>
          </ac:spMkLst>
        </pc:spChg>
        <pc:spChg chg="mod ord">
          <ac:chgData name="Christine McDonald" userId="b91a9398-ab09-45a7-af4c-a3f004875bdf" providerId="ADAL" clId="{656EAA6C-3CEB-4AC3-A492-5174BA1BAAB5}" dt="2025-03-21T12:51:05.841" v="1020" actId="27636"/>
          <ac:spMkLst>
            <pc:docMk/>
            <pc:sldMk cId="1873263499" sldId="301"/>
            <ac:spMk id="3" creationId="{7739B9A3-9E0D-BEBC-95E9-5FBB4AEA512B}"/>
          </ac:spMkLst>
        </pc:spChg>
        <pc:picChg chg="mod modCrop">
          <ac:chgData name="Christine McDonald" userId="b91a9398-ab09-45a7-af4c-a3f004875bdf" providerId="ADAL" clId="{656EAA6C-3CEB-4AC3-A492-5174BA1BAAB5}" dt="2025-03-21T12:51:37.158" v="1027" actId="1076"/>
          <ac:picMkLst>
            <pc:docMk/>
            <pc:sldMk cId="1873263499" sldId="301"/>
            <ac:picMk id="4" creationId="{7B4E07F5-1415-488F-B889-67C75EC7BC47}"/>
          </ac:picMkLst>
        </pc:picChg>
      </pc:sldChg>
      <pc:sldChg chg="modSp mod">
        <pc:chgData name="Christine McDonald" userId="b91a9398-ab09-45a7-af4c-a3f004875bdf" providerId="ADAL" clId="{656EAA6C-3CEB-4AC3-A492-5174BA1BAAB5}" dt="2025-03-21T13:45:57.076" v="2602" actId="20577"/>
        <pc:sldMkLst>
          <pc:docMk/>
          <pc:sldMk cId="895668572" sldId="302"/>
        </pc:sldMkLst>
        <pc:spChg chg="mod">
          <ac:chgData name="Christine McDonald" userId="b91a9398-ab09-45a7-af4c-a3f004875bdf" providerId="ADAL" clId="{656EAA6C-3CEB-4AC3-A492-5174BA1BAAB5}" dt="2025-03-21T13:14:40.150" v="2169" actId="14100"/>
          <ac:spMkLst>
            <pc:docMk/>
            <pc:sldMk cId="895668572" sldId="302"/>
            <ac:spMk id="3" creationId="{94BF747B-F354-6A58-A847-9B1EECDE06EC}"/>
          </ac:spMkLst>
        </pc:spChg>
        <pc:spChg chg="mod">
          <ac:chgData name="Christine McDonald" userId="b91a9398-ab09-45a7-af4c-a3f004875bdf" providerId="ADAL" clId="{656EAA6C-3CEB-4AC3-A492-5174BA1BAAB5}" dt="2025-03-21T13:45:57.076" v="2602" actId="20577"/>
          <ac:spMkLst>
            <pc:docMk/>
            <pc:sldMk cId="895668572" sldId="302"/>
            <ac:spMk id="10" creationId="{F0FA986B-9837-A26F-79C7-84CF03DE7603}"/>
          </ac:spMkLst>
        </pc:spChg>
        <pc:picChg chg="mod">
          <ac:chgData name="Christine McDonald" userId="b91a9398-ab09-45a7-af4c-a3f004875bdf" providerId="ADAL" clId="{656EAA6C-3CEB-4AC3-A492-5174BA1BAAB5}" dt="2025-03-21T13:15:41.543" v="2260" actId="1076"/>
          <ac:picMkLst>
            <pc:docMk/>
            <pc:sldMk cId="895668572" sldId="302"/>
            <ac:picMk id="9" creationId="{AA364674-5EB8-286B-FB57-0178141653C4}"/>
          </ac:picMkLst>
        </pc:picChg>
      </pc:sldChg>
      <pc:sldChg chg="modSp mod">
        <pc:chgData name="Christine McDonald" userId="b91a9398-ab09-45a7-af4c-a3f004875bdf" providerId="ADAL" clId="{656EAA6C-3CEB-4AC3-A492-5174BA1BAAB5}" dt="2025-03-21T10:44:26.705" v="20" actId="1076"/>
        <pc:sldMkLst>
          <pc:docMk/>
          <pc:sldMk cId="2796581169" sldId="303"/>
        </pc:sldMkLst>
        <pc:picChg chg="mod">
          <ac:chgData name="Christine McDonald" userId="b91a9398-ab09-45a7-af4c-a3f004875bdf" providerId="ADAL" clId="{656EAA6C-3CEB-4AC3-A492-5174BA1BAAB5}" dt="2025-03-21T10:44:26.705" v="20" actId="1076"/>
          <ac:picMkLst>
            <pc:docMk/>
            <pc:sldMk cId="2796581169" sldId="303"/>
            <ac:picMk id="5" creationId="{047DDF6D-3E32-AB43-E9F7-B17831297A2D}"/>
          </ac:picMkLst>
        </pc:picChg>
        <pc:picChg chg="mod">
          <ac:chgData name="Christine McDonald" userId="b91a9398-ab09-45a7-af4c-a3f004875bdf" providerId="ADAL" clId="{656EAA6C-3CEB-4AC3-A492-5174BA1BAAB5}" dt="2025-03-21T10:44:23.837" v="19" actId="1076"/>
          <ac:picMkLst>
            <pc:docMk/>
            <pc:sldMk cId="2796581169" sldId="303"/>
            <ac:picMk id="11" creationId="{38A82E73-0205-70FB-E40B-27E659BBD9D9}"/>
          </ac:picMkLst>
        </pc:picChg>
      </pc:sldChg>
      <pc:sldChg chg="modSp del">
        <pc:chgData name="Christine McDonald" userId="b91a9398-ab09-45a7-af4c-a3f004875bdf" providerId="ADAL" clId="{656EAA6C-3CEB-4AC3-A492-5174BA1BAAB5}" dt="2025-03-21T13:41:01.926" v="2336" actId="2696"/>
        <pc:sldMkLst>
          <pc:docMk/>
          <pc:sldMk cId="4203409905" sldId="304"/>
        </pc:sldMkLst>
        <pc:picChg chg="mod">
          <ac:chgData name="Christine McDonald" userId="b91a9398-ab09-45a7-af4c-a3f004875bdf" providerId="ADAL" clId="{656EAA6C-3CEB-4AC3-A492-5174BA1BAAB5}" dt="2025-03-21T13:40:44.943" v="2334" actId="1076"/>
          <ac:picMkLst>
            <pc:docMk/>
            <pc:sldMk cId="4203409905" sldId="304"/>
            <ac:picMk id="4098" creationId="{819FCC3B-BE78-D2E2-C021-C465DF7D7A09}"/>
          </ac:picMkLst>
        </pc:picChg>
      </pc:sldChg>
      <pc:sldChg chg="modSp mod">
        <pc:chgData name="Christine McDonald" userId="b91a9398-ab09-45a7-af4c-a3f004875bdf" providerId="ADAL" clId="{656EAA6C-3CEB-4AC3-A492-5174BA1BAAB5}" dt="2025-03-21T10:45:24.133" v="24" actId="1076"/>
        <pc:sldMkLst>
          <pc:docMk/>
          <pc:sldMk cId="3228899994" sldId="305"/>
        </pc:sldMkLst>
        <pc:spChg chg="mod">
          <ac:chgData name="Christine McDonald" userId="b91a9398-ab09-45a7-af4c-a3f004875bdf" providerId="ADAL" clId="{656EAA6C-3CEB-4AC3-A492-5174BA1BAAB5}" dt="2025-03-21T10:44:35.062" v="22" actId="27636"/>
          <ac:spMkLst>
            <pc:docMk/>
            <pc:sldMk cId="3228899994" sldId="305"/>
            <ac:spMk id="3" creationId="{694EAB92-A290-83E6-8A3D-6834DCBEF1C2}"/>
          </ac:spMkLst>
        </pc:spChg>
        <pc:picChg chg="mod">
          <ac:chgData name="Christine McDonald" userId="b91a9398-ab09-45a7-af4c-a3f004875bdf" providerId="ADAL" clId="{656EAA6C-3CEB-4AC3-A492-5174BA1BAAB5}" dt="2025-03-21T10:45:24.133" v="24" actId="1076"/>
          <ac:picMkLst>
            <pc:docMk/>
            <pc:sldMk cId="3228899994" sldId="305"/>
            <ac:picMk id="6" creationId="{5EF7B6C0-A629-6870-41E1-CEE07F319F3B}"/>
          </ac:picMkLst>
        </pc:picChg>
      </pc:sldChg>
      <pc:sldChg chg="modSp mod modClrScheme chgLayout">
        <pc:chgData name="Christine McDonald" userId="b91a9398-ab09-45a7-af4c-a3f004875bdf" providerId="ADAL" clId="{656EAA6C-3CEB-4AC3-A492-5174BA1BAAB5}" dt="2025-03-21T13:46:23.986" v="2603" actId="14100"/>
        <pc:sldMkLst>
          <pc:docMk/>
          <pc:sldMk cId="1827470552" sldId="306"/>
        </pc:sldMkLst>
        <pc:spChg chg="mod ord">
          <ac:chgData name="Christine McDonald" userId="b91a9398-ab09-45a7-af4c-a3f004875bdf" providerId="ADAL" clId="{656EAA6C-3CEB-4AC3-A492-5174BA1BAAB5}" dt="2025-03-21T10:41:37.522" v="1" actId="700"/>
          <ac:spMkLst>
            <pc:docMk/>
            <pc:sldMk cId="1827470552" sldId="306"/>
            <ac:spMk id="2" creationId="{284A981A-BB30-1D9A-023D-2D86A85036DB}"/>
          </ac:spMkLst>
        </pc:spChg>
        <pc:spChg chg="mod ord">
          <ac:chgData name="Christine McDonald" userId="b91a9398-ab09-45a7-af4c-a3f004875bdf" providerId="ADAL" clId="{656EAA6C-3CEB-4AC3-A492-5174BA1BAAB5}" dt="2025-03-21T13:46:23.986" v="2603" actId="14100"/>
          <ac:spMkLst>
            <pc:docMk/>
            <pc:sldMk cId="1827470552" sldId="306"/>
            <ac:spMk id="3" creationId="{D6A90403-67C7-EBB5-66B4-E6441E47C397}"/>
          </ac:spMkLst>
        </pc:spChg>
      </pc:sldChg>
      <pc:sldChg chg="modSp new del mod">
        <pc:chgData name="Christine McDonald" userId="b91a9398-ab09-45a7-af4c-a3f004875bdf" providerId="ADAL" clId="{656EAA6C-3CEB-4AC3-A492-5174BA1BAAB5}" dt="2025-03-21T13:46:54.046" v="2604" actId="2696"/>
        <pc:sldMkLst>
          <pc:docMk/>
          <pc:sldMk cId="2725626575" sldId="307"/>
        </pc:sldMkLst>
        <pc:spChg chg="mod">
          <ac:chgData name="Christine McDonald" userId="b91a9398-ab09-45a7-af4c-a3f004875bdf" providerId="ADAL" clId="{656EAA6C-3CEB-4AC3-A492-5174BA1BAAB5}" dt="2025-03-21T12:45:24.234" v="823" actId="20577"/>
          <ac:spMkLst>
            <pc:docMk/>
            <pc:sldMk cId="2725626575" sldId="307"/>
            <ac:spMk id="2" creationId="{DE62C0AA-00AD-14F4-42F2-066DEE74CD17}"/>
          </ac:spMkLst>
        </pc:spChg>
        <pc:spChg chg="mod">
          <ac:chgData name="Christine McDonald" userId="b91a9398-ab09-45a7-af4c-a3f004875bdf" providerId="ADAL" clId="{656EAA6C-3CEB-4AC3-A492-5174BA1BAAB5}" dt="2025-03-21T12:47:14.218" v="1010" actId="20577"/>
          <ac:spMkLst>
            <pc:docMk/>
            <pc:sldMk cId="2725626575" sldId="307"/>
            <ac:spMk id="3" creationId="{3EF284F3-1E9C-D1EB-5B4E-CB77070421AA}"/>
          </ac:spMkLst>
        </pc:spChg>
      </pc:sldChg>
      <pc:sldChg chg="addSp delSp modSp new mod modClrScheme chgLayout">
        <pc:chgData name="Christine McDonald" userId="b91a9398-ab09-45a7-af4c-a3f004875bdf" providerId="ADAL" clId="{656EAA6C-3CEB-4AC3-A492-5174BA1BAAB5}" dt="2025-03-21T13:41:48.702" v="2348" actId="478"/>
        <pc:sldMkLst>
          <pc:docMk/>
          <pc:sldMk cId="1105730972" sldId="308"/>
        </pc:sldMkLst>
        <pc:spChg chg="del mod">
          <ac:chgData name="Christine McDonald" userId="b91a9398-ab09-45a7-af4c-a3f004875bdf" providerId="ADAL" clId="{656EAA6C-3CEB-4AC3-A492-5174BA1BAAB5}" dt="2025-03-21T13:13:58.860" v="2163" actId="700"/>
          <ac:spMkLst>
            <pc:docMk/>
            <pc:sldMk cId="1105730972" sldId="308"/>
            <ac:spMk id="2" creationId="{95EA676C-4A42-D853-9C79-1B2E01C36F16}"/>
          </ac:spMkLst>
        </pc:spChg>
        <pc:spChg chg="del mod">
          <ac:chgData name="Christine McDonald" userId="b91a9398-ab09-45a7-af4c-a3f004875bdf" providerId="ADAL" clId="{656EAA6C-3CEB-4AC3-A492-5174BA1BAAB5}" dt="2025-03-21T13:09:05.740" v="1703" actId="478"/>
          <ac:spMkLst>
            <pc:docMk/>
            <pc:sldMk cId="1105730972" sldId="308"/>
            <ac:spMk id="3" creationId="{288E38C1-58C3-9B1A-EA71-E91B1DF58334}"/>
          </ac:spMkLst>
        </pc:spChg>
        <pc:spChg chg="add">
          <ac:chgData name="Christine McDonald" userId="b91a9398-ab09-45a7-af4c-a3f004875bdf" providerId="ADAL" clId="{656EAA6C-3CEB-4AC3-A492-5174BA1BAAB5}" dt="2025-03-21T12:49:27.880" v="1012"/>
          <ac:spMkLst>
            <pc:docMk/>
            <pc:sldMk cId="1105730972" sldId="308"/>
            <ac:spMk id="4" creationId="{8D5F92B9-83E4-4E03-F30B-7F181E717385}"/>
          </ac:spMkLst>
        </pc:spChg>
        <pc:spChg chg="add">
          <ac:chgData name="Christine McDonald" userId="b91a9398-ab09-45a7-af4c-a3f004875bdf" providerId="ADAL" clId="{656EAA6C-3CEB-4AC3-A492-5174BA1BAAB5}" dt="2025-03-21T12:49:29.875" v="1013"/>
          <ac:spMkLst>
            <pc:docMk/>
            <pc:sldMk cId="1105730972" sldId="308"/>
            <ac:spMk id="5" creationId="{0D687E2E-7C13-F853-AE9C-876A48F03CA6}"/>
          </ac:spMkLst>
        </pc:spChg>
        <pc:spChg chg="add del mod ord">
          <ac:chgData name="Christine McDonald" userId="b91a9398-ab09-45a7-af4c-a3f004875bdf" providerId="ADAL" clId="{656EAA6C-3CEB-4AC3-A492-5174BA1BAAB5}" dt="2025-03-21T13:14:08.926" v="2164" actId="700"/>
          <ac:spMkLst>
            <pc:docMk/>
            <pc:sldMk cId="1105730972" sldId="308"/>
            <ac:spMk id="10" creationId="{EBAC2547-2F1B-4161-ECEC-A4D2BDC9A755}"/>
          </ac:spMkLst>
        </pc:spChg>
        <pc:spChg chg="add del mod ord">
          <ac:chgData name="Christine McDonald" userId="b91a9398-ab09-45a7-af4c-a3f004875bdf" providerId="ADAL" clId="{656EAA6C-3CEB-4AC3-A492-5174BA1BAAB5}" dt="2025-03-21T13:41:48.702" v="2348" actId="478"/>
          <ac:spMkLst>
            <pc:docMk/>
            <pc:sldMk cId="1105730972" sldId="308"/>
            <ac:spMk id="11" creationId="{AD379E1C-B69C-7433-3274-1DBC036A13B0}"/>
          </ac:spMkLst>
        </pc:spChg>
        <pc:spChg chg="add mod ord">
          <ac:chgData name="Christine McDonald" userId="b91a9398-ab09-45a7-af4c-a3f004875bdf" providerId="ADAL" clId="{656EAA6C-3CEB-4AC3-A492-5174BA1BAAB5}" dt="2025-03-21T13:14:08.926" v="2164" actId="700"/>
          <ac:spMkLst>
            <pc:docMk/>
            <pc:sldMk cId="1105730972" sldId="308"/>
            <ac:spMk id="12" creationId="{9636C8A3-FA5C-C8F3-A9D3-BAB31CD459FC}"/>
          </ac:spMkLst>
        </pc:spChg>
        <pc:spChg chg="add mod">
          <ac:chgData name="Christine McDonald" userId="b91a9398-ab09-45a7-af4c-a3f004875bdf" providerId="ADAL" clId="{656EAA6C-3CEB-4AC3-A492-5174BA1BAAB5}" dt="2025-03-21T13:41:48.702" v="2348" actId="478"/>
          <ac:spMkLst>
            <pc:docMk/>
            <pc:sldMk cId="1105730972" sldId="308"/>
            <ac:spMk id="14" creationId="{EC426978-1B6C-1D7B-250F-FE2D42B52C9E}"/>
          </ac:spMkLst>
        </pc:spChg>
        <pc:graphicFrameChg chg="add mod modGraphic">
          <ac:chgData name="Christine McDonald" userId="b91a9398-ab09-45a7-af4c-a3f004875bdf" providerId="ADAL" clId="{656EAA6C-3CEB-4AC3-A492-5174BA1BAAB5}" dt="2025-03-21T13:17:55.354" v="2329" actId="1076"/>
          <ac:graphicFrameMkLst>
            <pc:docMk/>
            <pc:sldMk cId="1105730972" sldId="308"/>
            <ac:graphicFrameMk id="9" creationId="{0D28DA29-CA1B-8FF9-86DA-EF97D5816120}"/>
          </ac:graphicFrameMkLst>
        </pc:graphicFrameChg>
        <pc:picChg chg="add mod ord">
          <ac:chgData name="Christine McDonald" userId="b91a9398-ab09-45a7-af4c-a3f004875bdf" providerId="ADAL" clId="{656EAA6C-3CEB-4AC3-A492-5174BA1BAAB5}" dt="2025-03-21T13:18:08.524" v="2331" actId="1076"/>
          <ac:picMkLst>
            <pc:docMk/>
            <pc:sldMk cId="1105730972" sldId="308"/>
            <ac:picMk id="6" creationId="{55A605E0-B9D6-8B69-1E75-A581FE176505}"/>
          </ac:picMkLst>
        </pc:picChg>
        <pc:picChg chg="add mod ord">
          <ac:chgData name="Christine McDonald" userId="b91a9398-ab09-45a7-af4c-a3f004875bdf" providerId="ADAL" clId="{656EAA6C-3CEB-4AC3-A492-5174BA1BAAB5}" dt="2025-03-21T13:18:11.615" v="2332" actId="1076"/>
          <ac:picMkLst>
            <pc:docMk/>
            <pc:sldMk cId="1105730972" sldId="308"/>
            <ac:picMk id="7" creationId="{2914EA23-30F2-57F4-021C-C3128F02D038}"/>
          </ac:picMkLst>
        </pc:picChg>
        <pc:picChg chg="add mod ord">
          <ac:chgData name="Christine McDonald" userId="b91a9398-ab09-45a7-af4c-a3f004875bdf" providerId="ADAL" clId="{656EAA6C-3CEB-4AC3-A492-5174BA1BAAB5}" dt="2025-03-21T13:18:13.906" v="2333" actId="1076"/>
          <ac:picMkLst>
            <pc:docMk/>
            <pc:sldMk cId="1105730972" sldId="308"/>
            <ac:picMk id="8" creationId="{423600BB-02F9-AB51-CDE5-EBF0F1ACC6C7}"/>
          </ac:picMkLst>
        </pc:picChg>
        <pc:picChg chg="add">
          <ac:chgData name="Christine McDonald" userId="b91a9398-ab09-45a7-af4c-a3f004875bdf" providerId="ADAL" clId="{656EAA6C-3CEB-4AC3-A492-5174BA1BAAB5}" dt="2025-03-21T12:49:27.880" v="1012"/>
          <ac:picMkLst>
            <pc:docMk/>
            <pc:sldMk cId="1105730972" sldId="308"/>
            <ac:picMk id="1026" creationId="{E318CA5E-7B1C-E757-5A97-CD0DBF378871}"/>
          </ac:picMkLst>
        </pc:picChg>
        <pc:picChg chg="add">
          <ac:chgData name="Christine McDonald" userId="b91a9398-ab09-45a7-af4c-a3f004875bdf" providerId="ADAL" clId="{656EAA6C-3CEB-4AC3-A492-5174BA1BAAB5}" dt="2025-03-21T12:49:27.880" v="1012"/>
          <ac:picMkLst>
            <pc:docMk/>
            <pc:sldMk cId="1105730972" sldId="308"/>
            <ac:picMk id="1027" creationId="{EF760DF9-7BBF-9447-E457-BE8C2252C0FE}"/>
          </ac:picMkLst>
        </pc:picChg>
        <pc:picChg chg="add">
          <ac:chgData name="Christine McDonald" userId="b91a9398-ab09-45a7-af4c-a3f004875bdf" providerId="ADAL" clId="{656EAA6C-3CEB-4AC3-A492-5174BA1BAAB5}" dt="2025-03-21T12:49:27.880" v="1012"/>
          <ac:picMkLst>
            <pc:docMk/>
            <pc:sldMk cId="1105730972" sldId="308"/>
            <ac:picMk id="1028" creationId="{B2285AF4-A23E-A1F6-7C8A-0983909E002D}"/>
          </ac:picMkLst>
        </pc:picChg>
        <pc:picChg chg="add">
          <ac:chgData name="Christine McDonald" userId="b91a9398-ab09-45a7-af4c-a3f004875bdf" providerId="ADAL" clId="{656EAA6C-3CEB-4AC3-A492-5174BA1BAAB5}" dt="2025-03-21T12:49:27.880" v="1012"/>
          <ac:picMkLst>
            <pc:docMk/>
            <pc:sldMk cId="1105730972" sldId="308"/>
            <ac:picMk id="1029" creationId="{43690A3C-1407-0DFF-5972-68936871626C}"/>
          </ac:picMkLst>
        </pc:picChg>
        <pc:picChg chg="add">
          <ac:chgData name="Christine McDonald" userId="b91a9398-ab09-45a7-af4c-a3f004875bdf" providerId="ADAL" clId="{656EAA6C-3CEB-4AC3-A492-5174BA1BAAB5}" dt="2025-03-21T12:49:29.875" v="1013"/>
          <ac:picMkLst>
            <pc:docMk/>
            <pc:sldMk cId="1105730972" sldId="308"/>
            <ac:picMk id="1031" creationId="{FBA989F1-41F2-DF8D-D07A-45720AB521CC}"/>
          </ac:picMkLst>
        </pc:picChg>
        <pc:picChg chg="add">
          <ac:chgData name="Christine McDonald" userId="b91a9398-ab09-45a7-af4c-a3f004875bdf" providerId="ADAL" clId="{656EAA6C-3CEB-4AC3-A492-5174BA1BAAB5}" dt="2025-03-21T12:49:29.875" v="1013"/>
          <ac:picMkLst>
            <pc:docMk/>
            <pc:sldMk cId="1105730972" sldId="308"/>
            <ac:picMk id="1032" creationId="{ED71BC44-6499-3980-33B9-2D95AA70D374}"/>
          </ac:picMkLst>
        </pc:picChg>
        <pc:picChg chg="add">
          <ac:chgData name="Christine McDonald" userId="b91a9398-ab09-45a7-af4c-a3f004875bdf" providerId="ADAL" clId="{656EAA6C-3CEB-4AC3-A492-5174BA1BAAB5}" dt="2025-03-21T12:49:29.875" v="1013"/>
          <ac:picMkLst>
            <pc:docMk/>
            <pc:sldMk cId="1105730972" sldId="308"/>
            <ac:picMk id="1033" creationId="{947CD9E6-794C-67A1-0A2E-1D728FC70962}"/>
          </ac:picMkLst>
        </pc:picChg>
        <pc:picChg chg="add">
          <ac:chgData name="Christine McDonald" userId="b91a9398-ab09-45a7-af4c-a3f004875bdf" providerId="ADAL" clId="{656EAA6C-3CEB-4AC3-A492-5174BA1BAAB5}" dt="2025-03-21T12:49:29.875" v="1013"/>
          <ac:picMkLst>
            <pc:docMk/>
            <pc:sldMk cId="1105730972" sldId="308"/>
            <ac:picMk id="1034" creationId="{D11B92FC-9066-7C6F-5A1C-059A8D63FFC5}"/>
          </ac:picMkLst>
        </pc:picChg>
      </pc:sldChg>
      <pc:sldMasterChg chg="modSldLayout">
        <pc:chgData name="Christine McDonald" userId="b91a9398-ab09-45a7-af4c-a3f004875bdf" providerId="ADAL" clId="{656EAA6C-3CEB-4AC3-A492-5174BA1BAAB5}" dt="2025-03-21T10:42:15.815" v="8" actId="14100"/>
        <pc:sldMasterMkLst>
          <pc:docMk/>
          <pc:sldMasterMk cId="1320198700" sldId="2147483648"/>
        </pc:sldMasterMkLst>
        <pc:sldLayoutChg chg="modSp mod">
          <pc:chgData name="Christine McDonald" userId="b91a9398-ab09-45a7-af4c-a3f004875bdf" providerId="ADAL" clId="{656EAA6C-3CEB-4AC3-A492-5174BA1BAAB5}" dt="2025-03-21T10:39:21.209" v="0" actId="1076"/>
          <pc:sldLayoutMkLst>
            <pc:docMk/>
            <pc:sldMasterMk cId="1320198700" sldId="2147483648"/>
            <pc:sldLayoutMk cId="2277420955" sldId="2147483651"/>
          </pc:sldLayoutMkLst>
          <pc:picChg chg="mod">
            <ac:chgData name="Christine McDonald" userId="b91a9398-ab09-45a7-af4c-a3f004875bdf" providerId="ADAL" clId="{656EAA6C-3CEB-4AC3-A492-5174BA1BAAB5}" dt="2025-03-21T10:39:21.209" v="0" actId="1076"/>
            <ac:picMkLst>
              <pc:docMk/>
              <pc:sldMasterMk cId="1320198700" sldId="2147483648"/>
              <pc:sldLayoutMk cId="2277420955" sldId="2147483651"/>
              <ac:picMk id="8" creationId="{B9D21778-CF3D-48DF-84FD-3E962F995EF8}"/>
            </ac:picMkLst>
          </pc:picChg>
        </pc:sldLayoutChg>
        <pc:sldLayoutChg chg="modSp mod">
          <pc:chgData name="Christine McDonald" userId="b91a9398-ab09-45a7-af4c-a3f004875bdf" providerId="ADAL" clId="{656EAA6C-3CEB-4AC3-A492-5174BA1BAAB5}" dt="2025-03-21T10:42:15.815" v="8" actId="14100"/>
          <pc:sldLayoutMkLst>
            <pc:docMk/>
            <pc:sldMasterMk cId="1320198700" sldId="2147483648"/>
            <pc:sldLayoutMk cId="4237990984" sldId="2147483655"/>
          </pc:sldLayoutMkLst>
          <pc:spChg chg="mod">
            <ac:chgData name="Christine McDonald" userId="b91a9398-ab09-45a7-af4c-a3f004875bdf" providerId="ADAL" clId="{656EAA6C-3CEB-4AC3-A492-5174BA1BAAB5}" dt="2025-03-21T10:42:15.815" v="8" actId="14100"/>
            <ac:spMkLst>
              <pc:docMk/>
              <pc:sldMasterMk cId="1320198700" sldId="2147483648"/>
              <pc:sldLayoutMk cId="4237990984" sldId="2147483655"/>
              <ac:spMk id="10" creationId="{1683E8EB-C785-4BE1-A81F-534B1015EC13}"/>
            </ac:spMkLst>
          </pc:spChg>
          <pc:spChg chg="mod">
            <ac:chgData name="Christine McDonald" userId="b91a9398-ab09-45a7-af4c-a3f004875bdf" providerId="ADAL" clId="{656EAA6C-3CEB-4AC3-A492-5174BA1BAAB5}" dt="2025-03-21T10:42:11.601" v="6" actId="14100"/>
            <ac:spMkLst>
              <pc:docMk/>
              <pc:sldMasterMk cId="1320198700" sldId="2147483648"/>
              <pc:sldLayoutMk cId="4237990984" sldId="2147483655"/>
              <ac:spMk id="11" creationId="{73DD881B-A44F-4804-AD40-612655859DE9}"/>
            </ac:spMkLst>
          </pc:spChg>
          <pc:picChg chg="mod">
            <ac:chgData name="Christine McDonald" userId="b91a9398-ab09-45a7-af4c-a3f004875bdf" providerId="ADAL" clId="{656EAA6C-3CEB-4AC3-A492-5174BA1BAAB5}" dt="2025-03-21T10:42:08.223" v="5" actId="14100"/>
            <ac:picMkLst>
              <pc:docMk/>
              <pc:sldMasterMk cId="1320198700" sldId="2147483648"/>
              <pc:sldLayoutMk cId="4237990984" sldId="2147483655"/>
              <ac:picMk id="9" creationId="{87CE8F8C-79BC-4192-918C-624F030FF2D9}"/>
            </ac:picMkLst>
          </pc:picChg>
        </pc:sldLayoutChg>
      </pc:sldMasterChg>
    </pc:docChg>
  </pc:docChgLst>
  <pc:docChgLst>
    <pc:chgData name="Poppy Milne" userId="dbd09707-01bb-4d14-ba6f-59102c4d3794" providerId="ADAL" clId="{B26F5B53-4AE9-4702-8DC5-5007F8CE6E6B}"/>
    <pc:docChg chg="modSld">
      <pc:chgData name="Poppy Milne" userId="dbd09707-01bb-4d14-ba6f-59102c4d3794" providerId="ADAL" clId="{B26F5B53-4AE9-4702-8DC5-5007F8CE6E6B}" dt="2025-03-21T14:25:21.189" v="0"/>
      <pc:docMkLst>
        <pc:docMk/>
      </pc:docMkLst>
      <pc:sldChg chg="modSp">
        <pc:chgData name="Poppy Milne" userId="dbd09707-01bb-4d14-ba6f-59102c4d3794" providerId="ADAL" clId="{B26F5B53-4AE9-4702-8DC5-5007F8CE6E6B}" dt="2025-03-21T14:25:21.189" v="0"/>
        <pc:sldMkLst>
          <pc:docMk/>
          <pc:sldMk cId="3228899994" sldId="305"/>
        </pc:sldMkLst>
        <pc:picChg chg="mod">
          <ac:chgData name="Poppy Milne" userId="dbd09707-01bb-4d14-ba6f-59102c4d3794" providerId="ADAL" clId="{B26F5B53-4AE9-4702-8DC5-5007F8CE6E6B}" dt="2025-03-21T14:25:21.189" v="0"/>
          <ac:picMkLst>
            <pc:docMk/>
            <pc:sldMk cId="3228899994" sldId="305"/>
            <ac:picMk id="6" creationId="{5EF7B6C0-A629-6870-41E1-CEE07F319F3B}"/>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93974D9-E187-4A90-AA38-1EB8C4FDC41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A08618D-878D-4B25-AA06-16F981E5291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611B52C-F674-46EE-9C4A-B9C2618FDEE4}" type="datetimeFigureOut">
              <a:rPr lang="en-GB" smtClean="0"/>
              <a:t>25/03/2025</a:t>
            </a:fld>
            <a:endParaRPr lang="en-GB"/>
          </a:p>
        </p:txBody>
      </p:sp>
      <p:sp>
        <p:nvSpPr>
          <p:cNvPr id="4" name="Footer Placeholder 3">
            <a:extLst>
              <a:ext uri="{FF2B5EF4-FFF2-40B4-BE49-F238E27FC236}">
                <a16:creationId xmlns:a16="http://schemas.microsoft.com/office/drawing/2014/main" id="{BF25A8E4-D1EE-49FA-BA7A-6D97CEE1285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0153D5D0-E226-48B2-BB50-6B9A09F414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FB1DF2D-C1EA-4A3C-B618-9538FEE400FF}" type="slidenum">
              <a:rPr lang="en-GB" smtClean="0"/>
              <a:t>‹#›</a:t>
            </a:fld>
            <a:endParaRPr lang="en-GB"/>
          </a:p>
        </p:txBody>
      </p:sp>
    </p:spTree>
    <p:extLst>
      <p:ext uri="{BB962C8B-B14F-4D97-AF65-F5344CB8AC3E}">
        <p14:creationId xmlns:p14="http://schemas.microsoft.com/office/powerpoint/2010/main" val="292523472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30T14:45:04.320"/>
    </inkml:context>
    <inkml:brush xml:id="br0">
      <inkml:brushProperty name="width" value="0.2" units="cm"/>
      <inkml:brushProperty name="height" value="0.2" units="cm"/>
      <inkml:brushProperty name="color" value="#F7DA03"/>
    </inkml:brush>
  </inkml:definitions>
  <inkml:trace contextRef="#ctx0" brushRef="#br0">0 0 24575,'1'7'0,"0"-1"0,0 1 0,0 0 0,1-1 0,0 0 0,0 1 0,1-1 0,0 0 0,0 0 0,0 0 0,1-1 0,0 1 0,8 9 0,-3-7 0,0-1 0,0 0 0,0-1 0,1 0 0,0 0 0,0-1 0,0-1 0,18 6 0,29 7 0,89 13 0,185 18 0,104-4-546,314 23-2174,1536 160 2260,-1998-188 634,-260-35-161,140 15 17,-158-18-30,-1-1 0,1 0 0,0-1 0,0 1 0,-1-2 0,1 1 0,-1-1 0,1-1 0,14-5 0,-22 7 0,0 1 0,0-1 0,0 1 0,0-1 0,0 1 0,-1-1 0,1 0 0,0 1 0,0-1 0,0 0 0,-1 0 0,1 1 0,0-1 0,0 0 0,-1 0 0,1 0 0,-1 0 0,1 0 0,-1 0 0,0 0 0,1 0 0,-1 0 0,0 0 0,1 0 0,-1 0 0,0 0 0,0 0 0,0 0 0,0-1 0,0 1 0,0 0 0,-1 0 0,1 0 0,0 0 0,0 0 0,-1 0 0,1 0 0,-1 0 0,1 0 0,-1 0 0,1 0 0,-1 0 0,1 0 0,-1 1 0,0-1 0,0 0 0,1 0 0,-1 1 0,0-1 0,0 0 0,0 1 0,0-1 0,-2 0 0,-5-5 0,-1 0 0,0 1 0,0 0 0,-18-7 0,-34-5 583,-1 2 0,0 2 0,-95-6-1,-473-16-594,529 31-756,-110-3-5465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30T14:45:05.202"/>
    </inkml:context>
    <inkml:brush xml:id="br0">
      <inkml:brushProperty name="width" value="0.2" units="cm"/>
      <inkml:brushProperty name="height" value="0.2" units="cm"/>
      <inkml:brushProperty name="color" value="#F7DA03"/>
    </inkml:brush>
  </inkml:definitions>
  <inkml:trace contextRef="#ctx0" brushRef="#br0">0 160 24575,'18'0'0,"36"0"0,39-4 0,52-2 0,45 0 0,34 2 0,22-13 0,-4-11 0,-13-1 0,-37 4 0,-50 2 0,-51 6-8191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DC34A7-0826-4676-905E-08085E565BE5}" type="datetimeFigureOut">
              <a:rPr lang="en-GB" smtClean="0"/>
              <a:t>25/03/2025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54427A-0B39-4E12-B789-597370D6D7EE}" type="slidenum">
              <a:rPr lang="en-GB" smtClean="0"/>
              <a:t>‹#›</a:t>
            </a:fld>
            <a:endParaRPr lang="en-GB"/>
          </a:p>
        </p:txBody>
      </p:sp>
    </p:spTree>
    <p:extLst>
      <p:ext uri="{BB962C8B-B14F-4D97-AF65-F5344CB8AC3E}">
        <p14:creationId xmlns:p14="http://schemas.microsoft.com/office/powerpoint/2010/main" val="3523365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customXml" Target="../ink/ink2.xml"/><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42B0A302-F02B-4EBB-89B0-02641AC62D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Title 1">
            <a:extLst>
              <a:ext uri="{FF2B5EF4-FFF2-40B4-BE49-F238E27FC236}">
                <a16:creationId xmlns:a16="http://schemas.microsoft.com/office/drawing/2014/main" id="{AB73B5AC-1367-4B16-9C64-A08E1C5D7A4D}"/>
              </a:ext>
            </a:extLst>
          </p:cNvPr>
          <p:cNvSpPr>
            <a:spLocks noGrp="1"/>
          </p:cNvSpPr>
          <p:nvPr>
            <p:ph type="ctrTitle"/>
          </p:nvPr>
        </p:nvSpPr>
        <p:spPr>
          <a:xfrm>
            <a:off x="1903562" y="2182483"/>
            <a:ext cx="9144000" cy="1327480"/>
          </a:xfrm>
          <a:prstGeom prst="rect">
            <a:avLst/>
          </a:prstGeom>
        </p:spPr>
        <p:txBody>
          <a:bodyPr rIns="0" anchor="b">
            <a:normAutofit/>
          </a:bodyPr>
          <a:lstStyle>
            <a:lvl1pPr algn="r">
              <a:defRPr sz="3000" b="1" cap="all" baseline="0">
                <a:solidFill>
                  <a:schemeClr val="bg1"/>
                </a:solidFill>
                <a:latin typeface="Lucida Sans" panose="020B0602030504020204" pitchFamily="34" charset="0"/>
              </a:defRPr>
            </a:lvl1pPr>
          </a:lstStyle>
          <a:p>
            <a:endParaRPr lang="en-GB"/>
          </a:p>
        </p:txBody>
      </p:sp>
      <p:sp>
        <p:nvSpPr>
          <p:cNvPr id="3" name="Subtitle 2">
            <a:extLst>
              <a:ext uri="{FF2B5EF4-FFF2-40B4-BE49-F238E27FC236}">
                <a16:creationId xmlns:a16="http://schemas.microsoft.com/office/drawing/2014/main" id="{FA38A14F-AF58-4A09-9407-DA7288463977}"/>
              </a:ext>
            </a:extLst>
          </p:cNvPr>
          <p:cNvSpPr>
            <a:spLocks noGrp="1"/>
          </p:cNvSpPr>
          <p:nvPr>
            <p:ph type="subTitle" idx="1"/>
          </p:nvPr>
        </p:nvSpPr>
        <p:spPr>
          <a:xfrm>
            <a:off x="1903562" y="3602038"/>
            <a:ext cx="9144000" cy="573147"/>
          </a:xfrm>
          <a:prstGeom prst="rect">
            <a:avLst/>
          </a:prstGeom>
        </p:spPr>
        <p:txBody>
          <a:bodyPr rIns="0">
            <a:normAutofit/>
          </a:bodyPr>
          <a:lstStyle>
            <a:lvl1pPr marL="0" indent="0" algn="r">
              <a:buNone/>
              <a:defRPr sz="2000" cap="all" baseline="0">
                <a:solidFill>
                  <a:srgbClr val="244B5A"/>
                </a:solidFill>
                <a:latin typeface="Lucida Sans" panose="020B0602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2" name="Text Placeholder 11">
            <a:extLst>
              <a:ext uri="{FF2B5EF4-FFF2-40B4-BE49-F238E27FC236}">
                <a16:creationId xmlns:a16="http://schemas.microsoft.com/office/drawing/2014/main" id="{9693B0BB-E054-4B21-9BE2-E1A18CB2F513}"/>
              </a:ext>
            </a:extLst>
          </p:cNvPr>
          <p:cNvSpPr>
            <a:spLocks noGrp="1"/>
          </p:cNvSpPr>
          <p:nvPr>
            <p:ph type="body" sz="quarter" idx="10" hasCustomPrompt="1"/>
          </p:nvPr>
        </p:nvSpPr>
        <p:spPr>
          <a:xfrm>
            <a:off x="1903413" y="4365625"/>
            <a:ext cx="9144000" cy="784225"/>
          </a:xfrm>
        </p:spPr>
        <p:txBody>
          <a:bodyPr rIns="0">
            <a:noAutofit/>
          </a:bodyPr>
          <a:lstStyle>
            <a:lvl1pPr marL="0" indent="0" algn="r">
              <a:buNone/>
              <a:defRPr sz="1600">
                <a:solidFill>
                  <a:schemeClr val="bg1"/>
                </a:solidFill>
                <a:latin typeface="Lucida Sans" panose="020B0602030504020204" pitchFamily="34" charset="0"/>
              </a:defRPr>
            </a:lvl1pPr>
            <a:lvl2pPr algn="r">
              <a:defRPr sz="1600">
                <a:latin typeface="Lucida Sans" panose="020B0602030504020204" pitchFamily="34" charset="0"/>
              </a:defRPr>
            </a:lvl2pPr>
            <a:lvl3pPr algn="r">
              <a:defRPr sz="1600">
                <a:latin typeface="Lucida Sans" panose="020B0602030504020204" pitchFamily="34" charset="0"/>
              </a:defRPr>
            </a:lvl3pPr>
            <a:lvl4pPr algn="r">
              <a:defRPr sz="1600">
                <a:latin typeface="Lucida Sans" panose="020B0602030504020204" pitchFamily="34" charset="0"/>
              </a:defRPr>
            </a:lvl4pPr>
            <a:lvl5pPr algn="r">
              <a:defRPr sz="1600">
                <a:latin typeface="Lucida Sans" panose="020B0602030504020204" pitchFamily="34" charset="0"/>
              </a:defRPr>
            </a:lvl5pPr>
          </a:lstStyle>
          <a:p>
            <a:pPr lvl="0"/>
            <a:r>
              <a:rPr lang="en-US"/>
              <a:t>APRIL 2023</a:t>
            </a:r>
            <a:endParaRPr lang="en-GB"/>
          </a:p>
        </p:txBody>
      </p:sp>
      <p:sp>
        <p:nvSpPr>
          <p:cNvPr id="4" name="Rectangle 3">
            <a:extLst>
              <a:ext uri="{FF2B5EF4-FFF2-40B4-BE49-F238E27FC236}">
                <a16:creationId xmlns:a16="http://schemas.microsoft.com/office/drawing/2014/main" id="{F6392D8E-0380-4685-B474-1117A59AACC2}"/>
              </a:ext>
            </a:extLst>
          </p:cNvPr>
          <p:cNvSpPr/>
          <p:nvPr userDrawn="1"/>
        </p:nvSpPr>
        <p:spPr>
          <a:xfrm>
            <a:off x="3000375" y="6305550"/>
            <a:ext cx="6124575" cy="133350"/>
          </a:xfrm>
          <a:prstGeom prst="rect">
            <a:avLst/>
          </a:prstGeom>
          <a:solidFill>
            <a:srgbClr val="008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00843A"/>
                </a:solidFill>
              </a:ln>
              <a:noFill/>
            </a:endParaRPr>
          </a:p>
        </p:txBody>
      </p:sp>
    </p:spTree>
    <p:extLst>
      <p:ext uri="{BB962C8B-B14F-4D97-AF65-F5344CB8AC3E}">
        <p14:creationId xmlns:p14="http://schemas.microsoft.com/office/powerpoint/2010/main" val="330602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EF6EF-9E44-EDFF-3E5E-3945CC5F571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4D5E911-0F68-6E48-B9A3-428ADC24862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38402E-A507-013B-0EBC-916E42A233E4}"/>
              </a:ext>
            </a:extLst>
          </p:cNvPr>
          <p:cNvSpPr>
            <a:spLocks noGrp="1"/>
          </p:cNvSpPr>
          <p:nvPr>
            <p:ph type="dt" sz="half" idx="10"/>
          </p:nvPr>
        </p:nvSpPr>
        <p:spPr/>
        <p:txBody>
          <a:bodyPr/>
          <a:lstStyle/>
          <a:p>
            <a:fld id="{C2F9947B-9E92-4423-BD7B-BDD811901D34}" type="datetimeFigureOut">
              <a:rPr lang="en-GB" smtClean="0"/>
              <a:t>25/03/2025</a:t>
            </a:fld>
            <a:endParaRPr lang="en-GB"/>
          </a:p>
        </p:txBody>
      </p:sp>
      <p:sp>
        <p:nvSpPr>
          <p:cNvPr id="5" name="Footer Placeholder 4">
            <a:extLst>
              <a:ext uri="{FF2B5EF4-FFF2-40B4-BE49-F238E27FC236}">
                <a16:creationId xmlns:a16="http://schemas.microsoft.com/office/drawing/2014/main" id="{46151EE9-6086-C98A-7856-AAD36CA624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C9891E-B57F-D799-7B2B-00FD4293DC89}"/>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191181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FF1C4-1652-B03A-2DEF-9D996ECCD5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DDD1AF8-1641-2BDE-402D-DA2514D3FA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7BC0FE-F426-0AE5-C7AF-1D7E63D14720}"/>
              </a:ext>
            </a:extLst>
          </p:cNvPr>
          <p:cNvSpPr>
            <a:spLocks noGrp="1"/>
          </p:cNvSpPr>
          <p:nvPr>
            <p:ph type="dt" sz="half" idx="10"/>
          </p:nvPr>
        </p:nvSpPr>
        <p:spPr/>
        <p:txBody>
          <a:bodyPr/>
          <a:lstStyle/>
          <a:p>
            <a:fld id="{C2F9947B-9E92-4423-BD7B-BDD811901D34}" type="datetimeFigureOut">
              <a:rPr lang="en-GB" smtClean="0"/>
              <a:t>25/03/2025</a:t>
            </a:fld>
            <a:endParaRPr lang="en-GB"/>
          </a:p>
        </p:txBody>
      </p:sp>
      <p:sp>
        <p:nvSpPr>
          <p:cNvPr id="5" name="Footer Placeholder 4">
            <a:extLst>
              <a:ext uri="{FF2B5EF4-FFF2-40B4-BE49-F238E27FC236}">
                <a16:creationId xmlns:a16="http://schemas.microsoft.com/office/drawing/2014/main" id="{7E15238A-D3BF-CDCB-61FC-8A2B75EDC7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57A6C7-F3F1-B453-DDD4-54D2C5006AC5}"/>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477219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24D2C-F2A5-6231-81B0-730CF359485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991B52-8EB9-E573-6806-B526C9B5811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5D6208F-BE9A-6817-AB97-9FA0326A80F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C31A582-68DC-BCA8-A4E9-B833C5650BA9}"/>
              </a:ext>
            </a:extLst>
          </p:cNvPr>
          <p:cNvSpPr>
            <a:spLocks noGrp="1"/>
          </p:cNvSpPr>
          <p:nvPr>
            <p:ph type="dt" sz="half" idx="10"/>
          </p:nvPr>
        </p:nvSpPr>
        <p:spPr/>
        <p:txBody>
          <a:bodyPr/>
          <a:lstStyle/>
          <a:p>
            <a:fld id="{C2F9947B-9E92-4423-BD7B-BDD811901D34}" type="datetimeFigureOut">
              <a:rPr lang="en-GB" smtClean="0"/>
              <a:t>25/03/2025</a:t>
            </a:fld>
            <a:endParaRPr lang="en-GB"/>
          </a:p>
        </p:txBody>
      </p:sp>
      <p:sp>
        <p:nvSpPr>
          <p:cNvPr id="6" name="Footer Placeholder 5">
            <a:extLst>
              <a:ext uri="{FF2B5EF4-FFF2-40B4-BE49-F238E27FC236}">
                <a16:creationId xmlns:a16="http://schemas.microsoft.com/office/drawing/2014/main" id="{6E21BA58-1508-457E-7EDD-AD70BBE9F46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58794FB-B5CA-D588-CE63-3C58F4E3365C}"/>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42118240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670F0-58C9-C2BD-F3A2-314E89CE428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CB4DFD0-0FC6-A0C2-B638-64B232B89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842B67-FEC2-575F-1FDA-327B7F1B87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0554572-57BD-C7CF-C500-E6C214000A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4CCF7F1-EB7D-72AB-4802-BA2BB6800F5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FD52CF6-E339-4DF4-689C-8B70603B2D01}"/>
              </a:ext>
            </a:extLst>
          </p:cNvPr>
          <p:cNvSpPr>
            <a:spLocks noGrp="1"/>
          </p:cNvSpPr>
          <p:nvPr>
            <p:ph type="dt" sz="half" idx="10"/>
          </p:nvPr>
        </p:nvSpPr>
        <p:spPr/>
        <p:txBody>
          <a:bodyPr/>
          <a:lstStyle/>
          <a:p>
            <a:fld id="{C2F9947B-9E92-4423-BD7B-BDD811901D34}" type="datetimeFigureOut">
              <a:rPr lang="en-GB" smtClean="0"/>
              <a:t>25/03/2025</a:t>
            </a:fld>
            <a:endParaRPr lang="en-GB"/>
          </a:p>
        </p:txBody>
      </p:sp>
      <p:sp>
        <p:nvSpPr>
          <p:cNvPr id="8" name="Footer Placeholder 7">
            <a:extLst>
              <a:ext uri="{FF2B5EF4-FFF2-40B4-BE49-F238E27FC236}">
                <a16:creationId xmlns:a16="http://schemas.microsoft.com/office/drawing/2014/main" id="{FFC116D6-A7D7-DA50-46F3-F63CBDB2F60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2948B35-F2C6-EE74-D4C4-91B4D644FC34}"/>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27292947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F7ADA-53FB-3A62-39C8-EF64CCA4A4E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FDBB41A-397C-7DA7-0C42-D15BEA1256AA}"/>
              </a:ext>
            </a:extLst>
          </p:cNvPr>
          <p:cNvSpPr>
            <a:spLocks noGrp="1"/>
          </p:cNvSpPr>
          <p:nvPr>
            <p:ph type="dt" sz="half" idx="10"/>
          </p:nvPr>
        </p:nvSpPr>
        <p:spPr/>
        <p:txBody>
          <a:bodyPr/>
          <a:lstStyle/>
          <a:p>
            <a:fld id="{C2F9947B-9E92-4423-BD7B-BDD811901D34}" type="datetimeFigureOut">
              <a:rPr lang="en-GB" smtClean="0"/>
              <a:t>25/03/2025</a:t>
            </a:fld>
            <a:endParaRPr lang="en-GB"/>
          </a:p>
        </p:txBody>
      </p:sp>
      <p:sp>
        <p:nvSpPr>
          <p:cNvPr id="4" name="Footer Placeholder 3">
            <a:extLst>
              <a:ext uri="{FF2B5EF4-FFF2-40B4-BE49-F238E27FC236}">
                <a16:creationId xmlns:a16="http://schemas.microsoft.com/office/drawing/2014/main" id="{7AEE768B-A53F-C39A-BFF0-3D4BDEC5B2F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BEC86E5-2F0E-4211-DF81-453A9A84DD9A}"/>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9421449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FB6F69-5554-F143-1D32-0EA10388C075}"/>
              </a:ext>
            </a:extLst>
          </p:cNvPr>
          <p:cNvSpPr>
            <a:spLocks noGrp="1"/>
          </p:cNvSpPr>
          <p:nvPr>
            <p:ph type="dt" sz="half" idx="10"/>
          </p:nvPr>
        </p:nvSpPr>
        <p:spPr/>
        <p:txBody>
          <a:bodyPr/>
          <a:lstStyle/>
          <a:p>
            <a:fld id="{C2F9947B-9E92-4423-BD7B-BDD811901D34}" type="datetimeFigureOut">
              <a:rPr lang="en-GB" smtClean="0"/>
              <a:t>25/03/2025</a:t>
            </a:fld>
            <a:endParaRPr lang="en-GB"/>
          </a:p>
        </p:txBody>
      </p:sp>
      <p:sp>
        <p:nvSpPr>
          <p:cNvPr id="3" name="Footer Placeholder 2">
            <a:extLst>
              <a:ext uri="{FF2B5EF4-FFF2-40B4-BE49-F238E27FC236}">
                <a16:creationId xmlns:a16="http://schemas.microsoft.com/office/drawing/2014/main" id="{93623D7C-743D-931E-19AB-8965CBA197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2E6FD07-0B42-1EED-4CFC-ADB429F16900}"/>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36800019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BD819-F925-2A49-2ADE-73B8E8BD3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92C14B7-2407-9CC1-635A-45C32C39FF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7F27C33-4EED-D5BB-D83E-9FC98C6EB3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5A9889-B726-500A-002B-2291672F8D78}"/>
              </a:ext>
            </a:extLst>
          </p:cNvPr>
          <p:cNvSpPr>
            <a:spLocks noGrp="1"/>
          </p:cNvSpPr>
          <p:nvPr>
            <p:ph type="dt" sz="half" idx="10"/>
          </p:nvPr>
        </p:nvSpPr>
        <p:spPr/>
        <p:txBody>
          <a:bodyPr/>
          <a:lstStyle/>
          <a:p>
            <a:fld id="{C2F9947B-9E92-4423-BD7B-BDD811901D34}" type="datetimeFigureOut">
              <a:rPr lang="en-GB" smtClean="0"/>
              <a:t>25/03/2025</a:t>
            </a:fld>
            <a:endParaRPr lang="en-GB"/>
          </a:p>
        </p:txBody>
      </p:sp>
      <p:sp>
        <p:nvSpPr>
          <p:cNvPr id="6" name="Footer Placeholder 5">
            <a:extLst>
              <a:ext uri="{FF2B5EF4-FFF2-40B4-BE49-F238E27FC236}">
                <a16:creationId xmlns:a16="http://schemas.microsoft.com/office/drawing/2014/main" id="{9F3D6A4A-D04D-4138-0DA8-909F96C2931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E63B2BA-4A01-7B2A-6782-E450012CD048}"/>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1893306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DBB00-C2F4-FFF8-B9AB-3F6B7D3506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4CEFCA3-DE04-F667-4A3E-663FCC6EF2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741AA37-EB96-B088-28BD-23120635D5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C664CA-4F74-5F3C-4F98-7B658CD766C5}"/>
              </a:ext>
            </a:extLst>
          </p:cNvPr>
          <p:cNvSpPr>
            <a:spLocks noGrp="1"/>
          </p:cNvSpPr>
          <p:nvPr>
            <p:ph type="dt" sz="half" idx="10"/>
          </p:nvPr>
        </p:nvSpPr>
        <p:spPr/>
        <p:txBody>
          <a:bodyPr/>
          <a:lstStyle/>
          <a:p>
            <a:fld id="{C2F9947B-9E92-4423-BD7B-BDD811901D34}" type="datetimeFigureOut">
              <a:rPr lang="en-GB" smtClean="0"/>
              <a:t>25/03/2025</a:t>
            </a:fld>
            <a:endParaRPr lang="en-GB"/>
          </a:p>
        </p:txBody>
      </p:sp>
      <p:sp>
        <p:nvSpPr>
          <p:cNvPr id="6" name="Footer Placeholder 5">
            <a:extLst>
              <a:ext uri="{FF2B5EF4-FFF2-40B4-BE49-F238E27FC236}">
                <a16:creationId xmlns:a16="http://schemas.microsoft.com/office/drawing/2014/main" id="{0A766CF4-1214-EEA3-A1E0-879675C5519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D00C959-D09C-C255-5153-EDBEF52F697C}"/>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2755680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0FFD3-5BD0-44E1-488D-1B05003BF85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14BEA4B-A0EB-25D5-2D3B-CF90B97B19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CC56AA0-12E4-DD83-CFC9-D5F6AC9324D7}"/>
              </a:ext>
            </a:extLst>
          </p:cNvPr>
          <p:cNvSpPr>
            <a:spLocks noGrp="1"/>
          </p:cNvSpPr>
          <p:nvPr>
            <p:ph type="dt" sz="half" idx="10"/>
          </p:nvPr>
        </p:nvSpPr>
        <p:spPr/>
        <p:txBody>
          <a:bodyPr/>
          <a:lstStyle/>
          <a:p>
            <a:fld id="{C2F9947B-9E92-4423-BD7B-BDD811901D34}" type="datetimeFigureOut">
              <a:rPr lang="en-GB" smtClean="0"/>
              <a:t>25/03/2025</a:t>
            </a:fld>
            <a:endParaRPr lang="en-GB"/>
          </a:p>
        </p:txBody>
      </p:sp>
      <p:sp>
        <p:nvSpPr>
          <p:cNvPr id="5" name="Footer Placeholder 4">
            <a:extLst>
              <a:ext uri="{FF2B5EF4-FFF2-40B4-BE49-F238E27FC236}">
                <a16:creationId xmlns:a16="http://schemas.microsoft.com/office/drawing/2014/main" id="{903CF4F7-81AB-33B5-3FFE-90A63412BF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0D7FDC-C3CF-C651-3735-C7CD0414C40A}"/>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31009706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7BCE3A-6288-C28D-1DAB-5A9D5A4BB04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EE93ECE-8B1D-D40F-4DE4-93BBEAE268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0BB757-E3BB-99D9-6828-31E341187FC0}"/>
              </a:ext>
            </a:extLst>
          </p:cNvPr>
          <p:cNvSpPr>
            <a:spLocks noGrp="1"/>
          </p:cNvSpPr>
          <p:nvPr>
            <p:ph type="dt" sz="half" idx="10"/>
          </p:nvPr>
        </p:nvSpPr>
        <p:spPr/>
        <p:txBody>
          <a:bodyPr/>
          <a:lstStyle/>
          <a:p>
            <a:fld id="{C2F9947B-9E92-4423-BD7B-BDD811901D34}" type="datetimeFigureOut">
              <a:rPr lang="en-GB" smtClean="0"/>
              <a:t>25/03/2025</a:t>
            </a:fld>
            <a:endParaRPr lang="en-GB"/>
          </a:p>
        </p:txBody>
      </p:sp>
      <p:sp>
        <p:nvSpPr>
          <p:cNvPr id="5" name="Footer Placeholder 4">
            <a:extLst>
              <a:ext uri="{FF2B5EF4-FFF2-40B4-BE49-F238E27FC236}">
                <a16:creationId xmlns:a16="http://schemas.microsoft.com/office/drawing/2014/main" id="{A1F5B0BD-1EC7-150E-0AF2-2840A30E7C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758E4C-3F8F-4CFF-9624-F126C57D2EC4}"/>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3023432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CONNECTOR WHITE LAYOUT">
    <p:spTree>
      <p:nvGrpSpPr>
        <p:cNvPr id="1" name=""/>
        <p:cNvGrpSpPr/>
        <p:nvPr/>
      </p:nvGrpSpPr>
      <p:grpSpPr>
        <a:xfrm>
          <a:off x="0" y="0"/>
          <a:ext cx="0" cy="0"/>
          <a:chOff x="0" y="0"/>
          <a:chExt cx="0" cy="0"/>
        </a:xfrm>
      </p:grpSpPr>
      <p:pic>
        <p:nvPicPr>
          <p:cNvPr id="8" name="Picture 7" descr="Graphical user interface&#10;&#10;Description automatically generated with medium confidence">
            <a:extLst>
              <a:ext uri="{FF2B5EF4-FFF2-40B4-BE49-F238E27FC236}">
                <a16:creationId xmlns:a16="http://schemas.microsoft.com/office/drawing/2014/main" id="{B9D21778-CF3D-48DF-84FD-3E962F995E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62964"/>
            <a:ext cx="12192000" cy="6195036"/>
          </a:xfrm>
          <a:prstGeom prst="rect">
            <a:avLst/>
          </a:prstGeom>
        </p:spPr>
      </p:pic>
      <p:sp>
        <p:nvSpPr>
          <p:cNvPr id="10" name="Text Placeholder 9">
            <a:extLst>
              <a:ext uri="{FF2B5EF4-FFF2-40B4-BE49-F238E27FC236}">
                <a16:creationId xmlns:a16="http://schemas.microsoft.com/office/drawing/2014/main" id="{AB8CEAAF-E7E7-4958-AEE7-7060D2ADF6E3}"/>
              </a:ext>
            </a:extLst>
          </p:cNvPr>
          <p:cNvSpPr>
            <a:spLocks noGrp="1"/>
          </p:cNvSpPr>
          <p:nvPr>
            <p:ph type="body" sz="quarter" idx="10"/>
          </p:nvPr>
        </p:nvSpPr>
        <p:spPr>
          <a:xfrm>
            <a:off x="1889185" y="1751700"/>
            <a:ext cx="7651630" cy="353145"/>
          </a:xfrm>
        </p:spPr>
        <p:txBody>
          <a:bodyPr lIns="0" tIns="0" rIns="0" bIns="0">
            <a:normAutofit/>
          </a:bodyPr>
          <a:lstStyle>
            <a:lvl1pPr marL="0" indent="0" algn="l">
              <a:lnSpc>
                <a:spcPct val="100000"/>
              </a:lnSpc>
              <a:spcBef>
                <a:spcPts val="0"/>
              </a:spcBef>
              <a:buNone/>
              <a:defRPr sz="2000" cap="all" baseline="0">
                <a:solidFill>
                  <a:srgbClr val="8ABF45"/>
                </a:solidFill>
                <a:latin typeface="Lucida Sans" panose="020B0602030504020204" pitchFamily="34" charset="0"/>
              </a:defRPr>
            </a:lvl1pPr>
            <a:lvl2pPr marL="457200" indent="0" algn="l">
              <a:lnSpc>
                <a:spcPct val="100000"/>
              </a:lnSpc>
              <a:spcBef>
                <a:spcPts val="0"/>
              </a:spcBef>
              <a:buNone/>
              <a:defRPr sz="1600">
                <a:latin typeface="Lucida Sans" panose="020B0602030504020204" pitchFamily="34" charset="0"/>
              </a:defRPr>
            </a:lvl2pPr>
          </a:lstStyle>
          <a:p>
            <a:pPr lvl="0"/>
            <a:endParaRPr lang="en-US"/>
          </a:p>
        </p:txBody>
      </p:sp>
      <p:sp>
        <p:nvSpPr>
          <p:cNvPr id="12" name="Text Placeholder 11">
            <a:extLst>
              <a:ext uri="{FF2B5EF4-FFF2-40B4-BE49-F238E27FC236}">
                <a16:creationId xmlns:a16="http://schemas.microsoft.com/office/drawing/2014/main" id="{95C46A67-F267-44C3-8779-96BF5B27E089}"/>
              </a:ext>
            </a:extLst>
          </p:cNvPr>
          <p:cNvSpPr>
            <a:spLocks noGrp="1"/>
          </p:cNvSpPr>
          <p:nvPr>
            <p:ph type="body" sz="quarter" idx="11"/>
          </p:nvPr>
        </p:nvSpPr>
        <p:spPr>
          <a:xfrm>
            <a:off x="1881187" y="2277164"/>
            <a:ext cx="7659627" cy="3631930"/>
          </a:xfrm>
        </p:spPr>
        <p:txBody>
          <a:bodyPr lIns="0" tIns="0" rIns="0" bIns="0">
            <a:normAutofit/>
          </a:bodyPr>
          <a:lstStyle>
            <a:lvl1pPr marL="0" indent="0">
              <a:buNone/>
              <a:defRPr sz="1600">
                <a:latin typeface="Lucida Sans" panose="020B0602030504020204" pitchFamily="34" charset="0"/>
              </a:defRPr>
            </a:lvl1pPr>
          </a:lstStyle>
          <a:p>
            <a:pPr lvl="0"/>
            <a:endParaRPr lang="en-GB"/>
          </a:p>
        </p:txBody>
      </p:sp>
      <p:sp>
        <p:nvSpPr>
          <p:cNvPr id="2" name="Rectangle 1">
            <a:extLst>
              <a:ext uri="{FF2B5EF4-FFF2-40B4-BE49-F238E27FC236}">
                <a16:creationId xmlns:a16="http://schemas.microsoft.com/office/drawing/2014/main" id="{719334D6-384C-4505-AFA8-50D26EFAF8EB}"/>
              </a:ext>
            </a:extLst>
          </p:cNvPr>
          <p:cNvSpPr/>
          <p:nvPr userDrawn="1"/>
        </p:nvSpPr>
        <p:spPr>
          <a:xfrm>
            <a:off x="2857500" y="6276975"/>
            <a:ext cx="6353175" cy="333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774209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A5AE7-EE62-1404-B09A-7E9EE6B7487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266E98C-0D95-316C-D15E-FBC815968820}"/>
              </a:ext>
            </a:extLst>
          </p:cNvPr>
          <p:cNvSpPr>
            <a:spLocks noGrp="1"/>
          </p:cNvSpPr>
          <p:nvPr>
            <p:ph type="dt" sz="half" idx="10"/>
          </p:nvPr>
        </p:nvSpPr>
        <p:spPr/>
        <p:txBody>
          <a:bodyPr/>
          <a:lstStyle/>
          <a:p>
            <a:fld id="{C2F9947B-9E92-4423-BD7B-BDD811901D34}" type="datetimeFigureOut">
              <a:rPr lang="en-GB" smtClean="0"/>
              <a:t>25/03/2025</a:t>
            </a:fld>
            <a:endParaRPr lang="en-GB"/>
          </a:p>
        </p:txBody>
      </p:sp>
      <p:sp>
        <p:nvSpPr>
          <p:cNvPr id="4" name="Footer Placeholder 3">
            <a:extLst>
              <a:ext uri="{FF2B5EF4-FFF2-40B4-BE49-F238E27FC236}">
                <a16:creationId xmlns:a16="http://schemas.microsoft.com/office/drawing/2014/main" id="{A3914044-0E84-9E99-0856-8D8C9C9CBF0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90F9B4D-7334-8AA7-30EF-80D8B8DE0DB4}"/>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4079468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0948412F-E24C-40FF-AE41-D7813E8017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Rectangle 1">
            <a:extLst>
              <a:ext uri="{FF2B5EF4-FFF2-40B4-BE49-F238E27FC236}">
                <a16:creationId xmlns:a16="http://schemas.microsoft.com/office/drawing/2014/main" id="{E2B469BF-7900-413E-B0C1-D8F0EA9E5686}"/>
              </a:ext>
            </a:extLst>
          </p:cNvPr>
          <p:cNvSpPr/>
          <p:nvPr userDrawn="1"/>
        </p:nvSpPr>
        <p:spPr>
          <a:xfrm>
            <a:off x="2962275" y="6181725"/>
            <a:ext cx="6343650" cy="323850"/>
          </a:xfrm>
          <a:prstGeom prst="rect">
            <a:avLst/>
          </a:prstGeom>
          <a:solidFill>
            <a:srgbClr val="244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244B5A"/>
                </a:solidFill>
              </a:ln>
            </a:endParaRPr>
          </a:p>
        </p:txBody>
      </p:sp>
    </p:spTree>
    <p:extLst>
      <p:ext uri="{BB962C8B-B14F-4D97-AF65-F5344CB8AC3E}">
        <p14:creationId xmlns:p14="http://schemas.microsoft.com/office/powerpoint/2010/main" val="3864716724"/>
      </p:ext>
    </p:extLst>
  </p:cSld>
  <p:clrMapOvr>
    <a:masterClrMapping/>
  </p:clrMapOvr>
  <p:extLst>
    <p:ext uri="{DCECCB84-F9BA-43D5-87BE-67443E8EF086}">
      <p15:sldGuideLst xmlns:p15="http://schemas.microsoft.com/office/powerpoint/2012/main">
        <p15:guide id="1" orient="horz" pos="1092"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WHITE LAYOUT">
    <p:spTree>
      <p:nvGrpSpPr>
        <p:cNvPr id="1" name=""/>
        <p:cNvGrpSpPr/>
        <p:nvPr/>
      </p:nvGrpSpPr>
      <p:grpSpPr>
        <a:xfrm>
          <a:off x="0" y="0"/>
          <a:ext cx="0" cy="0"/>
          <a:chOff x="0" y="0"/>
          <a:chExt cx="0" cy="0"/>
        </a:xfrm>
      </p:grpSpPr>
      <p:pic>
        <p:nvPicPr>
          <p:cNvPr id="9" name="Picture 8" descr="Graphical user interface&#10;&#10;Description automatically generated with medium confidence">
            <a:extLst>
              <a:ext uri="{FF2B5EF4-FFF2-40B4-BE49-F238E27FC236}">
                <a16:creationId xmlns:a16="http://schemas.microsoft.com/office/drawing/2014/main" id="{87CE8F8C-79BC-4192-918C-624F030FF2D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971"/>
          <a:stretch/>
        </p:blipFill>
        <p:spPr>
          <a:xfrm>
            <a:off x="1581150" y="0"/>
            <a:ext cx="10608481" cy="6858000"/>
          </a:xfrm>
          <a:prstGeom prst="rect">
            <a:avLst/>
          </a:prstGeom>
        </p:spPr>
      </p:pic>
      <p:sp>
        <p:nvSpPr>
          <p:cNvPr id="10" name="Text Placeholder 9">
            <a:extLst>
              <a:ext uri="{FF2B5EF4-FFF2-40B4-BE49-F238E27FC236}">
                <a16:creationId xmlns:a16="http://schemas.microsoft.com/office/drawing/2014/main" id="{1683E8EB-C785-4BE1-A81F-534B1015EC13}"/>
              </a:ext>
            </a:extLst>
          </p:cNvPr>
          <p:cNvSpPr>
            <a:spLocks noGrp="1"/>
          </p:cNvSpPr>
          <p:nvPr>
            <p:ph type="body" sz="quarter" idx="10" hasCustomPrompt="1"/>
          </p:nvPr>
        </p:nvSpPr>
        <p:spPr>
          <a:xfrm>
            <a:off x="769121" y="1751700"/>
            <a:ext cx="8771694" cy="353145"/>
          </a:xfrm>
        </p:spPr>
        <p:txBody>
          <a:bodyPr lIns="0" tIns="0" rIns="0" bIns="0">
            <a:normAutofit/>
          </a:bodyPr>
          <a:lstStyle>
            <a:lvl1pPr marL="0" indent="0" algn="l">
              <a:lnSpc>
                <a:spcPct val="100000"/>
              </a:lnSpc>
              <a:spcBef>
                <a:spcPts val="0"/>
              </a:spcBef>
              <a:buNone/>
              <a:defRPr sz="2000" cap="all" baseline="0">
                <a:solidFill>
                  <a:srgbClr val="8ABF45"/>
                </a:solidFill>
                <a:latin typeface="Lucida Sans" panose="020B0602030504020204" pitchFamily="34" charset="0"/>
              </a:defRPr>
            </a:lvl1pPr>
            <a:lvl2pPr marL="457200" indent="0" algn="l">
              <a:lnSpc>
                <a:spcPct val="100000"/>
              </a:lnSpc>
              <a:spcBef>
                <a:spcPts val="0"/>
              </a:spcBef>
              <a:buNone/>
              <a:defRPr sz="1600">
                <a:latin typeface="Lucida Sans" panose="020B0602030504020204" pitchFamily="34" charset="0"/>
              </a:defRPr>
            </a:lvl2pPr>
          </a:lstStyle>
          <a:p>
            <a:pPr lvl="0"/>
            <a:r>
              <a:rPr lang="en-US"/>
              <a:t> </a:t>
            </a:r>
          </a:p>
        </p:txBody>
      </p:sp>
      <p:sp>
        <p:nvSpPr>
          <p:cNvPr id="11" name="Text Placeholder 11">
            <a:extLst>
              <a:ext uri="{FF2B5EF4-FFF2-40B4-BE49-F238E27FC236}">
                <a16:creationId xmlns:a16="http://schemas.microsoft.com/office/drawing/2014/main" id="{73DD881B-A44F-4804-AD40-612655859DE9}"/>
              </a:ext>
            </a:extLst>
          </p:cNvPr>
          <p:cNvSpPr>
            <a:spLocks noGrp="1"/>
          </p:cNvSpPr>
          <p:nvPr>
            <p:ph type="body" sz="quarter" idx="11"/>
          </p:nvPr>
        </p:nvSpPr>
        <p:spPr>
          <a:xfrm>
            <a:off x="769121" y="2277164"/>
            <a:ext cx="8771693" cy="3631930"/>
          </a:xfrm>
        </p:spPr>
        <p:txBody>
          <a:bodyPr lIns="0" tIns="0" rIns="0" bIns="0">
            <a:normAutofit/>
          </a:bodyPr>
          <a:lstStyle>
            <a:lvl1pPr marL="0" indent="0">
              <a:buNone/>
              <a:defRPr sz="1600">
                <a:latin typeface="Lucida Sans" panose="020B0602030504020204" pitchFamily="34" charset="0"/>
              </a:defRPr>
            </a:lvl1pPr>
          </a:lstStyle>
          <a:p>
            <a:pPr lvl="0"/>
            <a:endParaRPr lang="en-GB"/>
          </a:p>
        </p:txBody>
      </p:sp>
      <p:sp>
        <p:nvSpPr>
          <p:cNvPr id="5" name="Rectangle 4">
            <a:extLst>
              <a:ext uri="{FF2B5EF4-FFF2-40B4-BE49-F238E27FC236}">
                <a16:creationId xmlns:a16="http://schemas.microsoft.com/office/drawing/2014/main" id="{3DE9951E-80E6-462F-B11C-D04DDEB0E6C0}"/>
              </a:ext>
            </a:extLst>
          </p:cNvPr>
          <p:cNvSpPr/>
          <p:nvPr userDrawn="1"/>
        </p:nvSpPr>
        <p:spPr>
          <a:xfrm>
            <a:off x="2857500" y="6276975"/>
            <a:ext cx="6353175" cy="333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37990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HITE LAYOUT">
    <p:spTree>
      <p:nvGrpSpPr>
        <p:cNvPr id="1" name=""/>
        <p:cNvGrpSpPr/>
        <p:nvPr/>
      </p:nvGrpSpPr>
      <p:grpSpPr>
        <a:xfrm>
          <a:off x="0" y="0"/>
          <a:ext cx="0" cy="0"/>
          <a:chOff x="0" y="0"/>
          <a:chExt cx="0" cy="0"/>
        </a:xfrm>
      </p:grpSpPr>
      <p:pic>
        <p:nvPicPr>
          <p:cNvPr id="9" name="Picture 8" descr="Graphical user interface&#10;&#10;Description automatically generated with medium confidence">
            <a:extLst>
              <a:ext uri="{FF2B5EF4-FFF2-40B4-BE49-F238E27FC236}">
                <a16:creationId xmlns:a16="http://schemas.microsoft.com/office/drawing/2014/main" id="{87CE8F8C-79BC-4192-918C-624F030FF2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10" name="Text Placeholder 9">
            <a:extLst>
              <a:ext uri="{FF2B5EF4-FFF2-40B4-BE49-F238E27FC236}">
                <a16:creationId xmlns:a16="http://schemas.microsoft.com/office/drawing/2014/main" id="{1683E8EB-C785-4BE1-A81F-534B1015EC13}"/>
              </a:ext>
            </a:extLst>
          </p:cNvPr>
          <p:cNvSpPr>
            <a:spLocks noGrp="1"/>
          </p:cNvSpPr>
          <p:nvPr>
            <p:ph type="body" sz="quarter" idx="10" hasCustomPrompt="1"/>
          </p:nvPr>
        </p:nvSpPr>
        <p:spPr>
          <a:xfrm>
            <a:off x="1889185" y="1751700"/>
            <a:ext cx="7651630" cy="353145"/>
          </a:xfrm>
        </p:spPr>
        <p:txBody>
          <a:bodyPr lIns="0" tIns="0" rIns="0" bIns="0">
            <a:normAutofit/>
          </a:bodyPr>
          <a:lstStyle>
            <a:lvl1pPr marL="0" indent="0" algn="l">
              <a:lnSpc>
                <a:spcPct val="100000"/>
              </a:lnSpc>
              <a:spcBef>
                <a:spcPts val="0"/>
              </a:spcBef>
              <a:buNone/>
              <a:defRPr sz="2000" cap="all" baseline="0">
                <a:solidFill>
                  <a:srgbClr val="8ABF45"/>
                </a:solidFill>
                <a:latin typeface="Lucida Sans" panose="020B0602030504020204" pitchFamily="34" charset="0"/>
              </a:defRPr>
            </a:lvl1pPr>
            <a:lvl2pPr marL="457200" indent="0" algn="l">
              <a:lnSpc>
                <a:spcPct val="100000"/>
              </a:lnSpc>
              <a:spcBef>
                <a:spcPts val="0"/>
              </a:spcBef>
              <a:buNone/>
              <a:defRPr sz="1600">
                <a:latin typeface="Lucida Sans" panose="020B0602030504020204" pitchFamily="34" charset="0"/>
              </a:defRPr>
            </a:lvl2pPr>
          </a:lstStyle>
          <a:p>
            <a:pPr lvl="0"/>
            <a:r>
              <a:rPr lang="en-US"/>
              <a:t>Food waste </a:t>
            </a:r>
          </a:p>
        </p:txBody>
      </p:sp>
      <p:sp>
        <p:nvSpPr>
          <p:cNvPr id="11" name="Text Placeholder 11">
            <a:extLst>
              <a:ext uri="{FF2B5EF4-FFF2-40B4-BE49-F238E27FC236}">
                <a16:creationId xmlns:a16="http://schemas.microsoft.com/office/drawing/2014/main" id="{73DD881B-A44F-4804-AD40-612655859DE9}"/>
              </a:ext>
            </a:extLst>
          </p:cNvPr>
          <p:cNvSpPr>
            <a:spLocks noGrp="1"/>
          </p:cNvSpPr>
          <p:nvPr>
            <p:ph type="body" sz="quarter" idx="11"/>
          </p:nvPr>
        </p:nvSpPr>
        <p:spPr>
          <a:xfrm>
            <a:off x="1881187" y="2277164"/>
            <a:ext cx="7659627" cy="3631930"/>
          </a:xfrm>
        </p:spPr>
        <p:txBody>
          <a:bodyPr lIns="0" tIns="0" rIns="0" bIns="0">
            <a:normAutofit/>
          </a:bodyPr>
          <a:lstStyle>
            <a:lvl1pPr marL="0" indent="0">
              <a:buNone/>
              <a:defRPr sz="1600">
                <a:latin typeface="Lucida Sans" panose="020B0602030504020204" pitchFamily="34" charset="0"/>
              </a:defRPr>
            </a:lvl1pPr>
          </a:lstStyle>
          <a:p>
            <a:pPr lvl="0"/>
            <a:endParaRPr lang="en-GB"/>
          </a:p>
        </p:txBody>
      </p:sp>
      <p:sp>
        <p:nvSpPr>
          <p:cNvPr id="5" name="Rectangle 4">
            <a:extLst>
              <a:ext uri="{FF2B5EF4-FFF2-40B4-BE49-F238E27FC236}">
                <a16:creationId xmlns:a16="http://schemas.microsoft.com/office/drawing/2014/main" id="{E448CB4C-5DF9-4456-8C4A-F4E0A3686040}"/>
              </a:ext>
            </a:extLst>
          </p:cNvPr>
          <p:cNvSpPr/>
          <p:nvPr userDrawn="1"/>
        </p:nvSpPr>
        <p:spPr>
          <a:xfrm>
            <a:off x="2857500" y="6276975"/>
            <a:ext cx="6353175" cy="333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28843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 LAYOUT">
    <p:spTree>
      <p:nvGrpSpPr>
        <p:cNvPr id="1" name=""/>
        <p:cNvGrpSpPr/>
        <p:nvPr/>
      </p:nvGrpSpPr>
      <p:grpSpPr>
        <a:xfrm>
          <a:off x="0" y="0"/>
          <a:ext cx="0" cy="0"/>
          <a:chOff x="0" y="0"/>
          <a:chExt cx="0" cy="0"/>
        </a:xfrm>
      </p:grpSpPr>
      <p:pic>
        <p:nvPicPr>
          <p:cNvPr id="11" name="Picture 10" descr="A picture containing shape&#10;&#10;Description automatically generated">
            <a:extLst>
              <a:ext uri="{FF2B5EF4-FFF2-40B4-BE49-F238E27FC236}">
                <a16:creationId xmlns:a16="http://schemas.microsoft.com/office/drawing/2014/main" id="{F2563A4E-AD13-4FE5-98E5-5061F35C48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12" name="Text Placeholder 9">
            <a:extLst>
              <a:ext uri="{FF2B5EF4-FFF2-40B4-BE49-F238E27FC236}">
                <a16:creationId xmlns:a16="http://schemas.microsoft.com/office/drawing/2014/main" id="{B8AC8348-146C-4E05-A953-C734E3A3A84A}"/>
              </a:ext>
            </a:extLst>
          </p:cNvPr>
          <p:cNvSpPr>
            <a:spLocks noGrp="1"/>
          </p:cNvSpPr>
          <p:nvPr>
            <p:ph type="body" sz="quarter" idx="10" hasCustomPrompt="1"/>
          </p:nvPr>
        </p:nvSpPr>
        <p:spPr>
          <a:xfrm>
            <a:off x="1889185" y="1751700"/>
            <a:ext cx="7651630" cy="353145"/>
          </a:xfrm>
        </p:spPr>
        <p:txBody>
          <a:bodyPr lIns="0" tIns="0" rIns="0" bIns="0">
            <a:normAutofit/>
          </a:bodyPr>
          <a:lstStyle>
            <a:lvl1pPr marL="0" indent="0" algn="l">
              <a:lnSpc>
                <a:spcPct val="100000"/>
              </a:lnSpc>
              <a:spcBef>
                <a:spcPts val="0"/>
              </a:spcBef>
              <a:buNone/>
              <a:defRPr sz="2000" cap="all" baseline="0">
                <a:solidFill>
                  <a:schemeClr val="bg1"/>
                </a:solidFill>
                <a:latin typeface="Lucida Sans" panose="020B0602030504020204" pitchFamily="34" charset="0"/>
              </a:defRPr>
            </a:lvl1pPr>
            <a:lvl2pPr marL="457200" indent="0" algn="l">
              <a:lnSpc>
                <a:spcPct val="100000"/>
              </a:lnSpc>
              <a:spcBef>
                <a:spcPts val="0"/>
              </a:spcBef>
              <a:buNone/>
              <a:defRPr sz="1600">
                <a:latin typeface="Lucida Sans" panose="020B0602030504020204" pitchFamily="34" charset="0"/>
              </a:defRPr>
            </a:lvl2pPr>
          </a:lstStyle>
          <a:p>
            <a:pPr lvl="0"/>
            <a:r>
              <a:rPr lang="en-US"/>
              <a:t>Click to edit Title</a:t>
            </a:r>
          </a:p>
        </p:txBody>
      </p:sp>
      <p:sp>
        <p:nvSpPr>
          <p:cNvPr id="13" name="Text Placeholder 11">
            <a:extLst>
              <a:ext uri="{FF2B5EF4-FFF2-40B4-BE49-F238E27FC236}">
                <a16:creationId xmlns:a16="http://schemas.microsoft.com/office/drawing/2014/main" id="{1569410B-FB63-49C1-A516-DC6349A9EB86}"/>
              </a:ext>
            </a:extLst>
          </p:cNvPr>
          <p:cNvSpPr>
            <a:spLocks noGrp="1"/>
          </p:cNvSpPr>
          <p:nvPr>
            <p:ph type="body" sz="quarter" idx="11" hasCustomPrompt="1"/>
          </p:nvPr>
        </p:nvSpPr>
        <p:spPr>
          <a:xfrm>
            <a:off x="1881187" y="2277164"/>
            <a:ext cx="7659627" cy="3631930"/>
          </a:xfrm>
        </p:spPr>
        <p:txBody>
          <a:bodyPr lIns="0" tIns="0" rIns="0" bIns="0">
            <a:normAutofit/>
          </a:bodyPr>
          <a:lstStyle>
            <a:lvl1pPr marL="0" indent="0">
              <a:buNone/>
              <a:defRPr sz="1600">
                <a:latin typeface="Lucida Sans" panose="020B0602030504020204" pitchFamily="34" charset="0"/>
              </a:defRPr>
            </a:lvl1pPr>
          </a:lstStyle>
          <a:p>
            <a:pPr lvl="0"/>
            <a:r>
              <a:rPr lang="en-GB" sz="1600">
                <a:latin typeface="Lucida Sans" panose="020B0602030504020204" pitchFamily="34" charset="0"/>
              </a:rPr>
              <a:t>Click to edit slide content</a:t>
            </a:r>
            <a:endParaRPr lang="en-GB"/>
          </a:p>
        </p:txBody>
      </p:sp>
      <p:grpSp>
        <p:nvGrpSpPr>
          <p:cNvPr id="4" name="Group 3">
            <a:extLst>
              <a:ext uri="{FF2B5EF4-FFF2-40B4-BE49-F238E27FC236}">
                <a16:creationId xmlns:a16="http://schemas.microsoft.com/office/drawing/2014/main" id="{40588E18-7B97-DA12-B970-BA0DBA6A150A}"/>
              </a:ext>
            </a:extLst>
          </p:cNvPr>
          <p:cNvGrpSpPr/>
          <p:nvPr/>
        </p:nvGrpSpPr>
        <p:grpSpPr>
          <a:xfrm>
            <a:off x="2354949" y="1117378"/>
            <a:ext cx="1752840" cy="234720"/>
            <a:chOff x="2354949" y="1117378"/>
            <a:chExt cx="1752840" cy="234720"/>
          </a:xfrm>
        </p:grpSpPr>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05E07FB9-B0D7-7B64-E296-C1BFB9FEA949}"/>
                    </a:ext>
                  </a:extLst>
                </p14:cNvPr>
                <p14:cNvContentPartPr/>
                <p14:nvPr userDrawn="1"/>
              </p14:nvContentPartPr>
              <p14:xfrm>
                <a:off x="2354949" y="1117378"/>
                <a:ext cx="1709640" cy="234720"/>
              </p14:xfrm>
            </p:contentPart>
          </mc:Choice>
          <mc:Fallback xmlns="">
            <p:pic>
              <p:nvPicPr>
                <p:cNvPr id="2" name="Ink 1">
                  <a:extLst>
                    <a:ext uri="{FF2B5EF4-FFF2-40B4-BE49-F238E27FC236}">
                      <a16:creationId xmlns:a16="http://schemas.microsoft.com/office/drawing/2014/main" id="{05E07FB9-B0D7-7B64-E296-C1BFB9FEA949}"/>
                    </a:ext>
                  </a:extLst>
                </p:cNvPr>
                <p:cNvPicPr/>
                <p:nvPr/>
              </p:nvPicPr>
              <p:blipFill>
                <a:blip r:embed="rId4"/>
                <a:stretch>
                  <a:fillRect/>
                </a:stretch>
              </p:blipFill>
              <p:spPr>
                <a:xfrm>
                  <a:off x="2318949" y="1081378"/>
                  <a:ext cx="1781280" cy="3063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C2BB4A77-AFA0-4023-5749-A9B5F04CF1B6}"/>
                    </a:ext>
                  </a:extLst>
                </p14:cNvPr>
                <p14:cNvContentPartPr/>
                <p14:nvPr userDrawn="1"/>
              </p14:nvContentPartPr>
              <p14:xfrm>
                <a:off x="3435669" y="1198378"/>
                <a:ext cx="672120" cy="57600"/>
              </p14:xfrm>
            </p:contentPart>
          </mc:Choice>
          <mc:Fallback xmlns="">
            <p:pic>
              <p:nvPicPr>
                <p:cNvPr id="3" name="Ink 2">
                  <a:extLst>
                    <a:ext uri="{FF2B5EF4-FFF2-40B4-BE49-F238E27FC236}">
                      <a16:creationId xmlns:a16="http://schemas.microsoft.com/office/drawing/2014/main" id="{C2BB4A77-AFA0-4023-5749-A9B5F04CF1B6}"/>
                    </a:ext>
                  </a:extLst>
                </p:cNvPr>
                <p:cNvPicPr/>
                <p:nvPr/>
              </p:nvPicPr>
              <p:blipFill>
                <a:blip r:embed="rId6"/>
                <a:stretch>
                  <a:fillRect/>
                </a:stretch>
              </p:blipFill>
              <p:spPr>
                <a:xfrm>
                  <a:off x="3399669" y="1162378"/>
                  <a:ext cx="743760" cy="129240"/>
                </a:xfrm>
                <a:prstGeom prst="rect">
                  <a:avLst/>
                </a:prstGeom>
              </p:spPr>
            </p:pic>
          </mc:Fallback>
        </mc:AlternateContent>
      </p:grpSp>
    </p:spTree>
    <p:extLst>
      <p:ext uri="{BB962C8B-B14F-4D97-AF65-F5344CB8AC3E}">
        <p14:creationId xmlns:p14="http://schemas.microsoft.com/office/powerpoint/2010/main" val="499701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9" name="Picture 8" descr="A picture containing text, electronics&#10;&#10;Description automatically generated">
            <a:extLst>
              <a:ext uri="{FF2B5EF4-FFF2-40B4-BE49-F238E27FC236}">
                <a16:creationId xmlns:a16="http://schemas.microsoft.com/office/drawing/2014/main" id="{3A0A2163-A242-441C-B8C3-BDB1DD4985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3" name="Rectangle 2">
            <a:extLst>
              <a:ext uri="{FF2B5EF4-FFF2-40B4-BE49-F238E27FC236}">
                <a16:creationId xmlns:a16="http://schemas.microsoft.com/office/drawing/2014/main" id="{C66F013C-4BB8-43D9-A517-85B6A3BF7A69}"/>
              </a:ext>
            </a:extLst>
          </p:cNvPr>
          <p:cNvSpPr/>
          <p:nvPr userDrawn="1"/>
        </p:nvSpPr>
        <p:spPr>
          <a:xfrm>
            <a:off x="3000375" y="6305550"/>
            <a:ext cx="6124575" cy="133350"/>
          </a:xfrm>
          <a:prstGeom prst="rect">
            <a:avLst/>
          </a:prstGeom>
          <a:solidFill>
            <a:srgbClr val="8ABF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00843A"/>
                </a:solidFill>
              </a:ln>
              <a:noFill/>
            </a:endParaRPr>
          </a:p>
        </p:txBody>
      </p:sp>
    </p:spTree>
    <p:extLst>
      <p:ext uri="{BB962C8B-B14F-4D97-AF65-F5344CB8AC3E}">
        <p14:creationId xmlns:p14="http://schemas.microsoft.com/office/powerpoint/2010/main" val="512398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3641F-D62C-4010-95A4-68ABDAAC544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010510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BEC5C-508B-3093-3A7B-7D37760BA56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F2B2962-C112-4707-1582-B4E44E4F4D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2FF602-53B6-64C1-AD48-2F5BCF0A783E}"/>
              </a:ext>
            </a:extLst>
          </p:cNvPr>
          <p:cNvSpPr>
            <a:spLocks noGrp="1"/>
          </p:cNvSpPr>
          <p:nvPr>
            <p:ph type="dt" sz="half" idx="10"/>
          </p:nvPr>
        </p:nvSpPr>
        <p:spPr/>
        <p:txBody>
          <a:bodyPr/>
          <a:lstStyle/>
          <a:p>
            <a:fld id="{C2F9947B-9E92-4423-BD7B-BDD811901D34}" type="datetimeFigureOut">
              <a:rPr lang="en-GB" smtClean="0"/>
              <a:t>25/03/2025</a:t>
            </a:fld>
            <a:endParaRPr lang="en-GB"/>
          </a:p>
        </p:txBody>
      </p:sp>
      <p:sp>
        <p:nvSpPr>
          <p:cNvPr id="5" name="Footer Placeholder 4">
            <a:extLst>
              <a:ext uri="{FF2B5EF4-FFF2-40B4-BE49-F238E27FC236}">
                <a16:creationId xmlns:a16="http://schemas.microsoft.com/office/drawing/2014/main" id="{0B228986-A3AA-C038-1152-20C76D4860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1D95D31-ACE2-0326-47CC-9A3B1F5C801B}"/>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3336493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0EA9C8-1CCB-4D5C-B348-9AE7304C8A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0E72B4A-5DEF-4B4E-B8A7-0214C1BC21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E66C09-7935-4653-9EB3-5B9BEFE245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62E2E3-C849-49C4-B163-89E5504132B4}" type="datetimeFigureOut">
              <a:rPr lang="en-GB" smtClean="0"/>
              <a:t>25/03/2025</a:t>
            </a:fld>
            <a:endParaRPr lang="en-GB"/>
          </a:p>
        </p:txBody>
      </p:sp>
      <p:sp>
        <p:nvSpPr>
          <p:cNvPr id="5" name="Footer Placeholder 4">
            <a:extLst>
              <a:ext uri="{FF2B5EF4-FFF2-40B4-BE49-F238E27FC236}">
                <a16:creationId xmlns:a16="http://schemas.microsoft.com/office/drawing/2014/main" id="{CCB44E2A-F76E-49BB-A398-3E80847A6C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1BE4447-8E5B-4C40-9E93-D0B3DE802A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8CC65F-F584-4469-9548-680711282B0E}" type="slidenum">
              <a:rPr lang="en-GB" smtClean="0"/>
              <a:t>‹#›</a:t>
            </a:fld>
            <a:endParaRPr lang="en-GB"/>
          </a:p>
        </p:txBody>
      </p:sp>
    </p:spTree>
    <p:extLst>
      <p:ext uri="{BB962C8B-B14F-4D97-AF65-F5344CB8AC3E}">
        <p14:creationId xmlns:p14="http://schemas.microsoft.com/office/powerpoint/2010/main" val="1320198700"/>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5" r:id="rId4"/>
    <p:sldLayoutId id="2147483652" r:id="rId5"/>
    <p:sldLayoutId id="2147483653" r:id="rId6"/>
    <p:sldLayoutId id="2147483654" r:id="rId7"/>
    <p:sldLayoutId id="2147483669"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98">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BE69DC-D42E-7E5C-3660-A9AB80BAA8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E42AA59-755F-C699-6482-8C8EB8A9EE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5BB3CD-F5FA-A7F3-E8E2-BB187BCF39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F9947B-9E92-4423-BD7B-BDD811901D34}" type="datetimeFigureOut">
              <a:rPr lang="en-GB" smtClean="0"/>
              <a:t>25/03/2025</a:t>
            </a:fld>
            <a:endParaRPr lang="en-GB"/>
          </a:p>
        </p:txBody>
      </p:sp>
      <p:sp>
        <p:nvSpPr>
          <p:cNvPr id="5" name="Footer Placeholder 4">
            <a:extLst>
              <a:ext uri="{FF2B5EF4-FFF2-40B4-BE49-F238E27FC236}">
                <a16:creationId xmlns:a16="http://schemas.microsoft.com/office/drawing/2014/main" id="{089220B3-568B-2E7C-CCD1-DF6E7DD6A1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7EB4B7E-776F-3509-1106-D5A6FE461F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910FF9-7055-4F9A-B873-4B710B06A44B}" type="slidenum">
              <a:rPr lang="en-GB" smtClean="0"/>
              <a:t>‹#›</a:t>
            </a:fld>
            <a:endParaRPr lang="en-GB"/>
          </a:p>
        </p:txBody>
      </p:sp>
    </p:spTree>
    <p:extLst>
      <p:ext uri="{BB962C8B-B14F-4D97-AF65-F5344CB8AC3E}">
        <p14:creationId xmlns:p14="http://schemas.microsoft.com/office/powerpoint/2010/main" val="1706995429"/>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tracint.sharepoint.com/IntForms/C13%20-%20INT%20Purchasing/TRACFORM%20C13.08.docx?d=wdb2a117cbe24429fb6f731bcd2e4c5e6" TargetMode="External"/><Relationship Id="rId2" Type="http://schemas.openxmlformats.org/officeDocument/2006/relationships/hyperlink" Target="https://tracint.sharepoint.com/IntSysDoc/Group%20Policies/TRAC%20POL%20C15.docx?d=w075a31b1f8f847f68339af338c8f9a1e" TargetMode="External"/><Relationship Id="rId1" Type="http://schemas.openxmlformats.org/officeDocument/2006/relationships/slideLayout" Target="../slideLayouts/slideLayout4.xml"/><Relationship Id="rId4" Type="http://schemas.openxmlformats.org/officeDocument/2006/relationships/hyperlink" Target="https://smeclimatehub.org/our-smes/"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tracint.sharepoint.com/IntSysDoc/C04%20-%20HR/TRACINFO%20C04.26.docx?d=wf5526b00bc0140a7b67161521a74a379" TargetMode="External"/><Relationship Id="rId2" Type="http://schemas.openxmlformats.org/officeDocument/2006/relationships/hyperlink" Target="https://tracint.sharepoint.com/:w:/r/_layouts/15/Doc.aspx?sourcedoc=%7BD78EF6DB-3A37-4781-AAC7-35AE652B5BF8%7D&amp;file=TRAC%20POL%20C11.docx&amp;action=default&amp;mobileredirect=true&amp;DefaultItemOpen=1"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uk.pinterest.com/pin/4222193391621009/" TargetMode="Externa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hyperlink" Target="https://thegoodshoppingguide.com/" TargetMode="External"/><Relationship Id="rId7" Type="http://schemas.openxmlformats.org/officeDocument/2006/relationships/image" Target="../media/image17.png"/><Relationship Id="rId2" Type="http://schemas.openxmlformats.org/officeDocument/2006/relationships/hyperlink" Target="https://www.soilassociation.org/take-action/organic-living/buy-organic/find-an-organic-box-scheme/" TargetMode="External"/><Relationship Id="rId1" Type="http://schemas.openxmlformats.org/officeDocument/2006/relationships/slideLayout" Target="../slideLayouts/slideLayout4.xml"/><Relationship Id="rId6" Type="http://schemas.openxmlformats.org/officeDocument/2006/relationships/hyperlink" Target="https://www.greenmatch.co.uk/blog/environmental-impact-of-temu" TargetMode="External"/><Relationship Id="rId5" Type="http://schemas.openxmlformats.org/officeDocument/2006/relationships/hyperlink" Target="https://bcorporation.uk/b-corp-certification/" TargetMode="External"/><Relationship Id="rId4" Type="http://schemas.openxmlformats.org/officeDocument/2006/relationships/hyperlink" Target="https://www.carbontrust.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99F57E-1A1F-49B5-A34C-CB0EB740E5B4}"/>
              </a:ext>
            </a:extLst>
          </p:cNvPr>
          <p:cNvSpPr>
            <a:spLocks noGrp="1"/>
          </p:cNvSpPr>
          <p:nvPr>
            <p:ph type="ctrTitle"/>
          </p:nvPr>
        </p:nvSpPr>
        <p:spPr>
          <a:xfrm>
            <a:off x="5772760" y="2118511"/>
            <a:ext cx="5289179" cy="1534064"/>
          </a:xfrm>
        </p:spPr>
        <p:txBody>
          <a:bodyPr>
            <a:normAutofit/>
          </a:bodyPr>
          <a:lstStyle/>
          <a:p>
            <a:r>
              <a:rPr lang="en-US" sz="3600"/>
              <a:t>Sustainable purchasing</a:t>
            </a:r>
            <a:endParaRPr lang="en-GB" sz="3600"/>
          </a:p>
        </p:txBody>
      </p:sp>
      <p:sp>
        <p:nvSpPr>
          <p:cNvPr id="5" name="Subtitle 4">
            <a:extLst>
              <a:ext uri="{FF2B5EF4-FFF2-40B4-BE49-F238E27FC236}">
                <a16:creationId xmlns:a16="http://schemas.microsoft.com/office/drawing/2014/main" id="{27C389A7-650D-4F15-9742-CA9567118FB4}"/>
              </a:ext>
            </a:extLst>
          </p:cNvPr>
          <p:cNvSpPr>
            <a:spLocks noGrp="1"/>
          </p:cNvSpPr>
          <p:nvPr>
            <p:ph type="subTitle" idx="1"/>
          </p:nvPr>
        </p:nvSpPr>
        <p:spPr>
          <a:xfrm>
            <a:off x="1917940" y="3744650"/>
            <a:ext cx="9144000" cy="573147"/>
          </a:xfrm>
        </p:spPr>
        <p:txBody>
          <a:bodyPr/>
          <a:lstStyle/>
          <a:p>
            <a:r>
              <a:rPr lang="en-US">
                <a:solidFill>
                  <a:schemeClr val="bg1"/>
                </a:solidFill>
              </a:rPr>
              <a:t>TRAC</a:t>
            </a:r>
            <a:endParaRPr lang="en-GB">
              <a:solidFill>
                <a:schemeClr val="bg1"/>
              </a:solidFill>
            </a:endParaRPr>
          </a:p>
        </p:txBody>
      </p:sp>
      <p:sp>
        <p:nvSpPr>
          <p:cNvPr id="6" name="Text Placeholder 5">
            <a:extLst>
              <a:ext uri="{FF2B5EF4-FFF2-40B4-BE49-F238E27FC236}">
                <a16:creationId xmlns:a16="http://schemas.microsoft.com/office/drawing/2014/main" id="{DA2AF87D-E3BF-4F45-8958-EB4F2EBDE6DF}"/>
              </a:ext>
            </a:extLst>
          </p:cNvPr>
          <p:cNvSpPr>
            <a:spLocks noGrp="1"/>
          </p:cNvSpPr>
          <p:nvPr>
            <p:ph type="body" sz="quarter" idx="10"/>
          </p:nvPr>
        </p:nvSpPr>
        <p:spPr>
          <a:xfrm>
            <a:off x="1917791" y="4508237"/>
            <a:ext cx="9144000" cy="784225"/>
          </a:xfrm>
        </p:spPr>
        <p:txBody>
          <a:bodyPr/>
          <a:lstStyle/>
          <a:p>
            <a:r>
              <a:rPr lang="en-US" sz="2000"/>
              <a:t>MARCH 2025</a:t>
            </a:r>
            <a:endParaRPr lang="en-GB" sz="2000"/>
          </a:p>
        </p:txBody>
      </p:sp>
    </p:spTree>
    <p:extLst>
      <p:ext uri="{BB962C8B-B14F-4D97-AF65-F5344CB8AC3E}">
        <p14:creationId xmlns:p14="http://schemas.microsoft.com/office/powerpoint/2010/main" val="1975497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1FF467-4167-95A5-DB84-6E0B5DE4878F}"/>
              </a:ext>
            </a:extLst>
          </p:cNvPr>
          <p:cNvPicPr>
            <a:picLocks noChangeAspect="1"/>
          </p:cNvPicPr>
          <p:nvPr/>
        </p:nvPicPr>
        <p:blipFill>
          <a:blip r:embed="rId2"/>
          <a:stretch>
            <a:fillRect/>
          </a:stretch>
        </p:blipFill>
        <p:spPr>
          <a:xfrm>
            <a:off x="3809802" y="572776"/>
            <a:ext cx="4572396" cy="5712447"/>
          </a:xfrm>
          <a:prstGeom prst="rect">
            <a:avLst/>
          </a:prstGeom>
        </p:spPr>
      </p:pic>
    </p:spTree>
    <p:extLst>
      <p:ext uri="{BB962C8B-B14F-4D97-AF65-F5344CB8AC3E}">
        <p14:creationId xmlns:p14="http://schemas.microsoft.com/office/powerpoint/2010/main" val="4029120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C5C233-1BE6-AE7C-A28D-8B81A49426E0}"/>
              </a:ext>
            </a:extLst>
          </p:cNvPr>
          <p:cNvSpPr>
            <a:spLocks noGrp="1"/>
          </p:cNvSpPr>
          <p:nvPr>
            <p:ph type="body" sz="quarter" idx="10"/>
          </p:nvPr>
        </p:nvSpPr>
        <p:spPr/>
        <p:txBody>
          <a:bodyPr vert="horz" lIns="0" tIns="0" rIns="0" bIns="0" rtlCol="0" anchor="t">
            <a:normAutofit/>
          </a:bodyPr>
          <a:lstStyle/>
          <a:p>
            <a:r>
              <a:rPr lang="en-GB">
                <a:latin typeface="Lucida Sans"/>
              </a:rPr>
              <a:t>Sustainable purchasing</a:t>
            </a:r>
            <a:endParaRPr lang="en-GB"/>
          </a:p>
        </p:txBody>
      </p:sp>
      <p:sp>
        <p:nvSpPr>
          <p:cNvPr id="3" name="Text Placeholder 2">
            <a:extLst>
              <a:ext uri="{FF2B5EF4-FFF2-40B4-BE49-F238E27FC236}">
                <a16:creationId xmlns:a16="http://schemas.microsoft.com/office/drawing/2014/main" id="{7739B9A3-9E0D-BEBC-95E9-5FBB4AEA512B}"/>
              </a:ext>
            </a:extLst>
          </p:cNvPr>
          <p:cNvSpPr>
            <a:spLocks noGrp="1"/>
          </p:cNvSpPr>
          <p:nvPr>
            <p:ph type="body" sz="quarter" idx="11"/>
          </p:nvPr>
        </p:nvSpPr>
        <p:spPr>
          <a:xfrm>
            <a:off x="769122" y="2277164"/>
            <a:ext cx="7541960" cy="3951620"/>
          </a:xfrm>
        </p:spPr>
        <p:txBody>
          <a:bodyPr vert="horz" lIns="0" tIns="0" rIns="0" bIns="0" rtlCol="0" anchor="t">
            <a:normAutofit fontScale="92500" lnSpcReduction="10000"/>
          </a:bodyPr>
          <a:lstStyle/>
          <a:p>
            <a:r>
              <a:rPr lang="en-GB">
                <a:latin typeface="Lucida Sans"/>
              </a:rPr>
              <a:t>Sustainable purchasing means buying products and services that cause minimal harm to the environment and society. When choosing to buy sustainably there are various factors to consider:</a:t>
            </a:r>
          </a:p>
          <a:p>
            <a:endParaRPr lang="en-GB"/>
          </a:p>
          <a:p>
            <a:pPr marL="285750" indent="-285750">
              <a:buFont typeface="Arial" panose="020B0604020202020204" pitchFamily="34" charset="0"/>
              <a:buChar char="•"/>
            </a:pPr>
            <a:r>
              <a:rPr lang="en-GB" b="1"/>
              <a:t>The environmental impact </a:t>
            </a:r>
            <a:r>
              <a:rPr lang="en-GB"/>
              <a:t>- Choosing products that have a lower carbon footprint, use fewer natural resources, and generate less waste. </a:t>
            </a:r>
          </a:p>
          <a:p>
            <a:pPr marL="285750" indent="-285750">
              <a:buFont typeface="Arial" panose="020B0604020202020204" pitchFamily="34" charset="0"/>
              <a:buChar char="•"/>
            </a:pPr>
            <a:r>
              <a:rPr lang="en-GB" b="1"/>
              <a:t>Ethical considerations </a:t>
            </a:r>
            <a:r>
              <a:rPr lang="en-GB"/>
              <a:t>– Supporting brands and companies that believe in fair labour practices, treat workers well, and uphold human rights.</a:t>
            </a:r>
          </a:p>
          <a:p>
            <a:pPr marL="285750" indent="-285750">
              <a:buFont typeface="Arial" panose="020B0604020202020204" pitchFamily="34" charset="0"/>
              <a:buChar char="•"/>
            </a:pPr>
            <a:r>
              <a:rPr lang="en-GB" b="1"/>
              <a:t>Resource efficiency </a:t>
            </a:r>
            <a:r>
              <a:rPr lang="en-GB"/>
              <a:t>- Choosing products made with sustainable practices, like using renewable energy, and that support the circular economy by being reused or recycled instead of being discarded.</a:t>
            </a:r>
          </a:p>
          <a:p>
            <a:pPr marL="285750" indent="-285750">
              <a:buFont typeface="Arial" panose="020B0604020202020204" pitchFamily="34" charset="0"/>
              <a:buChar char="•"/>
            </a:pPr>
            <a:r>
              <a:rPr lang="en-GB" b="1"/>
              <a:t>Longevity/Circular Economy</a:t>
            </a:r>
            <a:r>
              <a:rPr lang="en-GB"/>
              <a:t> – Buying products that are durable, repairable and reusable.</a:t>
            </a:r>
          </a:p>
          <a:p>
            <a:pPr marL="285750" indent="-285750">
              <a:buFont typeface="Arial" panose="020B0604020202020204" pitchFamily="34" charset="0"/>
              <a:buChar char="•"/>
            </a:pPr>
            <a:r>
              <a:rPr lang="en-GB" b="1"/>
              <a:t>Social value </a:t>
            </a:r>
            <a:r>
              <a:rPr lang="en-GB"/>
              <a:t>– Thinking about the wider social impact of a purchase, such as supporting local communities, encouraging diversity, or selecting brands that back charitable causes.</a:t>
            </a:r>
          </a:p>
          <a:p>
            <a:pPr marL="285750" indent="-285750">
              <a:buFont typeface="Arial" panose="020B0604020202020204" pitchFamily="34" charset="0"/>
              <a:buChar char="•"/>
            </a:pPr>
            <a:endParaRPr lang="en-GB"/>
          </a:p>
        </p:txBody>
      </p:sp>
      <p:pic>
        <p:nvPicPr>
          <p:cNvPr id="4" name="Picture 3" descr="A person holding a globe">
            <a:extLst>
              <a:ext uri="{FF2B5EF4-FFF2-40B4-BE49-F238E27FC236}">
                <a16:creationId xmlns:a16="http://schemas.microsoft.com/office/drawing/2014/main" id="{7B4E07F5-1415-488F-B889-67C75EC7BC4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809385" y="2394860"/>
            <a:ext cx="3382615" cy="2566439"/>
          </a:xfrm>
          <a:prstGeom prst="rect">
            <a:avLst/>
          </a:prstGeom>
        </p:spPr>
      </p:pic>
    </p:spTree>
    <p:extLst>
      <p:ext uri="{BB962C8B-B14F-4D97-AF65-F5344CB8AC3E}">
        <p14:creationId xmlns:p14="http://schemas.microsoft.com/office/powerpoint/2010/main" val="1873263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DE3563-A143-E8BF-7AFA-AC2412D524FA}"/>
              </a:ext>
            </a:extLst>
          </p:cNvPr>
          <p:cNvSpPr>
            <a:spLocks noGrp="1"/>
          </p:cNvSpPr>
          <p:nvPr>
            <p:ph type="body" sz="quarter" idx="10"/>
          </p:nvPr>
        </p:nvSpPr>
        <p:spPr/>
        <p:txBody>
          <a:bodyPr/>
          <a:lstStyle/>
          <a:p>
            <a:r>
              <a:rPr lang="en-GB"/>
              <a:t>SUSTAINABLE labelling EXAMPLES</a:t>
            </a:r>
          </a:p>
        </p:txBody>
      </p:sp>
      <p:sp>
        <p:nvSpPr>
          <p:cNvPr id="3" name="Text Placeholder 2">
            <a:extLst>
              <a:ext uri="{FF2B5EF4-FFF2-40B4-BE49-F238E27FC236}">
                <a16:creationId xmlns:a16="http://schemas.microsoft.com/office/drawing/2014/main" id="{FFC5BB59-56DA-228F-2D0E-061706144305}"/>
              </a:ext>
            </a:extLst>
          </p:cNvPr>
          <p:cNvSpPr>
            <a:spLocks noGrp="1"/>
          </p:cNvSpPr>
          <p:nvPr>
            <p:ph type="body" sz="quarter" idx="11"/>
          </p:nvPr>
        </p:nvSpPr>
        <p:spPr>
          <a:xfrm>
            <a:off x="769121" y="2385805"/>
            <a:ext cx="5414395" cy="3631930"/>
          </a:xfrm>
        </p:spPr>
        <p:txBody>
          <a:bodyPr vert="horz" lIns="0" tIns="0" rIns="0" bIns="0" rtlCol="0" anchor="t">
            <a:normAutofit/>
          </a:bodyPr>
          <a:lstStyle/>
          <a:p>
            <a:r>
              <a:rPr lang="en-GB">
                <a:latin typeface="Lucida Sans"/>
              </a:rPr>
              <a:t>You will have seen many labels, specialising in different elements.  </a:t>
            </a:r>
          </a:p>
          <a:p>
            <a:r>
              <a:rPr lang="en-GB">
                <a:latin typeface="Lucida Sans"/>
              </a:rPr>
              <a:t>E.g. Carbon labels show the environmental impact of a product in terms of the amount of carbon dioxide (CO2) emissions associated with its production, use, and disposal. </a:t>
            </a:r>
            <a:endParaRPr lang="en-US">
              <a:latin typeface="Lucida Sans"/>
            </a:endParaRPr>
          </a:p>
          <a:p>
            <a:r>
              <a:rPr lang="en-GB">
                <a:latin typeface="Lucida Sans"/>
              </a:rPr>
              <a:t>They can be found on a wide variety of products across different industries from food and food delivery services, clothing to household products and utilities. </a:t>
            </a:r>
          </a:p>
          <a:p>
            <a:r>
              <a:rPr lang="en-GB">
                <a:latin typeface="Lucida Sans"/>
              </a:rPr>
              <a:t>The aim is to make businesses more transparent about their environmental impact and/or sustainability and governance practises so that people can make a choice in the type of business they want to support.</a:t>
            </a:r>
            <a:endParaRPr lang="en-GB"/>
          </a:p>
          <a:p>
            <a:endParaRPr lang="en-GB"/>
          </a:p>
          <a:p>
            <a:endParaRPr lang="en-GB"/>
          </a:p>
          <a:p>
            <a:endParaRPr lang="en-GB"/>
          </a:p>
        </p:txBody>
      </p:sp>
      <p:pic>
        <p:nvPicPr>
          <p:cNvPr id="4" name="Picture 3">
            <a:extLst>
              <a:ext uri="{FF2B5EF4-FFF2-40B4-BE49-F238E27FC236}">
                <a16:creationId xmlns:a16="http://schemas.microsoft.com/office/drawing/2014/main" id="{A3F76194-ED0C-661C-130B-2BA46E235902}"/>
              </a:ext>
            </a:extLst>
          </p:cNvPr>
          <p:cNvPicPr>
            <a:picLocks noChangeAspect="1"/>
          </p:cNvPicPr>
          <p:nvPr/>
        </p:nvPicPr>
        <p:blipFill>
          <a:blip r:embed="rId2"/>
          <a:stretch>
            <a:fillRect/>
          </a:stretch>
        </p:blipFill>
        <p:spPr>
          <a:xfrm>
            <a:off x="6493975" y="2186524"/>
            <a:ext cx="5587585" cy="3631930"/>
          </a:xfrm>
          <a:prstGeom prst="rect">
            <a:avLst/>
          </a:prstGeom>
        </p:spPr>
      </p:pic>
    </p:spTree>
    <p:extLst>
      <p:ext uri="{BB962C8B-B14F-4D97-AF65-F5344CB8AC3E}">
        <p14:creationId xmlns:p14="http://schemas.microsoft.com/office/powerpoint/2010/main" val="2545888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0D28DA29-CA1B-8FF9-86DA-EF97D5816120}"/>
              </a:ext>
            </a:extLst>
          </p:cNvPr>
          <p:cNvGraphicFramePr>
            <a:graphicFrameLocks noGrp="1"/>
          </p:cNvGraphicFramePr>
          <p:nvPr>
            <p:extLst>
              <p:ext uri="{D42A27DB-BD31-4B8C-83A1-F6EECF244321}">
                <p14:modId xmlns:p14="http://schemas.microsoft.com/office/powerpoint/2010/main" val="3269245632"/>
              </p:ext>
            </p:extLst>
          </p:nvPr>
        </p:nvGraphicFramePr>
        <p:xfrm>
          <a:off x="769121" y="1824563"/>
          <a:ext cx="10420962" cy="4583034"/>
        </p:xfrm>
        <a:graphic>
          <a:graphicData uri="http://schemas.openxmlformats.org/drawingml/2006/table">
            <a:tbl>
              <a:tblPr firstRow="1" bandRow="1">
                <a:tableStyleId>{93296810-A885-4BE3-A3E7-6D5BEEA58F35}</a:tableStyleId>
              </a:tblPr>
              <a:tblGrid>
                <a:gridCol w="3473654">
                  <a:extLst>
                    <a:ext uri="{9D8B030D-6E8A-4147-A177-3AD203B41FA5}">
                      <a16:colId xmlns:a16="http://schemas.microsoft.com/office/drawing/2014/main" val="2699031595"/>
                    </a:ext>
                  </a:extLst>
                </a:gridCol>
                <a:gridCol w="3473654">
                  <a:extLst>
                    <a:ext uri="{9D8B030D-6E8A-4147-A177-3AD203B41FA5}">
                      <a16:colId xmlns:a16="http://schemas.microsoft.com/office/drawing/2014/main" val="2942523103"/>
                    </a:ext>
                  </a:extLst>
                </a:gridCol>
                <a:gridCol w="3473654">
                  <a:extLst>
                    <a:ext uri="{9D8B030D-6E8A-4147-A177-3AD203B41FA5}">
                      <a16:colId xmlns:a16="http://schemas.microsoft.com/office/drawing/2014/main" val="3805158688"/>
                    </a:ext>
                  </a:extLst>
                </a:gridCol>
              </a:tblGrid>
              <a:tr h="1809354">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737880771"/>
                  </a:ext>
                </a:extLst>
              </a:tr>
              <a:tr h="370840">
                <a:tc>
                  <a:txBody>
                    <a:bodyPr/>
                    <a:lstStyle/>
                    <a:p>
                      <a:r>
                        <a:rPr lang="en-GB" sz="1600" b="0" kern="1200">
                          <a:solidFill>
                            <a:schemeClr val="dk1"/>
                          </a:solidFill>
                          <a:effectLst/>
                        </a:rPr>
                        <a:t>B Lab is a non-profit network transforming the global economy to benefit all people, communities and the planet.  </a:t>
                      </a:r>
                    </a:p>
                    <a:p>
                      <a:r>
                        <a:rPr lang="en-GB" sz="1600" b="0" kern="1200">
                          <a:solidFill>
                            <a:schemeClr val="dk1"/>
                          </a:solidFill>
                          <a:effectLst/>
                        </a:rPr>
                        <a:t>A more general certification given to companies that meet rigorous standards of social and environmental performance, accountability and transparency. </a:t>
                      </a:r>
                    </a:p>
                    <a:p>
                      <a:endParaRPr lang="en-GB" sz="16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t>The Carbon Trust provide certification, advice, and tools for measuring and managing carbon footprints. When a product has been certified by the Carbon Trust, it means they have measured the footprint of the product and that the company has committed to continue to reduce its carbon footprint.</a:t>
                      </a:r>
                    </a:p>
                    <a:p>
                      <a:endParaRPr lang="en-GB" sz="1600"/>
                    </a:p>
                  </a:txBody>
                  <a:tcPr/>
                </a:tc>
                <a:tc>
                  <a:txBody>
                    <a:bodyPr/>
                    <a:lstStyle/>
                    <a:p>
                      <a:r>
                        <a:rPr lang="en-GB" sz="1600" b="0" i="0" kern="1200">
                          <a:solidFill>
                            <a:schemeClr val="dk1"/>
                          </a:solidFill>
                          <a:effectLst/>
                          <a:latin typeface="+mn-lt"/>
                          <a:ea typeface="+mn-ea"/>
                          <a:cs typeface="+mn-cs"/>
                        </a:rPr>
                        <a:t>Established over 20 years ago to rank all types of companies on wide range of issues across </a:t>
                      </a:r>
                      <a:r>
                        <a:rPr lang="en-GB" sz="1600" b="0" kern="1200">
                          <a:solidFill>
                            <a:schemeClr val="dk1"/>
                          </a:solidFill>
                          <a:effectLst/>
                        </a:rPr>
                        <a:t>4 categories – environment, animals, people, other. </a:t>
                      </a:r>
                      <a:r>
                        <a:rPr lang="en-GB" sz="1600" b="0" i="0" kern="1200">
                          <a:solidFill>
                            <a:schemeClr val="dk1"/>
                          </a:solidFill>
                          <a:effectLst/>
                          <a:latin typeface="+mn-lt"/>
                          <a:ea typeface="+mn-ea"/>
                          <a:cs typeface="+mn-cs"/>
                        </a:rPr>
                        <a:t> Rankings will also show who is performing poorly.</a:t>
                      </a:r>
                    </a:p>
                    <a:p>
                      <a:r>
                        <a:rPr lang="en-GB" sz="1600" b="0" i="0" kern="1200">
                          <a:solidFill>
                            <a:schemeClr val="dk1"/>
                          </a:solidFill>
                          <a:effectLst/>
                          <a:latin typeface="+mn-lt"/>
                          <a:ea typeface="+mn-ea"/>
                          <a:cs typeface="+mn-cs"/>
                        </a:rPr>
                        <a:t>Some companies have gone further by gaining formal ethical accreditation. </a:t>
                      </a:r>
                      <a:endParaRPr lang="en-GB" sz="1600"/>
                    </a:p>
                  </a:txBody>
                  <a:tcPr/>
                </a:tc>
                <a:extLst>
                  <a:ext uri="{0D108BD9-81ED-4DB2-BD59-A6C34878D82A}">
                    <a16:rowId xmlns:a16="http://schemas.microsoft.com/office/drawing/2014/main" val="1582144117"/>
                  </a:ext>
                </a:extLst>
              </a:tr>
            </a:tbl>
          </a:graphicData>
        </a:graphic>
      </p:graphicFrame>
      <p:pic>
        <p:nvPicPr>
          <p:cNvPr id="6" name="Picture 5">
            <a:extLst>
              <a:ext uri="{FF2B5EF4-FFF2-40B4-BE49-F238E27FC236}">
                <a16:creationId xmlns:a16="http://schemas.microsoft.com/office/drawing/2014/main" id="{55A605E0-B9D6-8B69-1E75-A581FE176505}"/>
              </a:ext>
            </a:extLst>
          </p:cNvPr>
          <p:cNvPicPr>
            <a:picLocks noChangeAspect="1"/>
          </p:cNvPicPr>
          <p:nvPr/>
        </p:nvPicPr>
        <p:blipFill>
          <a:blip r:embed="rId2"/>
          <a:stretch>
            <a:fillRect/>
          </a:stretch>
        </p:blipFill>
        <p:spPr>
          <a:xfrm>
            <a:off x="1650730" y="1886437"/>
            <a:ext cx="1625097" cy="1625097"/>
          </a:xfrm>
          <a:prstGeom prst="rect">
            <a:avLst/>
          </a:prstGeom>
        </p:spPr>
      </p:pic>
      <p:pic>
        <p:nvPicPr>
          <p:cNvPr id="7" name="Picture 6">
            <a:extLst>
              <a:ext uri="{FF2B5EF4-FFF2-40B4-BE49-F238E27FC236}">
                <a16:creationId xmlns:a16="http://schemas.microsoft.com/office/drawing/2014/main" id="{2914EA23-30F2-57F4-021C-C3128F02D038}"/>
              </a:ext>
            </a:extLst>
          </p:cNvPr>
          <p:cNvPicPr>
            <a:picLocks noChangeAspect="1"/>
          </p:cNvPicPr>
          <p:nvPr/>
        </p:nvPicPr>
        <p:blipFill>
          <a:blip r:embed="rId3"/>
          <a:stretch>
            <a:fillRect/>
          </a:stretch>
        </p:blipFill>
        <p:spPr>
          <a:xfrm>
            <a:off x="5077934" y="1886437"/>
            <a:ext cx="1803335" cy="1625098"/>
          </a:xfrm>
          <a:prstGeom prst="rect">
            <a:avLst/>
          </a:prstGeom>
        </p:spPr>
      </p:pic>
      <p:pic>
        <p:nvPicPr>
          <p:cNvPr id="8" name="Picture 7">
            <a:extLst>
              <a:ext uri="{FF2B5EF4-FFF2-40B4-BE49-F238E27FC236}">
                <a16:creationId xmlns:a16="http://schemas.microsoft.com/office/drawing/2014/main" id="{423600BB-02F9-AB51-CDE5-EBF0F1ACC6C7}"/>
              </a:ext>
            </a:extLst>
          </p:cNvPr>
          <p:cNvPicPr>
            <a:picLocks noChangeAspect="1"/>
          </p:cNvPicPr>
          <p:nvPr/>
        </p:nvPicPr>
        <p:blipFill>
          <a:blip r:embed="rId4"/>
          <a:stretch>
            <a:fillRect/>
          </a:stretch>
        </p:blipFill>
        <p:spPr>
          <a:xfrm>
            <a:off x="8683376" y="1997960"/>
            <a:ext cx="1626377" cy="1402049"/>
          </a:xfrm>
          <a:prstGeom prst="rect">
            <a:avLst/>
          </a:prstGeom>
        </p:spPr>
      </p:pic>
    </p:spTree>
    <p:extLst>
      <p:ext uri="{BB962C8B-B14F-4D97-AF65-F5344CB8AC3E}">
        <p14:creationId xmlns:p14="http://schemas.microsoft.com/office/powerpoint/2010/main" val="1105730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A364674-5EB8-286B-FB57-0178141653C4}"/>
              </a:ext>
            </a:extLst>
          </p:cNvPr>
          <p:cNvPicPr>
            <a:picLocks noChangeAspect="1"/>
          </p:cNvPicPr>
          <p:nvPr/>
        </p:nvPicPr>
        <p:blipFill>
          <a:blip r:embed="rId2"/>
          <a:stretch>
            <a:fillRect/>
          </a:stretch>
        </p:blipFill>
        <p:spPr>
          <a:xfrm>
            <a:off x="0" y="2804813"/>
            <a:ext cx="3695700" cy="3276600"/>
          </a:xfrm>
          <a:prstGeom prst="rect">
            <a:avLst/>
          </a:prstGeom>
        </p:spPr>
      </p:pic>
      <p:sp>
        <p:nvSpPr>
          <p:cNvPr id="2" name="Text Placeholder 1">
            <a:extLst>
              <a:ext uri="{FF2B5EF4-FFF2-40B4-BE49-F238E27FC236}">
                <a16:creationId xmlns:a16="http://schemas.microsoft.com/office/drawing/2014/main" id="{02C47D7D-E734-418B-488A-5E97E75848FF}"/>
              </a:ext>
            </a:extLst>
          </p:cNvPr>
          <p:cNvSpPr>
            <a:spLocks noGrp="1"/>
          </p:cNvSpPr>
          <p:nvPr>
            <p:ph type="body" sz="quarter" idx="10"/>
          </p:nvPr>
        </p:nvSpPr>
        <p:spPr/>
        <p:txBody>
          <a:bodyPr/>
          <a:lstStyle/>
          <a:p>
            <a:r>
              <a:rPr lang="en-GB"/>
              <a:t>Example – Amazon climate pledge friendly programme</a:t>
            </a:r>
          </a:p>
        </p:txBody>
      </p:sp>
      <p:sp>
        <p:nvSpPr>
          <p:cNvPr id="3" name="Text Placeholder 2">
            <a:extLst>
              <a:ext uri="{FF2B5EF4-FFF2-40B4-BE49-F238E27FC236}">
                <a16:creationId xmlns:a16="http://schemas.microsoft.com/office/drawing/2014/main" id="{94BF747B-F354-6A58-A847-9B1EECDE06EC}"/>
              </a:ext>
            </a:extLst>
          </p:cNvPr>
          <p:cNvSpPr>
            <a:spLocks noGrp="1"/>
          </p:cNvSpPr>
          <p:nvPr>
            <p:ph type="body" sz="quarter" idx="11"/>
          </p:nvPr>
        </p:nvSpPr>
        <p:spPr>
          <a:xfrm>
            <a:off x="769121" y="2277164"/>
            <a:ext cx="11000384" cy="3631930"/>
          </a:xfrm>
        </p:spPr>
        <p:txBody>
          <a:bodyPr/>
          <a:lstStyle/>
          <a:p>
            <a:r>
              <a:rPr lang="en-GB"/>
              <a:t>The </a:t>
            </a:r>
            <a:r>
              <a:rPr lang="en-GB" b="1"/>
              <a:t>Climate Friendly Pledge</a:t>
            </a:r>
            <a:r>
              <a:rPr lang="en-GB"/>
              <a:t> initiative set up by Amazon and The Carbon Trust. This is designed to give customers up front information to allow them to make environmentally-conscious decisions more easily. </a:t>
            </a:r>
          </a:p>
          <a:p>
            <a:endParaRPr lang="en-GB"/>
          </a:p>
        </p:txBody>
      </p:sp>
      <p:sp>
        <p:nvSpPr>
          <p:cNvPr id="10" name="TextBox 9">
            <a:extLst>
              <a:ext uri="{FF2B5EF4-FFF2-40B4-BE49-F238E27FC236}">
                <a16:creationId xmlns:a16="http://schemas.microsoft.com/office/drawing/2014/main" id="{F0FA986B-9837-A26F-79C7-84CF03DE7603}"/>
              </a:ext>
            </a:extLst>
          </p:cNvPr>
          <p:cNvSpPr txBox="1"/>
          <p:nvPr/>
        </p:nvSpPr>
        <p:spPr>
          <a:xfrm>
            <a:off x="3695700" y="3190043"/>
            <a:ext cx="7001151" cy="3046988"/>
          </a:xfrm>
          <a:prstGeom prst="rect">
            <a:avLst/>
          </a:prstGeom>
          <a:noFill/>
        </p:spPr>
        <p:txBody>
          <a:bodyPr wrap="square" rtlCol="0">
            <a:spAutoFit/>
          </a:bodyPr>
          <a:lstStyle/>
          <a:p>
            <a:r>
              <a:rPr lang="en-GB" sz="1600">
                <a:latin typeface="Lucida Sans" panose="020B0602030504020204" pitchFamily="34" charset="0"/>
              </a:rPr>
              <a:t>Products that meet certain sustainability criteria will be highlighted e.g. being carbon neutral, sustainable sourcing, eco friendly packaging and energy efficiency. The aim is to empower customers to make more sustainable choices and encourage suppliers to do more to limit their environmental impact. </a:t>
            </a:r>
          </a:p>
          <a:p>
            <a:endParaRPr lang="en-GB" sz="1600">
              <a:latin typeface="Lucida Sans" panose="020B0602030504020204" pitchFamily="34" charset="0"/>
            </a:endParaRPr>
          </a:p>
          <a:p>
            <a:r>
              <a:rPr lang="en-GB" sz="1600"/>
              <a:t>Amazon has included their own devices in this pledge. Capturing this data demonstrates that emissions were reduced across each Amazon device between generations. These carbon calculations will help drive the development of increasingly sustainable product designs - Amazon certainly has the funds to achieve this goal.</a:t>
            </a:r>
            <a:endParaRPr lang="en-GB" sz="1600">
              <a:latin typeface="Lucida Sans" panose="020B0602030504020204" pitchFamily="34" charset="0"/>
            </a:endParaRPr>
          </a:p>
          <a:p>
            <a:endParaRPr lang="en-GB" sz="1600">
              <a:latin typeface="Lucida Sans" panose="020B0602030504020204" pitchFamily="34" charset="0"/>
            </a:endParaRPr>
          </a:p>
        </p:txBody>
      </p:sp>
    </p:spTree>
    <p:extLst>
      <p:ext uri="{BB962C8B-B14F-4D97-AF65-F5344CB8AC3E}">
        <p14:creationId xmlns:p14="http://schemas.microsoft.com/office/powerpoint/2010/main" val="895668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69FDE09-61A7-9DBD-D901-680AA476A63B}"/>
              </a:ext>
            </a:extLst>
          </p:cNvPr>
          <p:cNvSpPr>
            <a:spLocks noGrp="1"/>
          </p:cNvSpPr>
          <p:nvPr>
            <p:ph type="body" sz="quarter" idx="10"/>
          </p:nvPr>
        </p:nvSpPr>
        <p:spPr/>
        <p:txBody>
          <a:bodyPr vert="horz" lIns="0" tIns="0" rIns="0" bIns="0" rtlCol="0" anchor="t">
            <a:normAutofit/>
          </a:bodyPr>
          <a:lstStyle/>
          <a:p>
            <a:r>
              <a:rPr lang="en-GB">
                <a:latin typeface="Lucida Sans"/>
              </a:rPr>
              <a:t>What trac do</a:t>
            </a:r>
            <a:endParaRPr lang="en-GB"/>
          </a:p>
        </p:txBody>
      </p:sp>
      <p:sp>
        <p:nvSpPr>
          <p:cNvPr id="7" name="Text Placeholder 6">
            <a:extLst>
              <a:ext uri="{FF2B5EF4-FFF2-40B4-BE49-F238E27FC236}">
                <a16:creationId xmlns:a16="http://schemas.microsoft.com/office/drawing/2014/main" id="{E0466CC4-5B50-6505-E7BA-F165763148E9}"/>
              </a:ext>
            </a:extLst>
          </p:cNvPr>
          <p:cNvSpPr>
            <a:spLocks noGrp="1"/>
          </p:cNvSpPr>
          <p:nvPr>
            <p:ph type="body" sz="quarter" idx="11"/>
          </p:nvPr>
        </p:nvSpPr>
        <p:spPr>
          <a:xfrm>
            <a:off x="769121" y="2277164"/>
            <a:ext cx="10348534" cy="3888246"/>
          </a:xfrm>
        </p:spPr>
        <p:txBody>
          <a:bodyPr vert="horz" lIns="0" tIns="0" rIns="0" bIns="0" rtlCol="0" anchor="t">
            <a:normAutofit/>
          </a:bodyPr>
          <a:lstStyle/>
          <a:p>
            <a:pPr>
              <a:lnSpc>
                <a:spcPct val="100000"/>
              </a:lnSpc>
            </a:pPr>
            <a:r>
              <a:rPr lang="en-GB">
                <a:solidFill>
                  <a:srgbClr val="000000"/>
                </a:solidFill>
              </a:rPr>
              <a:t>TRAC is committed to ensuring that goods and services are sourced in a way that is environmentally, socially, and economically sustainable wherever possible. As a result, there may be fewer supply-related risks, better longer-term natural resource availability, less pollution and biodiversity loss, and greater financial rewards. </a:t>
            </a:r>
          </a:p>
          <a:p>
            <a:pPr>
              <a:lnSpc>
                <a:spcPct val="100000"/>
              </a:lnSpc>
            </a:pPr>
            <a:endParaRPr lang="en-GB">
              <a:solidFill>
                <a:srgbClr val="000000"/>
              </a:solidFill>
            </a:endParaRPr>
          </a:p>
          <a:p>
            <a:pPr marL="285750" indent="-285750">
              <a:lnSpc>
                <a:spcPct val="100000"/>
              </a:lnSpc>
              <a:buFont typeface="Arial" panose="020B0604020202020204" pitchFamily="34" charset="0"/>
              <a:buChar char="•"/>
            </a:pPr>
            <a:r>
              <a:rPr lang="en-GB">
                <a:solidFill>
                  <a:srgbClr val="000000"/>
                </a:solidFill>
                <a:latin typeface="Lucida Sans"/>
              </a:rPr>
              <a:t>We have a </a:t>
            </a:r>
            <a:r>
              <a:rPr lang="en-GB">
                <a:solidFill>
                  <a:srgbClr val="000000"/>
                </a:solidFill>
                <a:latin typeface="Lucida Sans"/>
                <a:hlinkClick r:id="rId2"/>
              </a:rPr>
              <a:t>Sustainable Procurement Policy </a:t>
            </a:r>
            <a:r>
              <a:rPr lang="en-GB">
                <a:solidFill>
                  <a:srgbClr val="000000"/>
                </a:solidFill>
                <a:latin typeface="Lucida Sans"/>
              </a:rPr>
              <a:t>and aim to develop it as our sustainable buying processes mature.</a:t>
            </a:r>
            <a:endParaRPr lang="en-GB">
              <a:solidFill>
                <a:srgbClr val="000000"/>
              </a:solidFill>
            </a:endParaRPr>
          </a:p>
          <a:p>
            <a:pPr marL="285750" indent="-285750">
              <a:lnSpc>
                <a:spcPct val="100000"/>
              </a:lnSpc>
              <a:buFont typeface="Arial" panose="020B0604020202020204" pitchFamily="34" charset="0"/>
              <a:buChar char="•"/>
            </a:pPr>
            <a:r>
              <a:rPr lang="en-GB">
                <a:solidFill>
                  <a:srgbClr val="000000"/>
                </a:solidFill>
                <a:latin typeface="Lucida Sans"/>
              </a:rPr>
              <a:t>In addition to the policy, there is the </a:t>
            </a:r>
            <a:r>
              <a:rPr lang="en-GB">
                <a:solidFill>
                  <a:srgbClr val="000000"/>
                </a:solidFill>
                <a:latin typeface="Lucida Sans"/>
                <a:hlinkClick r:id="rId3"/>
              </a:rPr>
              <a:t>Lifecycle Assessment Form </a:t>
            </a:r>
            <a:r>
              <a:rPr lang="en-GB">
                <a:solidFill>
                  <a:srgbClr val="000000"/>
                </a:solidFill>
                <a:latin typeface="Lucida Sans"/>
              </a:rPr>
              <a:t>that can help determine the full cost of a product, service or design, in terms of initial cost, ongoing financial and environmental expenses and compare it to other options.</a:t>
            </a:r>
          </a:p>
          <a:p>
            <a:pPr marL="285750" indent="-285750">
              <a:lnSpc>
                <a:spcPct val="100000"/>
              </a:lnSpc>
              <a:buFont typeface="Arial" panose="020B0604020202020204" pitchFamily="34" charset="0"/>
              <a:buChar char="•"/>
            </a:pPr>
            <a:r>
              <a:rPr lang="en-GB">
                <a:solidFill>
                  <a:srgbClr val="000000"/>
                </a:solidFill>
                <a:latin typeface="Lucida Sans"/>
              </a:rPr>
              <a:t>We are signed up to the </a:t>
            </a:r>
            <a:r>
              <a:rPr lang="en-GB">
                <a:solidFill>
                  <a:srgbClr val="000000"/>
                </a:solidFill>
                <a:latin typeface="Lucida Sans"/>
                <a:hlinkClick r:id="rId4"/>
              </a:rPr>
              <a:t>SME Climate Commitment</a:t>
            </a:r>
            <a:r>
              <a:rPr lang="en-GB">
                <a:solidFill>
                  <a:srgbClr val="000000"/>
                </a:solidFill>
                <a:latin typeface="Lucida Sans"/>
              </a:rPr>
              <a:t>, part of the UN’s Race to Zero and have had our targets validated by the Science Based Targets Initiative</a:t>
            </a:r>
          </a:p>
        </p:txBody>
      </p:sp>
    </p:spTree>
    <p:extLst>
      <p:ext uri="{BB962C8B-B14F-4D97-AF65-F5344CB8AC3E}">
        <p14:creationId xmlns:p14="http://schemas.microsoft.com/office/powerpoint/2010/main" val="2874432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FFCC5F-46E6-9DFC-1930-AB9624374F65}"/>
              </a:ext>
            </a:extLst>
          </p:cNvPr>
          <p:cNvSpPr>
            <a:spLocks noGrp="1"/>
          </p:cNvSpPr>
          <p:nvPr>
            <p:ph type="body" sz="quarter" idx="10"/>
          </p:nvPr>
        </p:nvSpPr>
        <p:spPr>
          <a:xfrm>
            <a:off x="755063" y="1814185"/>
            <a:ext cx="9312131" cy="353145"/>
          </a:xfrm>
        </p:spPr>
        <p:txBody>
          <a:bodyPr vert="horz" lIns="0" tIns="0" rIns="0" bIns="0" rtlCol="0" anchor="t">
            <a:normAutofit/>
          </a:bodyPr>
          <a:lstStyle/>
          <a:p>
            <a:r>
              <a:rPr lang="en-GB">
                <a:latin typeface="Lucida Sans"/>
              </a:rPr>
              <a:t>What trac do</a:t>
            </a:r>
          </a:p>
        </p:txBody>
      </p:sp>
      <p:sp>
        <p:nvSpPr>
          <p:cNvPr id="3" name="Text Placeholder 2">
            <a:extLst>
              <a:ext uri="{FF2B5EF4-FFF2-40B4-BE49-F238E27FC236}">
                <a16:creationId xmlns:a16="http://schemas.microsoft.com/office/drawing/2014/main" id="{44719773-BD07-898E-9BA9-979B7851491A}"/>
              </a:ext>
            </a:extLst>
          </p:cNvPr>
          <p:cNvSpPr>
            <a:spLocks noGrp="1"/>
          </p:cNvSpPr>
          <p:nvPr>
            <p:ph type="body" sz="quarter" idx="11"/>
          </p:nvPr>
        </p:nvSpPr>
        <p:spPr>
          <a:xfrm>
            <a:off x="755063" y="2433448"/>
            <a:ext cx="10607036" cy="4168606"/>
          </a:xfrm>
        </p:spPr>
        <p:txBody>
          <a:bodyPr>
            <a:normAutofit/>
          </a:bodyPr>
          <a:lstStyle/>
          <a:p>
            <a:pPr marL="285750" indent="-285750">
              <a:lnSpc>
                <a:spcPct val="100000"/>
              </a:lnSpc>
              <a:buFont typeface="Arial" panose="020B0604020202020204" pitchFamily="34" charset="0"/>
              <a:buChar char="•"/>
            </a:pPr>
            <a:r>
              <a:rPr lang="en-GB">
                <a:solidFill>
                  <a:srgbClr val="000000"/>
                </a:solidFill>
              </a:rPr>
              <a:t>TRAC publish an annual </a:t>
            </a:r>
            <a:r>
              <a:rPr lang="en-GB">
                <a:solidFill>
                  <a:srgbClr val="0070C0"/>
                </a:solidFill>
                <a:hlinkClick r:id="rId2">
                  <a:extLst>
                    <a:ext uri="{A12FA001-AC4F-418D-AE19-62706E023703}">
                      <ahyp:hlinkClr xmlns:ahyp="http://schemas.microsoft.com/office/drawing/2018/hyperlinkcolor" val="tx"/>
                    </a:ext>
                  </a:extLst>
                </a:hlinkClick>
              </a:rPr>
              <a:t>Transparency Statement</a:t>
            </a:r>
            <a:r>
              <a:rPr lang="en-GB">
                <a:solidFill>
                  <a:srgbClr val="000000"/>
                </a:solidFill>
              </a:rPr>
              <a:t>.</a:t>
            </a:r>
          </a:p>
          <a:p>
            <a:pPr marL="285750" indent="-285750">
              <a:lnSpc>
                <a:spcPct val="100000"/>
              </a:lnSpc>
              <a:buFont typeface="Arial" panose="020B0604020202020204" pitchFamily="34" charset="0"/>
              <a:buChar char="•"/>
            </a:pPr>
            <a:r>
              <a:rPr lang="en-GB">
                <a:solidFill>
                  <a:srgbClr val="000000"/>
                </a:solidFill>
              </a:rPr>
              <a:t>TRAC will not knowingly award business to socially or environmentally irresponsible suppliers. </a:t>
            </a:r>
          </a:p>
          <a:p>
            <a:pPr marL="285750" indent="-285750">
              <a:lnSpc>
                <a:spcPct val="100000"/>
              </a:lnSpc>
              <a:buFont typeface="Arial" panose="020B0604020202020204" pitchFamily="34" charset="0"/>
              <a:buChar char="•"/>
            </a:pPr>
            <a:r>
              <a:rPr lang="en-GB">
                <a:solidFill>
                  <a:srgbClr val="000000"/>
                </a:solidFill>
              </a:rPr>
              <a:t>We have a robust Vendor Approval processes that includes an assessment of a supplier’s corporate social responsibility and ethics. Suppliers are required to confirm compliance to TRAC’s </a:t>
            </a:r>
            <a:r>
              <a:rPr lang="en-GB">
                <a:solidFill>
                  <a:srgbClr val="0070C0"/>
                </a:solidFill>
                <a:hlinkClick r:id="rId3">
                  <a:extLst>
                    <a:ext uri="{A12FA001-AC4F-418D-AE19-62706E023703}">
                      <ahyp:hlinkClr xmlns:ahyp="http://schemas.microsoft.com/office/drawing/2018/hyperlinkcolor" val="tx"/>
                    </a:ext>
                  </a:extLst>
                </a:hlinkClick>
              </a:rPr>
              <a:t>Code of Conduct</a:t>
            </a:r>
            <a:r>
              <a:rPr lang="en-GB">
                <a:solidFill>
                  <a:srgbClr val="0070C0"/>
                </a:solidFill>
              </a:rPr>
              <a:t>.</a:t>
            </a:r>
          </a:p>
          <a:p>
            <a:pPr marL="285750" indent="-285750">
              <a:buFont typeface="Arial" panose="020B0604020202020204" pitchFamily="34" charset="0"/>
              <a:buChar char="•"/>
            </a:pPr>
            <a:r>
              <a:rPr lang="en-GB">
                <a:solidFill>
                  <a:srgbClr val="000000"/>
                </a:solidFill>
              </a:rPr>
              <a:t>We are committed to compliance with the applicable legislation for all areas in which we operate. </a:t>
            </a:r>
          </a:p>
          <a:p>
            <a:pPr marL="285750" indent="-285750">
              <a:buFont typeface="Arial" panose="020B0604020202020204" pitchFamily="34" charset="0"/>
              <a:buChar char="•"/>
            </a:pPr>
            <a:r>
              <a:rPr lang="en-GB">
                <a:solidFill>
                  <a:srgbClr val="000000"/>
                </a:solidFill>
              </a:rPr>
              <a:t>We comply with Section 54 of the Modern Slavery Act 2015 which supports ethical supply chains.</a:t>
            </a:r>
          </a:p>
          <a:p>
            <a:pPr marL="285750" indent="-285750">
              <a:buFont typeface="Arial" panose="020B0604020202020204" pitchFamily="34" charset="0"/>
              <a:buChar char="•"/>
            </a:pPr>
            <a:r>
              <a:rPr lang="en-GB">
                <a:solidFill>
                  <a:srgbClr val="000000"/>
                </a:solidFill>
              </a:rPr>
              <a:t>We regularly audit suppliers to ensure compliance.</a:t>
            </a:r>
          </a:p>
        </p:txBody>
      </p:sp>
    </p:spTree>
    <p:extLst>
      <p:ext uri="{BB962C8B-B14F-4D97-AF65-F5344CB8AC3E}">
        <p14:creationId xmlns:p14="http://schemas.microsoft.com/office/powerpoint/2010/main" val="4194908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hlinkClick r:id="rId2"/>
            <a:extLst>
              <a:ext uri="{FF2B5EF4-FFF2-40B4-BE49-F238E27FC236}">
                <a16:creationId xmlns:a16="http://schemas.microsoft.com/office/drawing/2014/main" id="{047DDF6D-3E32-AB43-E9F7-B17831297A2D}"/>
              </a:ext>
            </a:extLst>
          </p:cNvPr>
          <p:cNvPicPr>
            <a:picLocks noChangeAspect="1"/>
          </p:cNvPicPr>
          <p:nvPr/>
        </p:nvPicPr>
        <p:blipFill>
          <a:blip r:embed="rId3"/>
          <a:stretch>
            <a:fillRect/>
          </a:stretch>
        </p:blipFill>
        <p:spPr>
          <a:xfrm>
            <a:off x="8345485" y="1741804"/>
            <a:ext cx="3301099" cy="3360165"/>
          </a:xfrm>
          <a:prstGeom prst="rect">
            <a:avLst/>
          </a:prstGeom>
        </p:spPr>
      </p:pic>
      <p:sp>
        <p:nvSpPr>
          <p:cNvPr id="2" name="Text Placeholder 1">
            <a:extLst>
              <a:ext uri="{FF2B5EF4-FFF2-40B4-BE49-F238E27FC236}">
                <a16:creationId xmlns:a16="http://schemas.microsoft.com/office/drawing/2014/main" id="{FBF9D9B3-6AD7-F13A-0B8B-C24A8B1D925B}"/>
              </a:ext>
            </a:extLst>
          </p:cNvPr>
          <p:cNvSpPr>
            <a:spLocks noGrp="1"/>
          </p:cNvSpPr>
          <p:nvPr>
            <p:ph type="body" sz="quarter" idx="10"/>
          </p:nvPr>
        </p:nvSpPr>
        <p:spPr/>
        <p:txBody>
          <a:bodyPr/>
          <a:lstStyle/>
          <a:p>
            <a:r>
              <a:rPr lang="en-US">
                <a:latin typeface="Lucida Sans"/>
              </a:rPr>
              <a:t>What can you do?</a:t>
            </a:r>
            <a:endParaRPr lang="en-GB"/>
          </a:p>
        </p:txBody>
      </p:sp>
      <p:sp>
        <p:nvSpPr>
          <p:cNvPr id="3" name="Text Placeholder 2">
            <a:extLst>
              <a:ext uri="{FF2B5EF4-FFF2-40B4-BE49-F238E27FC236}">
                <a16:creationId xmlns:a16="http://schemas.microsoft.com/office/drawing/2014/main" id="{C4960681-1AAE-D107-9D5A-86A30454B496}"/>
              </a:ext>
            </a:extLst>
          </p:cNvPr>
          <p:cNvSpPr>
            <a:spLocks noGrp="1"/>
          </p:cNvSpPr>
          <p:nvPr>
            <p:ph type="body" sz="quarter" idx="11"/>
          </p:nvPr>
        </p:nvSpPr>
        <p:spPr/>
        <p:txBody>
          <a:bodyPr>
            <a:normAutofit lnSpcReduction="10000"/>
          </a:bodyPr>
          <a:lstStyle/>
          <a:p>
            <a:endParaRPr lang="en-GB"/>
          </a:p>
          <a:p>
            <a:pPr marL="285750" indent="-285750">
              <a:buFont typeface="Arial" panose="020B0604020202020204" pitchFamily="34" charset="0"/>
              <a:buChar char="•"/>
            </a:pPr>
            <a:r>
              <a:rPr lang="en-GB"/>
              <a:t>Buy less and choose wisely.</a:t>
            </a:r>
          </a:p>
          <a:p>
            <a:pPr marL="285750" indent="-285750">
              <a:buFont typeface="Arial" panose="020B0604020202020204" pitchFamily="34" charset="0"/>
              <a:buChar char="•"/>
            </a:pPr>
            <a:r>
              <a:rPr lang="en-GB"/>
              <a:t>Buy second hand.</a:t>
            </a:r>
          </a:p>
          <a:p>
            <a:pPr marL="285750" indent="-285750">
              <a:buFont typeface="Arial" panose="020B0604020202020204" pitchFamily="34" charset="0"/>
              <a:buChar char="•"/>
            </a:pPr>
            <a:r>
              <a:rPr lang="en-GB"/>
              <a:t>Look for </a:t>
            </a:r>
            <a:r>
              <a:rPr lang="en-GB" err="1"/>
              <a:t>ECO-Friendly</a:t>
            </a:r>
            <a:r>
              <a:rPr lang="en-GB"/>
              <a:t>, ethical labels.</a:t>
            </a:r>
          </a:p>
          <a:p>
            <a:pPr marL="285750" indent="-285750">
              <a:buFont typeface="Arial" panose="020B0604020202020204" pitchFamily="34" charset="0"/>
              <a:buChar char="•"/>
            </a:pPr>
            <a:r>
              <a:rPr lang="en-GB"/>
              <a:t>Try to buy local if you can.</a:t>
            </a:r>
          </a:p>
          <a:p>
            <a:pPr marL="285750" indent="-285750">
              <a:buFont typeface="Arial" panose="020B0604020202020204" pitchFamily="34" charset="0"/>
              <a:buChar char="•"/>
            </a:pPr>
            <a:r>
              <a:rPr lang="en-GB"/>
              <a:t>Consider packaging when choosing products.</a:t>
            </a:r>
          </a:p>
          <a:p>
            <a:pPr marL="285750" indent="-285750">
              <a:buFont typeface="Arial" panose="020B0604020202020204" pitchFamily="34" charset="0"/>
              <a:buChar char="•"/>
            </a:pPr>
            <a:r>
              <a:rPr lang="en-GB"/>
              <a:t>Choose more plant-based options.</a:t>
            </a:r>
          </a:p>
          <a:p>
            <a:pPr marL="285750" indent="-285750">
              <a:buFont typeface="Arial" panose="020B0604020202020204" pitchFamily="34" charset="0"/>
              <a:buChar char="•"/>
            </a:pPr>
            <a:r>
              <a:rPr lang="en-GB"/>
              <a:t>Repair and reuse.</a:t>
            </a:r>
          </a:p>
          <a:p>
            <a:pPr marL="285750" indent="-285750">
              <a:buFont typeface="Arial" panose="020B0604020202020204" pitchFamily="34" charset="0"/>
              <a:buChar char="•"/>
            </a:pPr>
            <a:endParaRPr lang="en-GB"/>
          </a:p>
          <a:p>
            <a:r>
              <a:rPr lang="en-GB"/>
              <a:t>Small actions can make a big difference. By prioritising any of the above you can reduce waste, lower your carbon footprint, and support brands that are actively working to protect the planet.</a:t>
            </a:r>
          </a:p>
          <a:p>
            <a:pPr marL="285750" indent="-285750">
              <a:buFont typeface="Arial" panose="020B0604020202020204" pitchFamily="34" charset="0"/>
              <a:buChar char="•"/>
            </a:pPr>
            <a:endParaRPr lang="en-GB"/>
          </a:p>
          <a:p>
            <a:endParaRPr lang="en-GB"/>
          </a:p>
          <a:p>
            <a:endParaRPr lang="en-GB"/>
          </a:p>
          <a:p>
            <a:endParaRPr lang="en-GB"/>
          </a:p>
        </p:txBody>
      </p:sp>
      <p:pic>
        <p:nvPicPr>
          <p:cNvPr id="11" name="Picture 10">
            <a:extLst>
              <a:ext uri="{FF2B5EF4-FFF2-40B4-BE49-F238E27FC236}">
                <a16:creationId xmlns:a16="http://schemas.microsoft.com/office/drawing/2014/main" id="{38A82E73-0205-70FB-E40B-27E659BBD9D9}"/>
              </a:ext>
            </a:extLst>
          </p:cNvPr>
          <p:cNvPicPr>
            <a:picLocks noChangeAspect="1"/>
          </p:cNvPicPr>
          <p:nvPr/>
        </p:nvPicPr>
        <p:blipFill>
          <a:blip r:embed="rId4"/>
          <a:stretch>
            <a:fillRect/>
          </a:stretch>
        </p:blipFill>
        <p:spPr>
          <a:xfrm>
            <a:off x="5867486" y="1601721"/>
            <a:ext cx="2771334" cy="2160701"/>
          </a:xfrm>
          <a:prstGeom prst="rect">
            <a:avLst/>
          </a:prstGeom>
        </p:spPr>
      </p:pic>
    </p:spTree>
    <p:extLst>
      <p:ext uri="{BB962C8B-B14F-4D97-AF65-F5344CB8AC3E}">
        <p14:creationId xmlns:p14="http://schemas.microsoft.com/office/powerpoint/2010/main" val="2796581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4D1BA-821A-E3E1-94F8-EC061A0A48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724DBCA-FA79-A8AC-1077-BC002CF5062D}"/>
              </a:ext>
            </a:extLst>
          </p:cNvPr>
          <p:cNvSpPr>
            <a:spLocks noGrp="1"/>
          </p:cNvSpPr>
          <p:nvPr>
            <p:ph type="body" sz="quarter" idx="10"/>
          </p:nvPr>
        </p:nvSpPr>
        <p:spPr/>
        <p:txBody>
          <a:bodyPr/>
          <a:lstStyle/>
          <a:p>
            <a:r>
              <a:rPr lang="en-US">
                <a:latin typeface="Lucida Sans"/>
              </a:rPr>
              <a:t>What can you do?</a:t>
            </a:r>
            <a:endParaRPr lang="en-GB"/>
          </a:p>
        </p:txBody>
      </p:sp>
      <p:sp>
        <p:nvSpPr>
          <p:cNvPr id="3" name="Text Placeholder 2">
            <a:extLst>
              <a:ext uri="{FF2B5EF4-FFF2-40B4-BE49-F238E27FC236}">
                <a16:creationId xmlns:a16="http://schemas.microsoft.com/office/drawing/2014/main" id="{694EAB92-A290-83E6-8A3D-6834DCBEF1C2}"/>
              </a:ext>
            </a:extLst>
          </p:cNvPr>
          <p:cNvSpPr>
            <a:spLocks noGrp="1"/>
          </p:cNvSpPr>
          <p:nvPr>
            <p:ph type="body" sz="quarter" idx="11"/>
          </p:nvPr>
        </p:nvSpPr>
        <p:spPr>
          <a:xfrm>
            <a:off x="769121" y="2277164"/>
            <a:ext cx="7187103" cy="3631930"/>
          </a:xfrm>
        </p:spPr>
        <p:txBody>
          <a:bodyPr vert="horz" lIns="0" tIns="0" rIns="0" bIns="0" rtlCol="0" anchor="t">
            <a:normAutofit fontScale="92500" lnSpcReduction="10000"/>
          </a:bodyPr>
          <a:lstStyle/>
          <a:p>
            <a:endParaRPr lang="en-GB"/>
          </a:p>
          <a:p>
            <a:pPr rtl="0"/>
            <a:r>
              <a:rPr lang="en-GB" sz="1700">
                <a:solidFill>
                  <a:srgbClr val="000000"/>
                </a:solidFill>
              </a:rPr>
              <a:t>Be a smart consumer and consider sustainability when shopping. </a:t>
            </a:r>
          </a:p>
          <a:p>
            <a:pPr rtl="0"/>
            <a:endParaRPr lang="en-GB" sz="1700">
              <a:solidFill>
                <a:srgbClr val="000000"/>
              </a:solidFill>
            </a:endParaRPr>
          </a:p>
          <a:p>
            <a:pPr marL="285750" indent="-285750">
              <a:buFont typeface="Arial" panose="020B0604020202020204" pitchFamily="34" charset="0"/>
              <a:buChar char="•"/>
            </a:pPr>
            <a:r>
              <a:rPr lang="en-GB" sz="1700">
                <a:solidFill>
                  <a:srgbClr val="000000"/>
                </a:solidFill>
              </a:rPr>
              <a:t>Try to find local suppliers for your fruit and veg. This helps environment, reduces food waste and supports your local community. The </a:t>
            </a:r>
            <a:r>
              <a:rPr lang="en-GB" sz="1700">
                <a:solidFill>
                  <a:srgbClr val="000000"/>
                </a:solidFill>
                <a:hlinkClick r:id="rId2">
                  <a:extLst>
                    <a:ext uri="{A12FA001-AC4F-418D-AE19-62706E023703}">
                      <ahyp:hlinkClr xmlns:ahyp="http://schemas.microsoft.com/office/drawing/2018/hyperlinkcolor" val="tx"/>
                    </a:ext>
                  </a:extLst>
                </a:hlinkClick>
              </a:rPr>
              <a:t>Soil Association </a:t>
            </a:r>
            <a:r>
              <a:rPr lang="en-GB" sz="1700">
                <a:solidFill>
                  <a:srgbClr val="000000"/>
                </a:solidFill>
              </a:rPr>
              <a:t>lets you search your local veg box suppliers.</a:t>
            </a:r>
          </a:p>
          <a:p>
            <a:pPr marL="285750" indent="-285750" rtl="0">
              <a:buFont typeface="Arial" panose="020B0604020202020204" pitchFamily="34" charset="0"/>
              <a:buChar char="•"/>
            </a:pPr>
            <a:r>
              <a:rPr lang="en-GB" sz="1700">
                <a:solidFill>
                  <a:srgbClr val="000000"/>
                </a:solidFill>
                <a:hlinkClick r:id="rId3">
                  <a:extLst>
                    <a:ext uri="{A12FA001-AC4F-418D-AE19-62706E023703}">
                      <ahyp:hlinkClr xmlns:ahyp="http://schemas.microsoft.com/office/drawing/2018/hyperlinkcolor" val="tx"/>
                    </a:ext>
                  </a:extLst>
                </a:hlinkClick>
              </a:rPr>
              <a:t>The Good Shopping Guide </a:t>
            </a:r>
            <a:r>
              <a:rPr lang="en-GB" sz="1700">
                <a:solidFill>
                  <a:srgbClr val="000000"/>
                </a:solidFill>
              </a:rPr>
              <a:t>gives you an ethical comparison of companies and brands. They cover everything from mortgages and savings to jam.</a:t>
            </a:r>
          </a:p>
          <a:p>
            <a:pPr marL="285750" indent="-285750">
              <a:buFont typeface="Arial" panose="020B0604020202020204" pitchFamily="34" charset="0"/>
              <a:buChar char="•"/>
            </a:pPr>
            <a:r>
              <a:rPr lang="en-GB" sz="1700">
                <a:solidFill>
                  <a:srgbClr val="000000"/>
                </a:solidFill>
              </a:rPr>
              <a:t>Look for accreditation such as </a:t>
            </a:r>
            <a:r>
              <a:rPr lang="en-GB" sz="1700">
                <a:solidFill>
                  <a:srgbClr val="000000"/>
                </a:solidFill>
                <a:hlinkClick r:id="rId4">
                  <a:extLst>
                    <a:ext uri="{A12FA001-AC4F-418D-AE19-62706E023703}">
                      <ahyp:hlinkClr xmlns:ahyp="http://schemas.microsoft.com/office/drawing/2018/hyperlinkcolor" val="tx"/>
                    </a:ext>
                  </a:extLst>
                </a:hlinkClick>
              </a:rPr>
              <a:t>The Carbon Trust</a:t>
            </a:r>
            <a:r>
              <a:rPr lang="en-GB" sz="1700">
                <a:solidFill>
                  <a:srgbClr val="000000"/>
                </a:solidFill>
              </a:rPr>
              <a:t> or </a:t>
            </a:r>
            <a:r>
              <a:rPr lang="en-GB" sz="1700">
                <a:solidFill>
                  <a:srgbClr val="000000"/>
                </a:solidFill>
                <a:hlinkClick r:id="rId5">
                  <a:extLst>
                    <a:ext uri="{A12FA001-AC4F-418D-AE19-62706E023703}">
                      <ahyp:hlinkClr xmlns:ahyp="http://schemas.microsoft.com/office/drawing/2018/hyperlinkcolor" val="tx"/>
                    </a:ext>
                  </a:extLst>
                </a:hlinkClick>
              </a:rPr>
              <a:t>B-Corp Certified</a:t>
            </a:r>
            <a:endParaRPr lang="en-GB" sz="1700">
              <a:solidFill>
                <a:srgbClr val="000000"/>
              </a:solidFill>
            </a:endParaRPr>
          </a:p>
          <a:p>
            <a:pPr marL="285750" indent="-285750">
              <a:buFont typeface="Arial" panose="020B0604020202020204" pitchFamily="34" charset="0"/>
              <a:buChar char="•"/>
            </a:pPr>
            <a:r>
              <a:rPr lang="en-GB" sz="1700">
                <a:solidFill>
                  <a:srgbClr val="000000"/>
                </a:solidFill>
                <a:latin typeface="Lucida Sans"/>
              </a:rPr>
              <a:t>Avoid unreputable sites promoted via social media such as TEMU and Shein. Low-cost, disposable products usually mean excessive waste, long shipping distances and unsustainable manufacturing practices.</a:t>
            </a:r>
          </a:p>
          <a:p>
            <a:pPr marL="285750" indent="-285750">
              <a:buFont typeface="Arial" panose="020B0604020202020204" pitchFamily="34" charset="0"/>
              <a:buChar char="•"/>
            </a:pPr>
            <a:endParaRPr lang="en-GB"/>
          </a:p>
          <a:p>
            <a:endParaRPr lang="en-GB"/>
          </a:p>
          <a:p>
            <a:endParaRPr lang="en-GB"/>
          </a:p>
          <a:p>
            <a:endParaRPr lang="en-GB"/>
          </a:p>
        </p:txBody>
      </p:sp>
      <p:pic>
        <p:nvPicPr>
          <p:cNvPr id="6" name="Picture 5">
            <a:hlinkClick r:id="rId6"/>
            <a:extLst>
              <a:ext uri="{FF2B5EF4-FFF2-40B4-BE49-F238E27FC236}">
                <a16:creationId xmlns:a16="http://schemas.microsoft.com/office/drawing/2014/main" id="{5EF7B6C0-A629-6870-41E1-CEE07F319F3B}"/>
              </a:ext>
            </a:extLst>
          </p:cNvPr>
          <p:cNvPicPr>
            <a:picLocks noChangeAspect="1"/>
          </p:cNvPicPr>
          <p:nvPr/>
        </p:nvPicPr>
        <p:blipFill>
          <a:blip r:embed="rId7"/>
          <a:stretch>
            <a:fillRect/>
          </a:stretch>
        </p:blipFill>
        <p:spPr>
          <a:xfrm>
            <a:off x="8093051" y="2286533"/>
            <a:ext cx="4098949" cy="4571467"/>
          </a:xfrm>
          <a:prstGeom prst="rect">
            <a:avLst/>
          </a:prstGeom>
        </p:spPr>
      </p:pic>
    </p:spTree>
    <p:extLst>
      <p:ext uri="{BB962C8B-B14F-4D97-AF65-F5344CB8AC3E}">
        <p14:creationId xmlns:p14="http://schemas.microsoft.com/office/powerpoint/2010/main" val="3228899994"/>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8ABF45"/>
      </a:accent1>
      <a:accent2>
        <a:srgbClr val="244B5A"/>
      </a:accent2>
      <a:accent3>
        <a:srgbClr val="5A8585"/>
      </a:accent3>
      <a:accent4>
        <a:srgbClr val="FAD718"/>
      </a:accent4>
      <a:accent5>
        <a:srgbClr val="5A8585"/>
      </a:accent5>
      <a:accent6>
        <a:srgbClr val="8FBB99"/>
      </a:accent6>
      <a:hlink>
        <a:srgbClr val="0070C0"/>
      </a:hlink>
      <a:folHlink>
        <a:srgbClr val="29F878"/>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ac-environmental-presentation-template" id="{D1AEC687-73E8-4B73-9CB4-2353434E7CA6}" vid="{01FB1EF3-9AAC-4C6D-BD30-949D80EE839C}"/>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56E7F56450B24D8E5FC8EBC96013D2" ma:contentTypeVersion="16" ma:contentTypeDescription="Create a new document." ma:contentTypeScope="" ma:versionID="974e3ffc3788b4e5f9550ef701c152dd">
  <xsd:schema xmlns:xsd="http://www.w3.org/2001/XMLSchema" xmlns:xs="http://www.w3.org/2001/XMLSchema" xmlns:p="http://schemas.microsoft.com/office/2006/metadata/properties" xmlns:ns2="8d9c31b3-ca6e-42d1-8308-297e8e006545" xmlns:ns3="87f4297f-9c4f-4eda-921a-3a20380437b5" targetNamespace="http://schemas.microsoft.com/office/2006/metadata/properties" ma:root="true" ma:fieldsID="49185072d2847bb5efc1e81588addc64" ns2:_="" ns3:_="">
    <xsd:import namespace="8d9c31b3-ca6e-42d1-8308-297e8e006545"/>
    <xsd:import namespace="87f4297f-9c4f-4eda-921a-3a20380437b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EventHashCode" minOccurs="0"/>
                <xsd:element ref="ns3:MediaServiceGenerationTime"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9c31b3-ca6e-42d1-8308-297e8e00654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50770914-6a92-4d53-9eb4-6dcb1459e6ee}" ma:internalName="TaxCatchAll" ma:showField="CatchAllData" ma:web="8d9c31b3-ca6e-42d1-8308-297e8e00654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7f4297f-9c4f-4eda-921a-3a20380437b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3bebc9-c1cd-4887-b21c-c6c5700ac8f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8d9c31b3-ca6e-42d1-8308-297e8e006545">
      <UserInfo>
        <DisplayName>~ TRAC Business Support</DisplayName>
        <AccountId>2879</AccountId>
        <AccountType/>
      </UserInfo>
    </SharedWithUsers>
    <lcf76f155ced4ddcb4097134ff3c332f xmlns="87f4297f-9c4f-4eda-921a-3a20380437b5">
      <Terms xmlns="http://schemas.microsoft.com/office/infopath/2007/PartnerControls"/>
    </lcf76f155ced4ddcb4097134ff3c332f>
    <TaxCatchAll xmlns="8d9c31b3-ca6e-42d1-8308-297e8e006545" xsi:nil="true"/>
  </documentManagement>
</p:properties>
</file>

<file path=customXml/itemProps1.xml><?xml version="1.0" encoding="utf-8"?>
<ds:datastoreItem xmlns:ds="http://schemas.openxmlformats.org/officeDocument/2006/customXml" ds:itemID="{580F806B-EBD9-42A7-B68C-0C1FC4381BBC}">
  <ds:schemaRefs>
    <ds:schemaRef ds:uri="87f4297f-9c4f-4eda-921a-3a20380437b5"/>
    <ds:schemaRef ds:uri="8d9c31b3-ca6e-42d1-8308-297e8e00654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BAF3864-0863-4CD3-AAA9-B9C62902B824}">
  <ds:schemaRefs>
    <ds:schemaRef ds:uri="http://schemas.microsoft.com/sharepoint/v3/contenttype/forms"/>
  </ds:schemaRefs>
</ds:datastoreItem>
</file>

<file path=customXml/itemProps3.xml><?xml version="1.0" encoding="utf-8"?>
<ds:datastoreItem xmlns:ds="http://schemas.openxmlformats.org/officeDocument/2006/customXml" ds:itemID="{4CF6A3A5-AAB3-4190-8E97-E957A75E2E07}">
  <ds:schemaRefs>
    <ds:schemaRef ds:uri="87f4297f-9c4f-4eda-921a-3a20380437b5"/>
    <ds:schemaRef ds:uri="8d9c31b3-ca6e-42d1-8308-297e8e00654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cop26 campaign</Template>
  <Application>Microsoft Office PowerPoint</Application>
  <PresentationFormat>Widescreen</PresentationFormat>
  <Slides>10</Slides>
  <Notes>0</Notes>
  <HiddenSlides>0</HiddenSlides>
  <ScaleCrop>false</ScaleCrop>
  <HeadingPairs>
    <vt:vector size="4" baseType="variant">
      <vt:variant>
        <vt:lpstr>Theme</vt:lpstr>
      </vt:variant>
      <vt:variant>
        <vt:i4>2</vt:i4>
      </vt:variant>
      <vt:variant>
        <vt:lpstr>Slide Titles</vt:lpstr>
      </vt:variant>
      <vt:variant>
        <vt:i4>10</vt:i4>
      </vt:variant>
    </vt:vector>
  </HeadingPairs>
  <TitlesOfParts>
    <vt:vector size="12" baseType="lpstr">
      <vt:lpstr>Office Theme</vt:lpstr>
      <vt:lpstr>Custom Design</vt:lpstr>
      <vt:lpstr>Sustainable purchasing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cop26?</dc:title>
  <dc:creator>Christine McDonald</dc:creator>
  <cp:revision>2</cp:revision>
  <dcterms:created xsi:type="dcterms:W3CDTF">2021-09-13T10:14:34Z</dcterms:created>
  <dcterms:modified xsi:type="dcterms:W3CDTF">2025-03-25T11:44:27Z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0x010100AD56E7F56450B24D8E5FC8EBC96013D2</vt:lpwstr>
  </property>
  <property fmtid="{D5CDD505-2E9C-101B-9397-08002B2CF9AE}" pid="3" name="MediaServiceImageTags">
    <vt:lpwstr/>
  </property>
</Properties>
</file>