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4" r:id="rId5"/>
  </p:sldMasterIdLst>
  <p:notesMasterIdLst>
    <p:notesMasterId r:id="rId24"/>
  </p:notesMasterIdLst>
  <p:sldIdLst>
    <p:sldId id="293" r:id="rId6"/>
    <p:sldId id="275" r:id="rId7"/>
    <p:sldId id="289" r:id="rId8"/>
    <p:sldId id="309" r:id="rId9"/>
    <p:sldId id="310" r:id="rId10"/>
    <p:sldId id="300" r:id="rId11"/>
    <p:sldId id="301" r:id="rId12"/>
    <p:sldId id="303" r:id="rId13"/>
    <p:sldId id="308" r:id="rId14"/>
    <p:sldId id="313" r:id="rId15"/>
    <p:sldId id="311" r:id="rId16"/>
    <p:sldId id="306" r:id="rId17"/>
    <p:sldId id="295" r:id="rId18"/>
    <p:sldId id="296" r:id="rId19"/>
    <p:sldId id="312" r:id="rId20"/>
    <p:sldId id="314" r:id="rId21"/>
    <p:sldId id="277" r:id="rId22"/>
    <p:sldId id="25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9BD155-1F33-F2CF-0B34-25F68464C73B}" name="Poppy Milne" initials="PM" userId="S::poppy.milne@trac.com::dbd09707-01bb-4d14-ba6f-59102c4d3794" providerId="AD"/>
  <p188:author id="{0302B2F6-9DCB-00B6-1784-AD6A92B28BD1}" name="Linda Stephen" initials="LS" userId="S::Linda.Stephen@trac.com::40a9e250-ec33-48f0-a9be-5b289748a9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3C53DD-1651-0B74-49F9-7BB767772626}" v="4" dt="2024-06-19T15:01:42.966"/>
    <p1510:client id="{96008EAC-DDF1-4188-A15F-1A78BC4E7165}" v="33" dt="2024-06-20T11:05:47.6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ppy Milne" userId="dbd09707-01bb-4d14-ba6f-59102c4d3794" providerId="ADAL" clId="{96008EAC-DDF1-4188-A15F-1A78BC4E7165}"/>
    <pc:docChg chg="undo custSel addSld modSld addMainMaster delMainMaster modMainMaster">
      <pc:chgData name="Poppy Milne" userId="dbd09707-01bb-4d14-ba6f-59102c4d3794" providerId="ADAL" clId="{96008EAC-DDF1-4188-A15F-1A78BC4E7165}" dt="2024-06-20T11:05:55.816" v="324" actId="1076"/>
      <pc:docMkLst>
        <pc:docMk/>
      </pc:docMkLst>
      <pc:sldChg chg="modSp mod">
        <pc:chgData name="Poppy Milne" userId="dbd09707-01bb-4d14-ba6f-59102c4d3794" providerId="ADAL" clId="{96008EAC-DDF1-4188-A15F-1A78BC4E7165}" dt="2024-06-19T14:03:43.868" v="30" actId="20577"/>
        <pc:sldMkLst>
          <pc:docMk/>
          <pc:sldMk cId="773859987" sldId="277"/>
        </pc:sldMkLst>
        <pc:spChg chg="mod">
          <ac:chgData name="Poppy Milne" userId="dbd09707-01bb-4d14-ba6f-59102c4d3794" providerId="ADAL" clId="{96008EAC-DDF1-4188-A15F-1A78BC4E7165}" dt="2024-06-19T14:03:40.206" v="29" actId="20577"/>
          <ac:spMkLst>
            <pc:docMk/>
            <pc:sldMk cId="773859987" sldId="277"/>
            <ac:spMk id="19" creationId="{AEACCF40-DB44-7DE5-D256-323AAF563700}"/>
          </ac:spMkLst>
        </pc:spChg>
        <pc:spChg chg="mod">
          <ac:chgData name="Poppy Milne" userId="dbd09707-01bb-4d14-ba6f-59102c4d3794" providerId="ADAL" clId="{96008EAC-DDF1-4188-A15F-1A78BC4E7165}" dt="2024-06-19T14:03:43.868" v="30" actId="20577"/>
          <ac:spMkLst>
            <pc:docMk/>
            <pc:sldMk cId="773859987" sldId="277"/>
            <ac:spMk id="20" creationId="{D264D133-BF34-F825-40B5-0C4E1331698B}"/>
          </ac:spMkLst>
        </pc:spChg>
      </pc:sldChg>
      <pc:sldChg chg="modSp mod">
        <pc:chgData name="Poppy Milne" userId="dbd09707-01bb-4d14-ba6f-59102c4d3794" providerId="ADAL" clId="{96008EAC-DDF1-4188-A15F-1A78BC4E7165}" dt="2024-06-19T14:44:12.941" v="257" actId="1076"/>
        <pc:sldMkLst>
          <pc:docMk/>
          <pc:sldMk cId="1325334557" sldId="293"/>
        </pc:sldMkLst>
        <pc:spChg chg="mod">
          <ac:chgData name="Poppy Milne" userId="dbd09707-01bb-4d14-ba6f-59102c4d3794" providerId="ADAL" clId="{96008EAC-DDF1-4188-A15F-1A78BC4E7165}" dt="2024-06-19T14:44:12.941" v="257" actId="1076"/>
          <ac:spMkLst>
            <pc:docMk/>
            <pc:sldMk cId="1325334557" sldId="293"/>
            <ac:spMk id="3" creationId="{53D1CA18-52C3-B965-4C57-E2B4A9D58E5E}"/>
          </ac:spMkLst>
        </pc:spChg>
      </pc:sldChg>
      <pc:sldChg chg="modSp mod">
        <pc:chgData name="Poppy Milne" userId="dbd09707-01bb-4d14-ba6f-59102c4d3794" providerId="ADAL" clId="{96008EAC-DDF1-4188-A15F-1A78BC4E7165}" dt="2024-06-19T14:01:49.045" v="25" actId="20577"/>
        <pc:sldMkLst>
          <pc:docMk/>
          <pc:sldMk cId="1243757150" sldId="301"/>
        </pc:sldMkLst>
        <pc:spChg chg="mod">
          <ac:chgData name="Poppy Milne" userId="dbd09707-01bb-4d14-ba6f-59102c4d3794" providerId="ADAL" clId="{96008EAC-DDF1-4188-A15F-1A78BC4E7165}" dt="2024-06-19T14:01:49.045" v="25" actId="20577"/>
          <ac:spMkLst>
            <pc:docMk/>
            <pc:sldMk cId="1243757150" sldId="301"/>
            <ac:spMk id="3" creationId="{889B6ABE-2F24-44E4-F2D9-6E9828F957DD}"/>
          </ac:spMkLst>
        </pc:spChg>
      </pc:sldChg>
      <pc:sldChg chg="modSp mod">
        <pc:chgData name="Poppy Milne" userId="dbd09707-01bb-4d14-ba6f-59102c4d3794" providerId="ADAL" clId="{96008EAC-DDF1-4188-A15F-1A78BC4E7165}" dt="2024-06-19T14:02:15.209" v="27" actId="20577"/>
        <pc:sldMkLst>
          <pc:docMk/>
          <pc:sldMk cId="232783193" sldId="308"/>
        </pc:sldMkLst>
        <pc:spChg chg="mod">
          <ac:chgData name="Poppy Milne" userId="dbd09707-01bb-4d14-ba6f-59102c4d3794" providerId="ADAL" clId="{96008EAC-DDF1-4188-A15F-1A78BC4E7165}" dt="2024-06-19T14:02:15.209" v="27" actId="20577"/>
          <ac:spMkLst>
            <pc:docMk/>
            <pc:sldMk cId="232783193" sldId="308"/>
            <ac:spMk id="3" creationId="{B804118B-05C7-2653-9BDB-52CE1C4907A9}"/>
          </ac:spMkLst>
        </pc:spChg>
      </pc:sldChg>
      <pc:sldChg chg="addSp delSp modSp new mod">
        <pc:chgData name="Poppy Milne" userId="dbd09707-01bb-4d14-ba6f-59102c4d3794" providerId="ADAL" clId="{96008EAC-DDF1-4188-A15F-1A78BC4E7165}" dt="2024-06-20T11:03:21.027" v="302" actId="14100"/>
        <pc:sldMkLst>
          <pc:docMk/>
          <pc:sldMk cId="2255826282" sldId="314"/>
        </pc:sldMkLst>
        <pc:spChg chg="mod">
          <ac:chgData name="Poppy Milne" userId="dbd09707-01bb-4d14-ba6f-59102c4d3794" providerId="ADAL" clId="{96008EAC-DDF1-4188-A15F-1A78BC4E7165}" dt="2024-06-20T11:03:11.488" v="298" actId="14100"/>
          <ac:spMkLst>
            <pc:docMk/>
            <pc:sldMk cId="2255826282" sldId="314"/>
            <ac:spMk id="2" creationId="{C63C02A0-21FD-6EC1-CF76-611321DA8792}"/>
          </ac:spMkLst>
        </pc:spChg>
        <pc:spChg chg="del">
          <ac:chgData name="Poppy Milne" userId="dbd09707-01bb-4d14-ba6f-59102c4d3794" providerId="ADAL" clId="{96008EAC-DDF1-4188-A15F-1A78BC4E7165}" dt="2024-06-20T11:03:12.792" v="299"/>
          <ac:spMkLst>
            <pc:docMk/>
            <pc:sldMk cId="2255826282" sldId="314"/>
            <ac:spMk id="3" creationId="{3EBF3399-E69F-E58C-6FEA-43932F98CA06}"/>
          </ac:spMkLst>
        </pc:spChg>
        <pc:picChg chg="add mod">
          <ac:chgData name="Poppy Milne" userId="dbd09707-01bb-4d14-ba6f-59102c4d3794" providerId="ADAL" clId="{96008EAC-DDF1-4188-A15F-1A78BC4E7165}" dt="2024-06-20T11:03:21.027" v="302" actId="14100"/>
          <ac:picMkLst>
            <pc:docMk/>
            <pc:sldMk cId="2255826282" sldId="314"/>
            <ac:picMk id="4" creationId="{406F79AA-00B0-3968-CDE9-C45EC3A05DE3}"/>
          </ac:picMkLst>
        </pc:picChg>
      </pc:sldChg>
      <pc:sldMasterChg chg="modSldLayout sldLayoutOrd">
        <pc:chgData name="Poppy Milne" userId="dbd09707-01bb-4d14-ba6f-59102c4d3794" providerId="ADAL" clId="{96008EAC-DDF1-4188-A15F-1A78BC4E7165}" dt="2024-06-20T11:05:55.816" v="324" actId="1076"/>
        <pc:sldMasterMkLst>
          <pc:docMk/>
          <pc:sldMasterMk cId="3812981494" sldId="2147483660"/>
        </pc:sldMasterMkLst>
        <pc:sldLayoutChg chg="addSp delSp modSp mod ord">
          <pc:chgData name="Poppy Milne" userId="dbd09707-01bb-4d14-ba6f-59102c4d3794" providerId="ADAL" clId="{96008EAC-DDF1-4188-A15F-1A78BC4E7165}" dt="2024-06-20T11:05:55.816" v="324" actId="1076"/>
          <pc:sldLayoutMkLst>
            <pc:docMk/>
            <pc:sldMasterMk cId="3812981494" sldId="2147483660"/>
            <pc:sldLayoutMk cId="2243293639" sldId="2147483661"/>
          </pc:sldLayoutMkLst>
          <pc:spChg chg="add del mod">
            <ac:chgData name="Poppy Milne" userId="dbd09707-01bb-4d14-ba6f-59102c4d3794" providerId="ADAL" clId="{96008EAC-DDF1-4188-A15F-1A78BC4E7165}" dt="2024-06-19T14:32:52.962" v="112" actId="478"/>
            <ac:spMkLst>
              <pc:docMk/>
              <pc:sldMasterMk cId="3812981494" sldId="2147483660"/>
              <pc:sldLayoutMk cId="2243293639" sldId="2147483661"/>
              <ac:spMk id="4" creationId="{DAF56A0C-4A8B-42F5-B910-78F657458C96}"/>
            </ac:spMkLst>
          </pc:spChg>
          <pc:spChg chg="del mod">
            <ac:chgData name="Poppy Milne" userId="dbd09707-01bb-4d14-ba6f-59102c4d3794" providerId="ADAL" clId="{96008EAC-DDF1-4188-A15F-1A78BC4E7165}" dt="2024-06-19T14:33:26.422" v="120" actId="478"/>
            <ac:spMkLst>
              <pc:docMk/>
              <pc:sldMasterMk cId="3812981494" sldId="2147483660"/>
              <pc:sldLayoutMk cId="2243293639" sldId="2147483661"/>
              <ac:spMk id="6" creationId="{6D175C87-6B91-6652-AAF6-6A88A29BBDF4}"/>
            </ac:spMkLst>
          </pc:spChg>
          <pc:spChg chg="del mod ord">
            <ac:chgData name="Poppy Milne" userId="dbd09707-01bb-4d14-ba6f-59102c4d3794" providerId="ADAL" clId="{96008EAC-DDF1-4188-A15F-1A78BC4E7165}" dt="2024-06-19T14:34:06.755" v="131" actId="478"/>
            <ac:spMkLst>
              <pc:docMk/>
              <pc:sldMasterMk cId="3812981494" sldId="2147483660"/>
              <pc:sldLayoutMk cId="2243293639" sldId="2147483661"/>
              <ac:spMk id="7" creationId="{7959059A-1985-6A10-4E2E-193D616FD667}"/>
            </ac:spMkLst>
          </pc:spChg>
          <pc:spChg chg="mod">
            <ac:chgData name="Poppy Milne" userId="dbd09707-01bb-4d14-ba6f-59102c4d3794" providerId="ADAL" clId="{96008EAC-DDF1-4188-A15F-1A78BC4E7165}" dt="2024-06-19T14:34:02.405" v="130" actId="20577"/>
            <ac:spMkLst>
              <pc:docMk/>
              <pc:sldMasterMk cId="3812981494" sldId="2147483660"/>
              <pc:sldLayoutMk cId="2243293639" sldId="2147483661"/>
              <ac:spMk id="8" creationId="{32DB6193-D40E-4DD1-A494-05464FE93CE5}"/>
            </ac:spMkLst>
          </pc:spChg>
          <pc:spChg chg="add del mod ord">
            <ac:chgData name="Poppy Milne" userId="dbd09707-01bb-4d14-ba6f-59102c4d3794" providerId="ADAL" clId="{96008EAC-DDF1-4188-A15F-1A78BC4E7165}" dt="2024-06-19T14:39:55.405" v="189" actId="478"/>
            <ac:spMkLst>
              <pc:docMk/>
              <pc:sldMasterMk cId="3812981494" sldId="2147483660"/>
              <pc:sldLayoutMk cId="2243293639" sldId="2147483661"/>
              <ac:spMk id="11" creationId="{83B86E54-3B59-067E-1B6D-F2D3DE563928}"/>
            </ac:spMkLst>
          </pc:spChg>
          <pc:spChg chg="add del mod">
            <ac:chgData name="Poppy Milne" userId="dbd09707-01bb-4d14-ba6f-59102c4d3794" providerId="ADAL" clId="{96008EAC-DDF1-4188-A15F-1A78BC4E7165}" dt="2024-06-19T14:34:12.955" v="134" actId="478"/>
            <ac:spMkLst>
              <pc:docMk/>
              <pc:sldMasterMk cId="3812981494" sldId="2147483660"/>
              <pc:sldLayoutMk cId="2243293639" sldId="2147483661"/>
              <ac:spMk id="12" creationId="{D0F67E24-9F6E-D47D-C5A5-490D64E976B7}"/>
            </ac:spMkLst>
          </pc:spChg>
          <pc:spChg chg="add mod">
            <ac:chgData name="Poppy Milne" userId="dbd09707-01bb-4d14-ba6f-59102c4d3794" providerId="ADAL" clId="{96008EAC-DDF1-4188-A15F-1A78BC4E7165}" dt="2024-06-19T14:44:35.838" v="260" actId="20577"/>
            <ac:spMkLst>
              <pc:docMk/>
              <pc:sldMasterMk cId="3812981494" sldId="2147483660"/>
              <pc:sldLayoutMk cId="2243293639" sldId="2147483661"/>
              <ac:spMk id="13" creationId="{591F6F19-14D1-2076-D0F9-C56796B4C6DB}"/>
            </ac:spMkLst>
          </pc:spChg>
          <pc:spChg chg="add del mod">
            <ac:chgData name="Poppy Milne" userId="dbd09707-01bb-4d14-ba6f-59102c4d3794" providerId="ADAL" clId="{96008EAC-DDF1-4188-A15F-1A78BC4E7165}" dt="2024-06-19T14:39:27.641" v="186" actId="478"/>
            <ac:spMkLst>
              <pc:docMk/>
              <pc:sldMasterMk cId="3812981494" sldId="2147483660"/>
              <pc:sldLayoutMk cId="2243293639" sldId="2147483661"/>
              <ac:spMk id="14" creationId="{FEA353B6-6C36-477F-8ED7-CB2D9433647F}"/>
            </ac:spMkLst>
          </pc:spChg>
          <pc:spChg chg="add mod">
            <ac:chgData name="Poppy Milne" userId="dbd09707-01bb-4d14-ba6f-59102c4d3794" providerId="ADAL" clId="{96008EAC-DDF1-4188-A15F-1A78BC4E7165}" dt="2024-06-20T11:05:55.816" v="324" actId="1076"/>
            <ac:spMkLst>
              <pc:docMk/>
              <pc:sldMasterMk cId="3812981494" sldId="2147483660"/>
              <pc:sldLayoutMk cId="2243293639" sldId="2147483661"/>
              <ac:spMk id="15" creationId="{77FACAF4-FFE5-EB6A-B7B0-060201BAF5D4}"/>
            </ac:spMkLst>
          </pc:spChg>
          <pc:spChg chg="del">
            <ac:chgData name="Poppy Milne" userId="dbd09707-01bb-4d14-ba6f-59102c4d3794" providerId="ADAL" clId="{96008EAC-DDF1-4188-A15F-1A78BC4E7165}" dt="2024-06-19T14:33:58.155" v="129" actId="478"/>
            <ac:spMkLst>
              <pc:docMk/>
              <pc:sldMasterMk cId="3812981494" sldId="2147483660"/>
              <pc:sldLayoutMk cId="2243293639" sldId="2147483661"/>
              <ac:spMk id="27" creationId="{87DDA62A-CF0F-4C06-99EF-2FC13E0BCDD3}"/>
            </ac:spMkLst>
          </pc:spChg>
          <pc:spChg chg="mod ord">
            <ac:chgData name="Poppy Milne" userId="dbd09707-01bb-4d14-ba6f-59102c4d3794" providerId="ADAL" clId="{96008EAC-DDF1-4188-A15F-1A78BC4E7165}" dt="2024-06-19T14:35:02.939" v="146" actId="1076"/>
            <ac:spMkLst>
              <pc:docMk/>
              <pc:sldMasterMk cId="3812981494" sldId="2147483660"/>
              <pc:sldLayoutMk cId="2243293639" sldId="2147483661"/>
              <ac:spMk id="28" creationId="{EEB702F8-EDBC-440C-BA1F-7B7A18532B3A}"/>
            </ac:spMkLst>
          </pc:spChg>
          <pc:spChg chg="mod ord">
            <ac:chgData name="Poppy Milne" userId="dbd09707-01bb-4d14-ba6f-59102c4d3794" providerId="ADAL" clId="{96008EAC-DDF1-4188-A15F-1A78BC4E7165}" dt="2024-06-20T11:05:42.725" v="322" actId="1076"/>
            <ac:spMkLst>
              <pc:docMk/>
              <pc:sldMasterMk cId="3812981494" sldId="2147483660"/>
              <pc:sldLayoutMk cId="2243293639" sldId="2147483661"/>
              <ac:spMk id="29" creationId="{3E9C6192-7AB0-47BF-99EA-81C75D633692}"/>
            </ac:spMkLst>
          </pc:spChg>
          <pc:spChg chg="mod ord">
            <ac:chgData name="Poppy Milne" userId="dbd09707-01bb-4d14-ba6f-59102c4d3794" providerId="ADAL" clId="{96008EAC-DDF1-4188-A15F-1A78BC4E7165}" dt="2024-06-20T11:05:20.480" v="317" actId="1076"/>
            <ac:spMkLst>
              <pc:docMk/>
              <pc:sldMasterMk cId="3812981494" sldId="2147483660"/>
              <pc:sldLayoutMk cId="2243293639" sldId="2147483661"/>
              <ac:spMk id="32" creationId="{5C7637A9-5D3E-40DA-BA03-0579D79CA079}"/>
            </ac:spMkLst>
          </pc:spChg>
          <pc:spChg chg="del mod">
            <ac:chgData name="Poppy Milne" userId="dbd09707-01bb-4d14-ba6f-59102c4d3794" providerId="ADAL" clId="{96008EAC-DDF1-4188-A15F-1A78BC4E7165}" dt="2024-06-19T14:33:27.772" v="121" actId="478"/>
            <ac:spMkLst>
              <pc:docMk/>
              <pc:sldMasterMk cId="3812981494" sldId="2147483660"/>
              <pc:sldLayoutMk cId="2243293639" sldId="2147483661"/>
              <ac:spMk id="33" creationId="{8581B526-A6C3-4DDF-8C6D-9D0E00B83FB6}"/>
            </ac:spMkLst>
          </pc:spChg>
          <pc:spChg chg="mod ord">
            <ac:chgData name="Poppy Milne" userId="dbd09707-01bb-4d14-ba6f-59102c4d3794" providerId="ADAL" clId="{96008EAC-DDF1-4188-A15F-1A78BC4E7165}" dt="2024-06-19T14:32:43.789" v="110" actId="166"/>
            <ac:spMkLst>
              <pc:docMk/>
              <pc:sldMasterMk cId="3812981494" sldId="2147483660"/>
              <pc:sldLayoutMk cId="2243293639" sldId="2147483661"/>
              <ac:spMk id="36" creationId="{121BA008-43C2-41A3-B7C5-A509F8795445}"/>
            </ac:spMkLst>
          </pc:spChg>
          <pc:picChg chg="add del mod">
            <ac:chgData name="Poppy Milne" userId="dbd09707-01bb-4d14-ba6f-59102c4d3794" providerId="ADAL" clId="{96008EAC-DDF1-4188-A15F-1A78BC4E7165}" dt="2024-06-19T14:32:56.552" v="115" actId="478"/>
            <ac:picMkLst>
              <pc:docMk/>
              <pc:sldMasterMk cId="3812981494" sldId="2147483660"/>
              <pc:sldLayoutMk cId="2243293639" sldId="2147483661"/>
              <ac:picMk id="2" creationId="{6DC9FAC0-0EE9-2FD3-FF38-0FBAE90BE7F1}"/>
            </ac:picMkLst>
          </pc:picChg>
          <pc:picChg chg="add mod">
            <ac:chgData name="Poppy Milne" userId="dbd09707-01bb-4d14-ba6f-59102c4d3794" providerId="ADAL" clId="{96008EAC-DDF1-4188-A15F-1A78BC4E7165}" dt="2024-06-20T11:05:47.691" v="323" actId="1076"/>
            <ac:picMkLst>
              <pc:docMk/>
              <pc:sldMasterMk cId="3812981494" sldId="2147483660"/>
              <pc:sldLayoutMk cId="2243293639" sldId="2147483661"/>
              <ac:picMk id="3" creationId="{33DC1CC6-85BC-7989-76D8-954DE43A8D2B}"/>
            </ac:picMkLst>
          </pc:picChg>
          <pc:picChg chg="del mod ord">
            <ac:chgData name="Poppy Milne" userId="dbd09707-01bb-4d14-ba6f-59102c4d3794" providerId="ADAL" clId="{96008EAC-DDF1-4188-A15F-1A78BC4E7165}" dt="2024-06-19T14:33:02.905" v="116" actId="478"/>
            <ac:picMkLst>
              <pc:docMk/>
              <pc:sldMasterMk cId="3812981494" sldId="2147483660"/>
              <pc:sldLayoutMk cId="2243293639" sldId="2147483661"/>
              <ac:picMk id="5" creationId="{15946F40-206A-6591-658C-74080F5C55A4}"/>
            </ac:picMkLst>
          </pc:picChg>
          <pc:picChg chg="add del mod">
            <ac:chgData name="Poppy Milne" userId="dbd09707-01bb-4d14-ba6f-59102c4d3794" providerId="ADAL" clId="{96008EAC-DDF1-4188-A15F-1A78BC4E7165}" dt="2024-06-19T14:32:54.139" v="113" actId="478"/>
            <ac:picMkLst>
              <pc:docMk/>
              <pc:sldMasterMk cId="3812981494" sldId="2147483660"/>
              <pc:sldLayoutMk cId="2243293639" sldId="2147483661"/>
              <ac:picMk id="10" creationId="{9D780DF0-0940-1848-F112-FECA347116CF}"/>
            </ac:picMkLst>
          </pc:picChg>
        </pc:sldLayoutChg>
        <pc:sldLayoutChg chg="modSp mod ord">
          <pc:chgData name="Poppy Milne" userId="dbd09707-01bb-4d14-ba6f-59102c4d3794" providerId="ADAL" clId="{96008EAC-DDF1-4188-A15F-1A78BC4E7165}" dt="2024-06-19T14:36:42.712" v="154" actId="14100"/>
          <pc:sldLayoutMkLst>
            <pc:docMk/>
            <pc:sldMasterMk cId="3812981494" sldId="2147483660"/>
            <pc:sldLayoutMk cId="1115916802" sldId="2147483696"/>
          </pc:sldLayoutMkLst>
          <pc:spChg chg="mod">
            <ac:chgData name="Poppy Milne" userId="dbd09707-01bb-4d14-ba6f-59102c4d3794" providerId="ADAL" clId="{96008EAC-DDF1-4188-A15F-1A78BC4E7165}" dt="2024-06-19T14:30:11.007" v="100"/>
            <ac:spMkLst>
              <pc:docMk/>
              <pc:sldMasterMk cId="3812981494" sldId="2147483660"/>
              <pc:sldLayoutMk cId="1115916802" sldId="2147483696"/>
              <ac:spMk id="8" creationId="{32DB6193-D40E-4DD1-A494-05464FE93CE5}"/>
            </ac:spMkLst>
          </pc:spChg>
          <pc:spChg chg="mod">
            <ac:chgData name="Poppy Milne" userId="dbd09707-01bb-4d14-ba6f-59102c4d3794" providerId="ADAL" clId="{96008EAC-DDF1-4188-A15F-1A78BC4E7165}" dt="2024-06-19T14:30:11.007" v="100"/>
            <ac:spMkLst>
              <pc:docMk/>
              <pc:sldMasterMk cId="3812981494" sldId="2147483660"/>
              <pc:sldLayoutMk cId="1115916802" sldId="2147483696"/>
              <ac:spMk id="9" creationId="{D18A22D8-7D53-4DC0-BD13-5E5606C50812}"/>
            </ac:spMkLst>
          </pc:spChg>
          <pc:spChg chg="mod">
            <ac:chgData name="Poppy Milne" userId="dbd09707-01bb-4d14-ba6f-59102c4d3794" providerId="ADAL" clId="{96008EAC-DDF1-4188-A15F-1A78BC4E7165}" dt="2024-06-19T14:30:42.506" v="101" actId="1076"/>
            <ac:spMkLst>
              <pc:docMk/>
              <pc:sldMasterMk cId="3812981494" sldId="2147483660"/>
              <pc:sldLayoutMk cId="1115916802" sldId="2147483696"/>
              <ac:spMk id="28" creationId="{EEB702F8-EDBC-440C-BA1F-7B7A18532B3A}"/>
            </ac:spMkLst>
          </pc:spChg>
          <pc:spChg chg="mod">
            <ac:chgData name="Poppy Milne" userId="dbd09707-01bb-4d14-ba6f-59102c4d3794" providerId="ADAL" clId="{96008EAC-DDF1-4188-A15F-1A78BC4E7165}" dt="2024-06-19T14:36:42.712" v="154" actId="14100"/>
            <ac:spMkLst>
              <pc:docMk/>
              <pc:sldMasterMk cId="3812981494" sldId="2147483660"/>
              <pc:sldLayoutMk cId="1115916802" sldId="2147483696"/>
              <ac:spMk id="36" creationId="{121BA008-43C2-41A3-B7C5-A509F8795445}"/>
            </ac:spMkLst>
          </pc:spChg>
        </pc:sldLayoutChg>
      </pc:sldMasterChg>
      <pc:sldMasterChg chg="new del mod addSldLayout delSldLayout">
        <pc:chgData name="Poppy Milne" userId="dbd09707-01bb-4d14-ba6f-59102c4d3794" providerId="ADAL" clId="{96008EAC-DDF1-4188-A15F-1A78BC4E7165}" dt="2024-06-19T14:32:10.189" v="107" actId="6938"/>
        <pc:sldMasterMkLst>
          <pc:docMk/>
          <pc:sldMasterMk cId="3189752344" sldId="2147483697"/>
        </pc:sldMasterMkLst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3943396535" sldId="2147483698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1330960150" sldId="2147483699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1137880304" sldId="2147483700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1710168166" sldId="2147483701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1064595896" sldId="2147483702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1878210807" sldId="2147483703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3766991683" sldId="2147483704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3266050849" sldId="2147483705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752080759" sldId="2147483706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3745723870" sldId="2147483707"/>
          </pc:sldLayoutMkLst>
        </pc:sldLayoutChg>
        <pc:sldLayoutChg chg="new del replId">
          <pc:chgData name="Poppy Milne" userId="dbd09707-01bb-4d14-ba6f-59102c4d3794" providerId="ADAL" clId="{96008EAC-DDF1-4188-A15F-1A78BC4E7165}" dt="2024-06-19T14:32:10.189" v="107" actId="6938"/>
          <pc:sldLayoutMkLst>
            <pc:docMk/>
            <pc:sldMasterMk cId="3189752344" sldId="2147483697"/>
            <pc:sldLayoutMk cId="1595955292" sldId="2147483708"/>
          </pc:sldLayoutMkLst>
        </pc:sldLayoutChg>
      </pc:sldMasterChg>
    </pc:docChg>
  </pc:docChgLst>
  <pc:docChgLst>
    <pc:chgData name="Poppy Milne" userId="S::poppy.milne@trac.com::dbd09707-01bb-4d14-ba6f-59102c4d3794" providerId="AD" clId="Web-{773C53DD-1651-0B74-49F9-7BB767772626}"/>
    <pc:docChg chg="modSld">
      <pc:chgData name="Poppy Milne" userId="S::poppy.milne@trac.com::dbd09707-01bb-4d14-ba6f-59102c4d3794" providerId="AD" clId="Web-{773C53DD-1651-0B74-49F9-7BB767772626}" dt="2024-06-19T15:01:39.341" v="2" actId="20577"/>
      <pc:docMkLst>
        <pc:docMk/>
      </pc:docMkLst>
      <pc:sldChg chg="modSp">
        <pc:chgData name="Poppy Milne" userId="S::poppy.milne@trac.com::dbd09707-01bb-4d14-ba6f-59102c4d3794" providerId="AD" clId="Web-{773C53DD-1651-0B74-49F9-7BB767772626}" dt="2024-06-19T15:01:39.341" v="2" actId="20577"/>
        <pc:sldMkLst>
          <pc:docMk/>
          <pc:sldMk cId="773859987" sldId="277"/>
        </pc:sldMkLst>
        <pc:spChg chg="mod">
          <ac:chgData name="Poppy Milne" userId="S::poppy.milne@trac.com::dbd09707-01bb-4d14-ba6f-59102c4d3794" providerId="AD" clId="Web-{773C53DD-1651-0B74-49F9-7BB767772626}" dt="2024-06-19T15:01:36.403" v="1" actId="20577"/>
          <ac:spMkLst>
            <pc:docMk/>
            <pc:sldMk cId="773859987" sldId="277"/>
            <ac:spMk id="19" creationId="{AEACCF40-DB44-7DE5-D256-323AAF563700}"/>
          </ac:spMkLst>
        </pc:spChg>
        <pc:spChg chg="mod">
          <ac:chgData name="Poppy Milne" userId="S::poppy.milne@trac.com::dbd09707-01bb-4d14-ba6f-59102c4d3794" providerId="AD" clId="Web-{773C53DD-1651-0B74-49F9-7BB767772626}" dt="2024-06-19T15:01:39.341" v="2" actId="20577"/>
          <ac:spMkLst>
            <pc:docMk/>
            <pc:sldMk cId="773859987" sldId="277"/>
            <ac:spMk id="20" creationId="{D264D133-BF34-F825-40B5-0C4E1331698B}"/>
          </ac:spMkLst>
        </pc:sp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microsoft.com/office/2007/relationships/hdphoto" Target="../media/hdphoto1.wdp"/><Relationship Id="rId1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0080A1-9311-4825-B232-C5B54182C28F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CDB4F3C-9408-4826-81BF-9A6F5A0C0669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</dgm:spPr>
      <dgm:t>
        <a:bodyPr/>
        <a:lstStyle/>
        <a:p>
          <a:r>
            <a:rPr lang="en-GB" sz="1400" b="0">
              <a:latin typeface="+mn-lt"/>
            </a:rPr>
            <a:t>Improper risk assessment – failure to address dropped objects hazards.</a:t>
          </a:r>
        </a:p>
      </dgm:t>
    </dgm:pt>
    <dgm:pt modelId="{E0100829-558D-4718-AA4D-969352719E18}" type="parTrans" cxnId="{95BEB377-D207-4CB0-BE5C-D6251BBF7268}">
      <dgm:prSet/>
      <dgm:spPr/>
      <dgm:t>
        <a:bodyPr/>
        <a:lstStyle/>
        <a:p>
          <a:endParaRPr lang="en-GB"/>
        </a:p>
      </dgm:t>
    </dgm:pt>
    <dgm:pt modelId="{B0FA68E8-0668-403C-89F6-20C166FC4DC6}" type="sibTrans" cxnId="{95BEB377-D207-4CB0-BE5C-D6251BBF7268}">
      <dgm:prSet/>
      <dgm:spPr/>
      <dgm:t>
        <a:bodyPr/>
        <a:lstStyle/>
        <a:p>
          <a:endParaRPr lang="en-GB"/>
        </a:p>
      </dgm:t>
    </dgm:pt>
    <dgm:pt modelId="{10C91F7C-F6FE-4925-9114-825EBEFDA9F9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</dgm:spPr>
      <dgm:t>
        <a:bodyPr/>
        <a:lstStyle/>
        <a:p>
          <a:r>
            <a:rPr lang="en-GB" sz="1400" b="0">
              <a:latin typeface="+mn-lt"/>
            </a:rPr>
            <a:t>Human factors – complacency, human error </a:t>
          </a:r>
        </a:p>
      </dgm:t>
    </dgm:pt>
    <dgm:pt modelId="{7A5FCFF6-D9A5-4B92-9400-3C1FD36B7A24}" type="parTrans" cxnId="{8103C935-FDA5-416A-ADE9-26F82B4EA343}">
      <dgm:prSet/>
      <dgm:spPr/>
      <dgm:t>
        <a:bodyPr/>
        <a:lstStyle/>
        <a:p>
          <a:endParaRPr lang="en-GB"/>
        </a:p>
      </dgm:t>
    </dgm:pt>
    <dgm:pt modelId="{1A686C2C-9D82-4B9A-A7EA-5FB569AA1F72}" type="sibTrans" cxnId="{8103C935-FDA5-416A-ADE9-26F82B4EA343}">
      <dgm:prSet/>
      <dgm:spPr/>
      <dgm:t>
        <a:bodyPr/>
        <a:lstStyle/>
        <a:p>
          <a:endParaRPr lang="en-GB"/>
        </a:p>
      </dgm:t>
    </dgm:pt>
    <dgm:pt modelId="{2ACED6E1-EC9E-42D4-8694-4E889232B914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</dgm:spPr>
      <dgm:t>
        <a:bodyPr/>
        <a:lstStyle/>
        <a:p>
          <a:r>
            <a:rPr lang="en-GB" sz="1400" b="0">
              <a:latin typeface="+mn-lt"/>
            </a:rPr>
            <a:t>Inadequate procedures – poor planning, lack of change management</a:t>
          </a:r>
        </a:p>
      </dgm:t>
    </dgm:pt>
    <dgm:pt modelId="{067C8C75-79DD-4991-B487-2175DF775329}" type="parTrans" cxnId="{C0E87187-8613-419E-A7DE-1CC00ABECAD5}">
      <dgm:prSet/>
      <dgm:spPr/>
      <dgm:t>
        <a:bodyPr/>
        <a:lstStyle/>
        <a:p>
          <a:endParaRPr lang="en-GB"/>
        </a:p>
      </dgm:t>
    </dgm:pt>
    <dgm:pt modelId="{2F1756FF-95A4-4D3C-BAA4-9A6520B5EB16}" type="sibTrans" cxnId="{C0E87187-8613-419E-A7DE-1CC00ABECAD5}">
      <dgm:prSet/>
      <dgm:spPr/>
      <dgm:t>
        <a:bodyPr/>
        <a:lstStyle/>
        <a:p>
          <a:endParaRPr lang="en-GB"/>
        </a:p>
      </dgm:t>
    </dgm:pt>
    <dgm:pt modelId="{4EAB1DB0-DE9C-463E-A5A0-F8B661543742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</dgm:spPr>
      <dgm:t>
        <a:bodyPr/>
        <a:lstStyle/>
        <a:p>
          <a:r>
            <a:rPr lang="en-GB" sz="1400" b="0">
              <a:latin typeface="+mn-lt"/>
            </a:rPr>
            <a:t>Poor housekeeping</a:t>
          </a:r>
        </a:p>
      </dgm:t>
    </dgm:pt>
    <dgm:pt modelId="{FCC95905-B4B4-4A63-B736-4A8B1766A415}" type="parTrans" cxnId="{A054A299-45FA-49FA-BDD8-7D519864C74E}">
      <dgm:prSet/>
      <dgm:spPr/>
      <dgm:t>
        <a:bodyPr/>
        <a:lstStyle/>
        <a:p>
          <a:endParaRPr lang="en-GB"/>
        </a:p>
      </dgm:t>
    </dgm:pt>
    <dgm:pt modelId="{225AB225-B6A1-47F1-8170-9A0AA4ED2403}" type="sibTrans" cxnId="{A054A299-45FA-49FA-BDD8-7D519864C74E}">
      <dgm:prSet/>
      <dgm:spPr/>
      <dgm:t>
        <a:bodyPr/>
        <a:lstStyle/>
        <a:p>
          <a:endParaRPr lang="en-GB"/>
        </a:p>
      </dgm:t>
    </dgm:pt>
    <dgm:pt modelId="{3EA6E47E-2DC5-4971-AB9A-639B18273A2A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</dgm:spPr>
      <dgm:t>
        <a:bodyPr/>
        <a:lstStyle/>
        <a:p>
          <a:r>
            <a:rPr lang="en-GB" sz="1400" b="0">
              <a:latin typeface="+mn-lt"/>
            </a:rPr>
            <a:t>Collisions and snagging of lines and equipment</a:t>
          </a:r>
        </a:p>
      </dgm:t>
    </dgm:pt>
    <dgm:pt modelId="{57B0D7A6-F340-4FA5-BDBA-5D9E1E47BAEF}" type="parTrans" cxnId="{4E342CE3-EB24-4548-A6A6-4CC92BAFE385}">
      <dgm:prSet/>
      <dgm:spPr/>
      <dgm:t>
        <a:bodyPr/>
        <a:lstStyle/>
        <a:p>
          <a:endParaRPr lang="en-GB"/>
        </a:p>
      </dgm:t>
    </dgm:pt>
    <dgm:pt modelId="{AC006661-2E82-4772-AADF-703F2773C5EB}" type="sibTrans" cxnId="{4E342CE3-EB24-4548-A6A6-4CC92BAFE385}">
      <dgm:prSet/>
      <dgm:spPr/>
      <dgm:t>
        <a:bodyPr/>
        <a:lstStyle/>
        <a:p>
          <a:endParaRPr lang="en-GB"/>
        </a:p>
      </dgm:t>
    </dgm:pt>
    <dgm:pt modelId="{F4F2296A-2EA7-4CA5-AC8A-2FCC8DE46111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</dgm:spPr>
      <dgm:t>
        <a:bodyPr/>
        <a:lstStyle/>
        <a:p>
          <a:r>
            <a:rPr lang="en-GB" sz="1400" b="0">
              <a:latin typeface="+mn-lt"/>
            </a:rPr>
            <a:t>Insufficient inspection, repair &amp; maintenance  </a:t>
          </a:r>
        </a:p>
      </dgm:t>
    </dgm:pt>
    <dgm:pt modelId="{274671A8-AE6C-4E55-840B-96E1615291CA}" type="parTrans" cxnId="{1FCCD402-BF32-4728-BF34-A0E44EE9CF67}">
      <dgm:prSet/>
      <dgm:spPr/>
      <dgm:t>
        <a:bodyPr/>
        <a:lstStyle/>
        <a:p>
          <a:endParaRPr lang="en-GB"/>
        </a:p>
      </dgm:t>
    </dgm:pt>
    <dgm:pt modelId="{6E775C4D-91ED-4939-A744-074B97EF4E99}" type="sibTrans" cxnId="{1FCCD402-BF32-4728-BF34-A0E44EE9CF67}">
      <dgm:prSet/>
      <dgm:spPr/>
      <dgm:t>
        <a:bodyPr/>
        <a:lstStyle/>
        <a:p>
          <a:endParaRPr lang="en-GB"/>
        </a:p>
      </dgm:t>
    </dgm:pt>
    <dgm:pt modelId="{F3FEC1B4-A274-481C-8E3F-CA4B95231DC7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</dgm:spPr>
      <dgm:t>
        <a:bodyPr/>
        <a:lstStyle/>
        <a:p>
          <a:r>
            <a:rPr lang="en-GB" sz="1400" b="0">
              <a:latin typeface="+mn-lt"/>
            </a:rPr>
            <a:t>Inadequately stored tools or equipment</a:t>
          </a:r>
        </a:p>
      </dgm:t>
    </dgm:pt>
    <dgm:pt modelId="{86C69E9A-ECC1-47ED-BFE0-BEFE5D3D86C2}" type="parTrans" cxnId="{A34E35FC-8D32-4307-AB02-9C25CCCBBC6F}">
      <dgm:prSet/>
      <dgm:spPr/>
      <dgm:t>
        <a:bodyPr/>
        <a:lstStyle/>
        <a:p>
          <a:endParaRPr lang="en-GB"/>
        </a:p>
      </dgm:t>
    </dgm:pt>
    <dgm:pt modelId="{029137FF-389D-446A-B707-4631D20DA383}" type="sibTrans" cxnId="{A34E35FC-8D32-4307-AB02-9C25CCCBBC6F}">
      <dgm:prSet/>
      <dgm:spPr/>
      <dgm:t>
        <a:bodyPr/>
        <a:lstStyle/>
        <a:p>
          <a:endParaRPr lang="en-GB"/>
        </a:p>
      </dgm:t>
    </dgm:pt>
    <dgm:pt modelId="{82E63AE9-9299-4AF5-97CB-96B85A5FB027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</dgm:spPr>
      <dgm:t>
        <a:bodyPr/>
        <a:lstStyle/>
        <a:p>
          <a:r>
            <a:rPr lang="en-GB" sz="1400" b="0">
              <a:latin typeface="+mn-lt"/>
            </a:rPr>
            <a:t>Failed fixtures and fittings</a:t>
          </a:r>
        </a:p>
      </dgm:t>
    </dgm:pt>
    <dgm:pt modelId="{504E7961-078D-49E6-985C-B4C74483DA3A}" type="parTrans" cxnId="{0B8B4671-09EA-493F-BE4F-51CED3397A55}">
      <dgm:prSet/>
      <dgm:spPr/>
      <dgm:t>
        <a:bodyPr/>
        <a:lstStyle/>
        <a:p>
          <a:endParaRPr lang="en-GB"/>
        </a:p>
      </dgm:t>
    </dgm:pt>
    <dgm:pt modelId="{CEF2062F-AD52-4D1C-94C2-D4EA1641EFD7}" type="sibTrans" cxnId="{0B8B4671-09EA-493F-BE4F-51CED3397A55}">
      <dgm:prSet/>
      <dgm:spPr/>
      <dgm:t>
        <a:bodyPr/>
        <a:lstStyle/>
        <a:p>
          <a:endParaRPr lang="en-GB"/>
        </a:p>
      </dgm:t>
    </dgm:pt>
    <dgm:pt modelId="{3A2A96A3-F7D2-472B-9501-6A5D600CFEC1}">
      <dgm:prSet custT="1"/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</dgm:spPr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prstClr val="black"/>
              </a:solidFill>
              <a:latin typeface="+mn-lt"/>
              <a:ea typeface="+mn-ea"/>
              <a:cs typeface="+mn-cs"/>
            </a:rPr>
            <a:t>Environmental factors – extreme temperatures or wind</a:t>
          </a:r>
        </a:p>
      </dgm:t>
    </dgm:pt>
    <dgm:pt modelId="{69B6A1C5-AAF4-4268-882B-5C68E4DAA342}" type="parTrans" cxnId="{650F3D39-6124-4EDD-A3D3-EF7DF8C80811}">
      <dgm:prSet/>
      <dgm:spPr/>
      <dgm:t>
        <a:bodyPr/>
        <a:lstStyle/>
        <a:p>
          <a:endParaRPr lang="en-GB"/>
        </a:p>
      </dgm:t>
    </dgm:pt>
    <dgm:pt modelId="{7B80B83E-1186-4A6A-8FF6-376770FBA403}" type="sibTrans" cxnId="{650F3D39-6124-4EDD-A3D3-EF7DF8C80811}">
      <dgm:prSet/>
      <dgm:spPr/>
      <dgm:t>
        <a:bodyPr/>
        <a:lstStyle/>
        <a:p>
          <a:endParaRPr lang="en-GB"/>
        </a:p>
      </dgm:t>
    </dgm:pt>
    <dgm:pt modelId="{70CC5F7F-A573-49FA-9DE2-2E4123185414}" type="pres">
      <dgm:prSet presAssocID="{490080A1-9311-4825-B232-C5B54182C28F}" presName="diagram" presStyleCnt="0">
        <dgm:presLayoutVars>
          <dgm:dir/>
          <dgm:resizeHandles val="exact"/>
        </dgm:presLayoutVars>
      </dgm:prSet>
      <dgm:spPr/>
    </dgm:pt>
    <dgm:pt modelId="{16829926-F991-466B-8D43-BDE0F83AFBA7}" type="pres">
      <dgm:prSet presAssocID="{9CDB4F3C-9408-4826-81BF-9A6F5A0C0669}" presName="node" presStyleLbl="node1" presStyleIdx="0" presStyleCnt="9">
        <dgm:presLayoutVars>
          <dgm:bulletEnabled val="1"/>
        </dgm:presLayoutVars>
      </dgm:prSet>
      <dgm:spPr/>
    </dgm:pt>
    <dgm:pt modelId="{CBB3740A-AF3E-4014-AD9D-ED08284123D0}" type="pres">
      <dgm:prSet presAssocID="{B0FA68E8-0668-403C-89F6-20C166FC4DC6}" presName="sibTrans" presStyleCnt="0"/>
      <dgm:spPr/>
    </dgm:pt>
    <dgm:pt modelId="{F0849FAB-CE23-4CF1-98DA-4794FEC00B78}" type="pres">
      <dgm:prSet presAssocID="{10C91F7C-F6FE-4925-9114-825EBEFDA9F9}" presName="node" presStyleLbl="node1" presStyleIdx="1" presStyleCnt="9">
        <dgm:presLayoutVars>
          <dgm:bulletEnabled val="1"/>
        </dgm:presLayoutVars>
      </dgm:prSet>
      <dgm:spPr/>
    </dgm:pt>
    <dgm:pt modelId="{72AD9E22-40DE-4EF1-A4A5-D8BE044A1AD1}" type="pres">
      <dgm:prSet presAssocID="{1A686C2C-9D82-4B9A-A7EA-5FB569AA1F72}" presName="sibTrans" presStyleCnt="0"/>
      <dgm:spPr/>
    </dgm:pt>
    <dgm:pt modelId="{45AC7A19-A3F4-404A-9587-B7B64DE63EB0}" type="pres">
      <dgm:prSet presAssocID="{2ACED6E1-EC9E-42D4-8694-4E889232B914}" presName="node" presStyleLbl="node1" presStyleIdx="2" presStyleCnt="9">
        <dgm:presLayoutVars>
          <dgm:bulletEnabled val="1"/>
        </dgm:presLayoutVars>
      </dgm:prSet>
      <dgm:spPr/>
    </dgm:pt>
    <dgm:pt modelId="{ED12479F-4D4C-4BA4-B30F-C614E68208F9}" type="pres">
      <dgm:prSet presAssocID="{2F1756FF-95A4-4D3C-BAA4-9A6520B5EB16}" presName="sibTrans" presStyleCnt="0"/>
      <dgm:spPr/>
    </dgm:pt>
    <dgm:pt modelId="{9160F23E-3401-4359-930B-0CE74D5BCEA5}" type="pres">
      <dgm:prSet presAssocID="{4EAB1DB0-DE9C-463E-A5A0-F8B661543742}" presName="node" presStyleLbl="node1" presStyleIdx="3" presStyleCnt="9" custLinFactX="-9048" custLinFactY="100000" custLinFactNeighborX="-100000" custLinFactNeighborY="130595">
        <dgm:presLayoutVars>
          <dgm:bulletEnabled val="1"/>
        </dgm:presLayoutVars>
      </dgm:prSet>
      <dgm:spPr/>
    </dgm:pt>
    <dgm:pt modelId="{0AE9A142-2354-41FD-B3D1-595296D3F480}" type="pres">
      <dgm:prSet presAssocID="{225AB225-B6A1-47F1-8170-9A0AA4ED2403}" presName="sibTrans" presStyleCnt="0"/>
      <dgm:spPr/>
    </dgm:pt>
    <dgm:pt modelId="{B383A8EE-329B-424F-BB8A-70A3586C51E3}" type="pres">
      <dgm:prSet presAssocID="{3EA6E47E-2DC5-4971-AB9A-639B18273A2A}" presName="node" presStyleLbl="node1" presStyleIdx="4" presStyleCnt="9">
        <dgm:presLayoutVars>
          <dgm:bulletEnabled val="1"/>
        </dgm:presLayoutVars>
      </dgm:prSet>
      <dgm:spPr/>
    </dgm:pt>
    <dgm:pt modelId="{F3AFAFD3-2E9D-4940-B48B-908F21AEC91B}" type="pres">
      <dgm:prSet presAssocID="{AC006661-2E82-4772-AADF-703F2773C5EB}" presName="sibTrans" presStyleCnt="0"/>
      <dgm:spPr/>
    </dgm:pt>
    <dgm:pt modelId="{496272F8-EC38-4F5B-AC34-ECD78FFED789}" type="pres">
      <dgm:prSet presAssocID="{F4F2296A-2EA7-4CA5-AC8A-2FCC8DE46111}" presName="node" presStyleLbl="node1" presStyleIdx="5" presStyleCnt="9" custLinFactNeighborX="1314">
        <dgm:presLayoutVars>
          <dgm:bulletEnabled val="1"/>
        </dgm:presLayoutVars>
      </dgm:prSet>
      <dgm:spPr/>
    </dgm:pt>
    <dgm:pt modelId="{EE85C032-B9C2-47FE-A2C5-FEF89B3806D9}" type="pres">
      <dgm:prSet presAssocID="{6E775C4D-91ED-4939-A744-074B97EF4E99}" presName="sibTrans" presStyleCnt="0"/>
      <dgm:spPr/>
    </dgm:pt>
    <dgm:pt modelId="{C6FE6D19-A45E-4BA6-8285-BDDCC1EEC6CC}" type="pres">
      <dgm:prSet presAssocID="{F3FEC1B4-A274-481C-8E3F-CA4B95231DC7}" presName="node" presStyleLbl="node1" presStyleIdx="6" presStyleCnt="9" custLinFactNeighborX="1314">
        <dgm:presLayoutVars>
          <dgm:bulletEnabled val="1"/>
        </dgm:presLayoutVars>
      </dgm:prSet>
      <dgm:spPr/>
    </dgm:pt>
    <dgm:pt modelId="{A3D7998B-C7F9-46F5-B404-EE343AE54243}" type="pres">
      <dgm:prSet presAssocID="{029137FF-389D-446A-B707-4631D20DA383}" presName="sibTrans" presStyleCnt="0"/>
      <dgm:spPr/>
    </dgm:pt>
    <dgm:pt modelId="{98011BA3-8CEF-4798-ADE7-1C35589C8903}" type="pres">
      <dgm:prSet presAssocID="{82E63AE9-9299-4AF5-97CB-96B85A5FB027}" presName="node" presStyleLbl="node1" presStyleIdx="7" presStyleCnt="9" custLinFactX="-100000" custLinFactY="14135" custLinFactNeighborX="-118449" custLinFactNeighborY="100000">
        <dgm:presLayoutVars>
          <dgm:bulletEnabled val="1"/>
        </dgm:presLayoutVars>
      </dgm:prSet>
      <dgm:spPr/>
    </dgm:pt>
    <dgm:pt modelId="{EF797B6A-4ED4-4D3C-9FE2-FD6013F50726}" type="pres">
      <dgm:prSet presAssocID="{CEF2062F-AD52-4D1C-94C2-D4EA1641EFD7}" presName="sibTrans" presStyleCnt="0"/>
      <dgm:spPr/>
    </dgm:pt>
    <dgm:pt modelId="{088450DF-7092-4252-BF6C-2B7957AA25A5}" type="pres">
      <dgm:prSet presAssocID="{3A2A96A3-F7D2-472B-9501-6A5D600CFEC1}" presName="node" presStyleLbl="node1" presStyleIdx="8" presStyleCnt="9" custLinFactX="-64642" custLinFactNeighborX="-100000" custLinFactNeighborY="-2167">
        <dgm:presLayoutVars>
          <dgm:bulletEnabled val="1"/>
        </dgm:presLayoutVars>
      </dgm:prSet>
      <dgm:spPr/>
    </dgm:pt>
  </dgm:ptLst>
  <dgm:cxnLst>
    <dgm:cxn modelId="{1FCCD402-BF32-4728-BF34-A0E44EE9CF67}" srcId="{490080A1-9311-4825-B232-C5B54182C28F}" destId="{F4F2296A-2EA7-4CA5-AC8A-2FCC8DE46111}" srcOrd="5" destOrd="0" parTransId="{274671A8-AE6C-4E55-840B-96E1615291CA}" sibTransId="{6E775C4D-91ED-4939-A744-074B97EF4E99}"/>
    <dgm:cxn modelId="{87D3B807-FDEB-4A9C-94DF-954102FE48EB}" type="presOf" srcId="{3A2A96A3-F7D2-472B-9501-6A5D600CFEC1}" destId="{088450DF-7092-4252-BF6C-2B7957AA25A5}" srcOrd="0" destOrd="0" presId="urn:microsoft.com/office/officeart/2005/8/layout/default"/>
    <dgm:cxn modelId="{F902FA0C-2B66-4223-9B13-D4AAC5787887}" type="presOf" srcId="{F4F2296A-2EA7-4CA5-AC8A-2FCC8DE46111}" destId="{496272F8-EC38-4F5B-AC34-ECD78FFED789}" srcOrd="0" destOrd="0" presId="urn:microsoft.com/office/officeart/2005/8/layout/default"/>
    <dgm:cxn modelId="{9B36D01B-E6A7-446A-92D2-FEE26E8E360C}" type="presOf" srcId="{9CDB4F3C-9408-4826-81BF-9A6F5A0C0669}" destId="{16829926-F991-466B-8D43-BDE0F83AFBA7}" srcOrd="0" destOrd="0" presId="urn:microsoft.com/office/officeart/2005/8/layout/default"/>
    <dgm:cxn modelId="{F7C3BC29-93BF-4110-A3F5-284374A06851}" type="presOf" srcId="{F3FEC1B4-A274-481C-8E3F-CA4B95231DC7}" destId="{C6FE6D19-A45E-4BA6-8285-BDDCC1EEC6CC}" srcOrd="0" destOrd="0" presId="urn:microsoft.com/office/officeart/2005/8/layout/default"/>
    <dgm:cxn modelId="{54668F30-4A93-40E5-AF49-19901B49EF84}" type="presOf" srcId="{2ACED6E1-EC9E-42D4-8694-4E889232B914}" destId="{45AC7A19-A3F4-404A-9587-B7B64DE63EB0}" srcOrd="0" destOrd="0" presId="urn:microsoft.com/office/officeart/2005/8/layout/default"/>
    <dgm:cxn modelId="{8103C935-FDA5-416A-ADE9-26F82B4EA343}" srcId="{490080A1-9311-4825-B232-C5B54182C28F}" destId="{10C91F7C-F6FE-4925-9114-825EBEFDA9F9}" srcOrd="1" destOrd="0" parTransId="{7A5FCFF6-D9A5-4B92-9400-3C1FD36B7A24}" sibTransId="{1A686C2C-9D82-4B9A-A7EA-5FB569AA1F72}"/>
    <dgm:cxn modelId="{8D0D6D38-4ABC-4B07-A503-24272BDE050B}" type="presOf" srcId="{82E63AE9-9299-4AF5-97CB-96B85A5FB027}" destId="{98011BA3-8CEF-4798-ADE7-1C35589C8903}" srcOrd="0" destOrd="0" presId="urn:microsoft.com/office/officeart/2005/8/layout/default"/>
    <dgm:cxn modelId="{650F3D39-6124-4EDD-A3D3-EF7DF8C80811}" srcId="{490080A1-9311-4825-B232-C5B54182C28F}" destId="{3A2A96A3-F7D2-472B-9501-6A5D600CFEC1}" srcOrd="8" destOrd="0" parTransId="{69B6A1C5-AAF4-4268-882B-5C68E4DAA342}" sibTransId="{7B80B83E-1186-4A6A-8FF6-376770FBA403}"/>
    <dgm:cxn modelId="{0B8B4671-09EA-493F-BE4F-51CED3397A55}" srcId="{490080A1-9311-4825-B232-C5B54182C28F}" destId="{82E63AE9-9299-4AF5-97CB-96B85A5FB027}" srcOrd="7" destOrd="0" parTransId="{504E7961-078D-49E6-985C-B4C74483DA3A}" sibTransId="{CEF2062F-AD52-4D1C-94C2-D4EA1641EFD7}"/>
    <dgm:cxn modelId="{95BEB377-D207-4CB0-BE5C-D6251BBF7268}" srcId="{490080A1-9311-4825-B232-C5B54182C28F}" destId="{9CDB4F3C-9408-4826-81BF-9A6F5A0C0669}" srcOrd="0" destOrd="0" parTransId="{E0100829-558D-4718-AA4D-969352719E18}" sibTransId="{B0FA68E8-0668-403C-89F6-20C166FC4DC6}"/>
    <dgm:cxn modelId="{48872C58-3CBD-4D00-8F08-A42A63AED8F9}" type="presOf" srcId="{4EAB1DB0-DE9C-463E-A5A0-F8B661543742}" destId="{9160F23E-3401-4359-930B-0CE74D5BCEA5}" srcOrd="0" destOrd="0" presId="urn:microsoft.com/office/officeart/2005/8/layout/default"/>
    <dgm:cxn modelId="{C0E87187-8613-419E-A7DE-1CC00ABECAD5}" srcId="{490080A1-9311-4825-B232-C5B54182C28F}" destId="{2ACED6E1-EC9E-42D4-8694-4E889232B914}" srcOrd="2" destOrd="0" parTransId="{067C8C75-79DD-4991-B487-2175DF775329}" sibTransId="{2F1756FF-95A4-4D3C-BAA4-9A6520B5EB16}"/>
    <dgm:cxn modelId="{A054A299-45FA-49FA-BDD8-7D519864C74E}" srcId="{490080A1-9311-4825-B232-C5B54182C28F}" destId="{4EAB1DB0-DE9C-463E-A5A0-F8B661543742}" srcOrd="3" destOrd="0" parTransId="{FCC95905-B4B4-4A63-B736-4A8B1766A415}" sibTransId="{225AB225-B6A1-47F1-8170-9A0AA4ED2403}"/>
    <dgm:cxn modelId="{4E342CE3-EB24-4548-A6A6-4CC92BAFE385}" srcId="{490080A1-9311-4825-B232-C5B54182C28F}" destId="{3EA6E47E-2DC5-4971-AB9A-639B18273A2A}" srcOrd="4" destOrd="0" parTransId="{57B0D7A6-F340-4FA5-BDBA-5D9E1E47BAEF}" sibTransId="{AC006661-2E82-4772-AADF-703F2773C5EB}"/>
    <dgm:cxn modelId="{B1F96FE8-2FD7-4CEC-9332-3C099DFE3FB7}" type="presOf" srcId="{490080A1-9311-4825-B232-C5B54182C28F}" destId="{70CC5F7F-A573-49FA-9DE2-2E4123185414}" srcOrd="0" destOrd="0" presId="urn:microsoft.com/office/officeart/2005/8/layout/default"/>
    <dgm:cxn modelId="{A34E35FC-8D32-4307-AB02-9C25CCCBBC6F}" srcId="{490080A1-9311-4825-B232-C5B54182C28F}" destId="{F3FEC1B4-A274-481C-8E3F-CA4B95231DC7}" srcOrd="6" destOrd="0" parTransId="{86C69E9A-ECC1-47ED-BFE0-BEFE5D3D86C2}" sibTransId="{029137FF-389D-446A-B707-4631D20DA383}"/>
    <dgm:cxn modelId="{903141FE-14CD-4129-A0E6-0DEFAAC68109}" type="presOf" srcId="{3EA6E47E-2DC5-4971-AB9A-639B18273A2A}" destId="{B383A8EE-329B-424F-BB8A-70A3586C51E3}" srcOrd="0" destOrd="0" presId="urn:microsoft.com/office/officeart/2005/8/layout/default"/>
    <dgm:cxn modelId="{352BB4FF-0095-4651-8299-778914EC779D}" type="presOf" srcId="{10C91F7C-F6FE-4925-9114-825EBEFDA9F9}" destId="{F0849FAB-CE23-4CF1-98DA-4794FEC00B78}" srcOrd="0" destOrd="0" presId="urn:microsoft.com/office/officeart/2005/8/layout/default"/>
    <dgm:cxn modelId="{5F81E7CB-B563-49AE-8466-DFBA752FA6E0}" type="presParOf" srcId="{70CC5F7F-A573-49FA-9DE2-2E4123185414}" destId="{16829926-F991-466B-8D43-BDE0F83AFBA7}" srcOrd="0" destOrd="0" presId="urn:microsoft.com/office/officeart/2005/8/layout/default"/>
    <dgm:cxn modelId="{A523AD40-FEC6-4E63-93FA-A768DC2D2CD2}" type="presParOf" srcId="{70CC5F7F-A573-49FA-9DE2-2E4123185414}" destId="{CBB3740A-AF3E-4014-AD9D-ED08284123D0}" srcOrd="1" destOrd="0" presId="urn:microsoft.com/office/officeart/2005/8/layout/default"/>
    <dgm:cxn modelId="{E39B87D7-7236-4992-803C-BE5FA20BF113}" type="presParOf" srcId="{70CC5F7F-A573-49FA-9DE2-2E4123185414}" destId="{F0849FAB-CE23-4CF1-98DA-4794FEC00B78}" srcOrd="2" destOrd="0" presId="urn:microsoft.com/office/officeart/2005/8/layout/default"/>
    <dgm:cxn modelId="{FD85168F-A48C-4EAB-BEC0-D4C7BCF3A6DD}" type="presParOf" srcId="{70CC5F7F-A573-49FA-9DE2-2E4123185414}" destId="{72AD9E22-40DE-4EF1-A4A5-D8BE044A1AD1}" srcOrd="3" destOrd="0" presId="urn:microsoft.com/office/officeart/2005/8/layout/default"/>
    <dgm:cxn modelId="{21E46A6B-CD20-42B0-A68C-5C0E738A80D3}" type="presParOf" srcId="{70CC5F7F-A573-49FA-9DE2-2E4123185414}" destId="{45AC7A19-A3F4-404A-9587-B7B64DE63EB0}" srcOrd="4" destOrd="0" presId="urn:microsoft.com/office/officeart/2005/8/layout/default"/>
    <dgm:cxn modelId="{11131091-7FEF-400D-91B2-88D7A95E6082}" type="presParOf" srcId="{70CC5F7F-A573-49FA-9DE2-2E4123185414}" destId="{ED12479F-4D4C-4BA4-B30F-C614E68208F9}" srcOrd="5" destOrd="0" presId="urn:microsoft.com/office/officeart/2005/8/layout/default"/>
    <dgm:cxn modelId="{48DBD277-F112-4AAA-9892-0567233B8971}" type="presParOf" srcId="{70CC5F7F-A573-49FA-9DE2-2E4123185414}" destId="{9160F23E-3401-4359-930B-0CE74D5BCEA5}" srcOrd="6" destOrd="0" presId="urn:microsoft.com/office/officeart/2005/8/layout/default"/>
    <dgm:cxn modelId="{82FD5DE0-02D4-4ACD-A071-7A6056EEE3C0}" type="presParOf" srcId="{70CC5F7F-A573-49FA-9DE2-2E4123185414}" destId="{0AE9A142-2354-41FD-B3D1-595296D3F480}" srcOrd="7" destOrd="0" presId="urn:microsoft.com/office/officeart/2005/8/layout/default"/>
    <dgm:cxn modelId="{CC9674AA-3D1C-4518-9689-94822B7E72A9}" type="presParOf" srcId="{70CC5F7F-A573-49FA-9DE2-2E4123185414}" destId="{B383A8EE-329B-424F-BB8A-70A3586C51E3}" srcOrd="8" destOrd="0" presId="urn:microsoft.com/office/officeart/2005/8/layout/default"/>
    <dgm:cxn modelId="{F26EEC6A-70F2-47D6-86D9-17A830F52EE1}" type="presParOf" srcId="{70CC5F7F-A573-49FA-9DE2-2E4123185414}" destId="{F3AFAFD3-2E9D-4940-B48B-908F21AEC91B}" srcOrd="9" destOrd="0" presId="urn:microsoft.com/office/officeart/2005/8/layout/default"/>
    <dgm:cxn modelId="{7E341D9E-8BC5-48C5-B09D-65277CE80187}" type="presParOf" srcId="{70CC5F7F-A573-49FA-9DE2-2E4123185414}" destId="{496272F8-EC38-4F5B-AC34-ECD78FFED789}" srcOrd="10" destOrd="0" presId="urn:microsoft.com/office/officeart/2005/8/layout/default"/>
    <dgm:cxn modelId="{44872FB8-D3FE-4211-BA9E-5F1514302D16}" type="presParOf" srcId="{70CC5F7F-A573-49FA-9DE2-2E4123185414}" destId="{EE85C032-B9C2-47FE-A2C5-FEF89B3806D9}" srcOrd="11" destOrd="0" presId="urn:microsoft.com/office/officeart/2005/8/layout/default"/>
    <dgm:cxn modelId="{814CC417-7EB3-48BC-9F26-62AA4573B841}" type="presParOf" srcId="{70CC5F7F-A573-49FA-9DE2-2E4123185414}" destId="{C6FE6D19-A45E-4BA6-8285-BDDCC1EEC6CC}" srcOrd="12" destOrd="0" presId="urn:microsoft.com/office/officeart/2005/8/layout/default"/>
    <dgm:cxn modelId="{3EAEBCEC-465D-45D9-9C6F-5B222E10EC30}" type="presParOf" srcId="{70CC5F7F-A573-49FA-9DE2-2E4123185414}" destId="{A3D7998B-C7F9-46F5-B404-EE343AE54243}" srcOrd="13" destOrd="0" presId="urn:microsoft.com/office/officeart/2005/8/layout/default"/>
    <dgm:cxn modelId="{CDF4550C-5BF8-477C-B1A2-3E0FF52CFA00}" type="presParOf" srcId="{70CC5F7F-A573-49FA-9DE2-2E4123185414}" destId="{98011BA3-8CEF-4798-ADE7-1C35589C8903}" srcOrd="14" destOrd="0" presId="urn:microsoft.com/office/officeart/2005/8/layout/default"/>
    <dgm:cxn modelId="{5EE0A3C8-D5F3-4656-8A7F-0A91B30A554A}" type="presParOf" srcId="{70CC5F7F-A573-49FA-9DE2-2E4123185414}" destId="{EF797B6A-4ED4-4D3C-9FE2-FD6013F50726}" srcOrd="15" destOrd="0" presId="urn:microsoft.com/office/officeart/2005/8/layout/default"/>
    <dgm:cxn modelId="{B867EBDB-7C38-454C-9629-7BFCF5C07012}" type="presParOf" srcId="{70CC5F7F-A573-49FA-9DE2-2E4123185414}" destId="{088450DF-7092-4252-BF6C-2B7957AA25A5}" srcOrd="1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9B65D8-CF5E-4FD8-BB0C-2433C2B33015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8AECC23-B646-4630-B752-E5A9B078C204}">
      <dgm:prSet custT="1"/>
      <dgm:spPr>
        <a:gradFill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</a:gradFill>
      </dgm:spPr>
      <dgm:t>
        <a:bodyPr/>
        <a:lstStyle/>
        <a:p>
          <a:endParaRPr lang="en-GB" sz="2000"/>
        </a:p>
      </dgm:t>
    </dgm:pt>
    <dgm:pt modelId="{C1A0ABEE-0D69-4000-AB9B-8BBBB09C2D4C}" type="parTrans" cxnId="{F931EFF0-AC34-44E1-BB3A-518364EA15A5}">
      <dgm:prSet/>
      <dgm:spPr/>
      <dgm:t>
        <a:bodyPr/>
        <a:lstStyle/>
        <a:p>
          <a:endParaRPr lang="en-GB"/>
        </a:p>
      </dgm:t>
    </dgm:pt>
    <dgm:pt modelId="{FE3C5D50-5C6E-44FD-9614-ECD16BFCE178}" type="sibTrans" cxnId="{F931EFF0-AC34-44E1-BB3A-518364EA15A5}">
      <dgm:prSet/>
      <dgm:spPr/>
      <dgm:t>
        <a:bodyPr/>
        <a:lstStyle/>
        <a:p>
          <a:endParaRPr lang="en-GB"/>
        </a:p>
      </dgm:t>
    </dgm:pt>
    <dgm:pt modelId="{A2B10E87-CBD5-4B13-AE8D-5C8BDCE9977A}">
      <dgm:prSet/>
      <dgm:spPr>
        <a:gradFill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</a:gradFill>
      </dgm:spPr>
      <dgm:t>
        <a:bodyPr/>
        <a:lstStyle/>
        <a:p>
          <a:endParaRPr lang="en-GB"/>
        </a:p>
      </dgm:t>
    </dgm:pt>
    <dgm:pt modelId="{C20CA92D-19AA-4687-BE71-7EE21A42480A}" type="parTrans" cxnId="{BD6D7A64-7C37-40F8-A39E-6E68A02F7CEF}">
      <dgm:prSet/>
      <dgm:spPr/>
      <dgm:t>
        <a:bodyPr/>
        <a:lstStyle/>
        <a:p>
          <a:endParaRPr lang="en-GB"/>
        </a:p>
      </dgm:t>
    </dgm:pt>
    <dgm:pt modelId="{E459C0AA-6D7B-4845-9598-0356C125BB7E}" type="sibTrans" cxnId="{BD6D7A64-7C37-40F8-A39E-6E68A02F7CEF}">
      <dgm:prSet/>
      <dgm:spPr/>
      <dgm:t>
        <a:bodyPr/>
        <a:lstStyle/>
        <a:p>
          <a:endParaRPr lang="en-GB"/>
        </a:p>
      </dgm:t>
    </dgm:pt>
    <dgm:pt modelId="{58A52F6F-724D-4EFE-B9A4-C62F8F30256D}">
      <dgm:prSet/>
      <dgm:spPr>
        <a:gradFill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</a:gradFill>
      </dgm:spPr>
      <dgm:t>
        <a:bodyPr/>
        <a:lstStyle/>
        <a:p>
          <a:endParaRPr lang="en-GB"/>
        </a:p>
      </dgm:t>
    </dgm:pt>
    <dgm:pt modelId="{3601662B-9E5F-4734-BB24-999BF5D24454}" type="parTrans" cxnId="{41E0604B-88B2-4281-8DB9-9D76F6CB37B2}">
      <dgm:prSet/>
      <dgm:spPr/>
      <dgm:t>
        <a:bodyPr/>
        <a:lstStyle/>
        <a:p>
          <a:endParaRPr lang="en-GB"/>
        </a:p>
      </dgm:t>
    </dgm:pt>
    <dgm:pt modelId="{3A8D4DAF-9955-41F5-A04A-C3973AA0E697}" type="sibTrans" cxnId="{41E0604B-88B2-4281-8DB9-9D76F6CB37B2}">
      <dgm:prSet/>
      <dgm:spPr/>
      <dgm:t>
        <a:bodyPr/>
        <a:lstStyle/>
        <a:p>
          <a:endParaRPr lang="en-GB"/>
        </a:p>
      </dgm:t>
    </dgm:pt>
    <dgm:pt modelId="{2BC9B200-92A9-4433-8DD3-46B28AD59482}" type="pres">
      <dgm:prSet presAssocID="{329B65D8-CF5E-4FD8-BB0C-2433C2B33015}" presName="theList" presStyleCnt="0">
        <dgm:presLayoutVars>
          <dgm:dir/>
          <dgm:animLvl val="lvl"/>
          <dgm:resizeHandles val="exact"/>
        </dgm:presLayoutVars>
      </dgm:prSet>
      <dgm:spPr/>
    </dgm:pt>
    <dgm:pt modelId="{4CD1743E-9C2D-464E-AA82-0BAFAC8EAB36}" type="pres">
      <dgm:prSet presAssocID="{88AECC23-B646-4630-B752-E5A9B078C204}" presName="compNode" presStyleCnt="0"/>
      <dgm:spPr/>
    </dgm:pt>
    <dgm:pt modelId="{04ABCCE3-4D7F-4847-B9C1-4D2D59133FD3}" type="pres">
      <dgm:prSet presAssocID="{88AECC23-B646-4630-B752-E5A9B078C204}" presName="aNode" presStyleLbl="bgShp" presStyleIdx="0" presStyleCnt="3" custLinFactNeighborX="-38" custLinFactNeighborY="3959"/>
      <dgm:spPr/>
    </dgm:pt>
    <dgm:pt modelId="{CF5F8816-082B-4A10-88F7-C2FE0116FA29}" type="pres">
      <dgm:prSet presAssocID="{88AECC23-B646-4630-B752-E5A9B078C204}" presName="textNode" presStyleLbl="bgShp" presStyleIdx="0" presStyleCnt="3"/>
      <dgm:spPr/>
    </dgm:pt>
    <dgm:pt modelId="{CECC36D2-C1C5-47C6-B9D9-7836D9AECB40}" type="pres">
      <dgm:prSet presAssocID="{88AECC23-B646-4630-B752-E5A9B078C204}" presName="compChildNode" presStyleCnt="0"/>
      <dgm:spPr/>
    </dgm:pt>
    <dgm:pt modelId="{1573E2F0-36E9-49F7-8BFD-48F5F8B06B47}" type="pres">
      <dgm:prSet presAssocID="{88AECC23-B646-4630-B752-E5A9B078C204}" presName="theInnerList" presStyleCnt="0"/>
      <dgm:spPr/>
    </dgm:pt>
    <dgm:pt modelId="{799ACD68-36E7-4AF9-B940-C61D649FBBDD}" type="pres">
      <dgm:prSet presAssocID="{88AECC23-B646-4630-B752-E5A9B078C204}" presName="aSpace" presStyleCnt="0"/>
      <dgm:spPr/>
    </dgm:pt>
    <dgm:pt modelId="{ED38551D-0B7F-46C5-B12B-5CB663E35044}" type="pres">
      <dgm:prSet presAssocID="{A2B10E87-CBD5-4B13-AE8D-5C8BDCE9977A}" presName="compNode" presStyleCnt="0"/>
      <dgm:spPr/>
    </dgm:pt>
    <dgm:pt modelId="{ADA17119-D7EC-4F44-A196-DDE3F4D3FF8E}" type="pres">
      <dgm:prSet presAssocID="{A2B10E87-CBD5-4B13-AE8D-5C8BDCE9977A}" presName="aNode" presStyleLbl="bgShp" presStyleIdx="1" presStyleCnt="3"/>
      <dgm:spPr/>
    </dgm:pt>
    <dgm:pt modelId="{61F88AAA-F916-42C1-A271-3261EC94569D}" type="pres">
      <dgm:prSet presAssocID="{A2B10E87-CBD5-4B13-AE8D-5C8BDCE9977A}" presName="textNode" presStyleLbl="bgShp" presStyleIdx="1" presStyleCnt="3"/>
      <dgm:spPr/>
    </dgm:pt>
    <dgm:pt modelId="{CC346881-A744-460A-9574-E843193ADD38}" type="pres">
      <dgm:prSet presAssocID="{A2B10E87-CBD5-4B13-AE8D-5C8BDCE9977A}" presName="compChildNode" presStyleCnt="0"/>
      <dgm:spPr/>
    </dgm:pt>
    <dgm:pt modelId="{E4E16F6D-83C0-4D5B-BAA6-3F9114A2C5C3}" type="pres">
      <dgm:prSet presAssocID="{A2B10E87-CBD5-4B13-AE8D-5C8BDCE9977A}" presName="theInnerList" presStyleCnt="0"/>
      <dgm:spPr/>
    </dgm:pt>
    <dgm:pt modelId="{244FD994-C083-4543-9EB1-2E9BF21F9636}" type="pres">
      <dgm:prSet presAssocID="{A2B10E87-CBD5-4B13-AE8D-5C8BDCE9977A}" presName="aSpace" presStyleCnt="0"/>
      <dgm:spPr/>
    </dgm:pt>
    <dgm:pt modelId="{5BD6B925-10B3-409A-B894-BBE837CB9CB6}" type="pres">
      <dgm:prSet presAssocID="{58A52F6F-724D-4EFE-B9A4-C62F8F30256D}" presName="compNode" presStyleCnt="0"/>
      <dgm:spPr/>
    </dgm:pt>
    <dgm:pt modelId="{EA0E990D-E081-486E-BC9C-C0CB854A8EEB}" type="pres">
      <dgm:prSet presAssocID="{58A52F6F-724D-4EFE-B9A4-C62F8F30256D}" presName="aNode" presStyleLbl="bgShp" presStyleIdx="2" presStyleCnt="3" custLinFactNeighborX="2919"/>
      <dgm:spPr/>
    </dgm:pt>
    <dgm:pt modelId="{D89BCC50-16F1-4716-9F7E-A63A98F2A15B}" type="pres">
      <dgm:prSet presAssocID="{58A52F6F-724D-4EFE-B9A4-C62F8F30256D}" presName="textNode" presStyleLbl="bgShp" presStyleIdx="2" presStyleCnt="3"/>
      <dgm:spPr/>
    </dgm:pt>
    <dgm:pt modelId="{0745A66E-73AC-40E9-9B64-20144E938AA2}" type="pres">
      <dgm:prSet presAssocID="{58A52F6F-724D-4EFE-B9A4-C62F8F30256D}" presName="compChildNode" presStyleCnt="0"/>
      <dgm:spPr/>
    </dgm:pt>
    <dgm:pt modelId="{904DBB9F-ADE9-4997-B4FD-DC79B6239CC2}" type="pres">
      <dgm:prSet presAssocID="{58A52F6F-724D-4EFE-B9A4-C62F8F30256D}" presName="theInnerList" presStyleCnt="0"/>
      <dgm:spPr/>
    </dgm:pt>
  </dgm:ptLst>
  <dgm:cxnLst>
    <dgm:cxn modelId="{46BD4408-411E-45A4-B9FA-AEDC89999569}" type="presOf" srcId="{88AECC23-B646-4630-B752-E5A9B078C204}" destId="{CF5F8816-082B-4A10-88F7-C2FE0116FA29}" srcOrd="1" destOrd="0" presId="urn:microsoft.com/office/officeart/2005/8/layout/lProcess2"/>
    <dgm:cxn modelId="{5D4BEE63-8B0C-4163-9B29-16FF7DBFC62F}" type="presOf" srcId="{A2B10E87-CBD5-4B13-AE8D-5C8BDCE9977A}" destId="{ADA17119-D7EC-4F44-A196-DDE3F4D3FF8E}" srcOrd="0" destOrd="0" presId="urn:microsoft.com/office/officeart/2005/8/layout/lProcess2"/>
    <dgm:cxn modelId="{BD6D7A64-7C37-40F8-A39E-6E68A02F7CEF}" srcId="{329B65D8-CF5E-4FD8-BB0C-2433C2B33015}" destId="{A2B10E87-CBD5-4B13-AE8D-5C8BDCE9977A}" srcOrd="1" destOrd="0" parTransId="{C20CA92D-19AA-4687-BE71-7EE21A42480A}" sibTransId="{E459C0AA-6D7B-4845-9598-0356C125BB7E}"/>
    <dgm:cxn modelId="{DAD67768-3C08-4B53-9D84-ADC78810874E}" type="presOf" srcId="{329B65D8-CF5E-4FD8-BB0C-2433C2B33015}" destId="{2BC9B200-92A9-4433-8DD3-46B28AD59482}" srcOrd="0" destOrd="0" presId="urn:microsoft.com/office/officeart/2005/8/layout/lProcess2"/>
    <dgm:cxn modelId="{41E0604B-88B2-4281-8DB9-9D76F6CB37B2}" srcId="{329B65D8-CF5E-4FD8-BB0C-2433C2B33015}" destId="{58A52F6F-724D-4EFE-B9A4-C62F8F30256D}" srcOrd="2" destOrd="0" parTransId="{3601662B-9E5F-4734-BB24-999BF5D24454}" sibTransId="{3A8D4DAF-9955-41F5-A04A-C3973AA0E697}"/>
    <dgm:cxn modelId="{47673072-BF1B-489D-82A4-FB86AD5FA232}" type="presOf" srcId="{58A52F6F-724D-4EFE-B9A4-C62F8F30256D}" destId="{D89BCC50-16F1-4716-9F7E-A63A98F2A15B}" srcOrd="1" destOrd="0" presId="urn:microsoft.com/office/officeart/2005/8/layout/lProcess2"/>
    <dgm:cxn modelId="{C8D4A390-C26A-44B2-BA95-00C79BA38570}" type="presOf" srcId="{A2B10E87-CBD5-4B13-AE8D-5C8BDCE9977A}" destId="{61F88AAA-F916-42C1-A271-3261EC94569D}" srcOrd="1" destOrd="0" presId="urn:microsoft.com/office/officeart/2005/8/layout/lProcess2"/>
    <dgm:cxn modelId="{D954F2BC-C958-4B5D-8B55-2429BC6BA716}" type="presOf" srcId="{58A52F6F-724D-4EFE-B9A4-C62F8F30256D}" destId="{EA0E990D-E081-486E-BC9C-C0CB854A8EEB}" srcOrd="0" destOrd="0" presId="urn:microsoft.com/office/officeart/2005/8/layout/lProcess2"/>
    <dgm:cxn modelId="{F931EFF0-AC34-44E1-BB3A-518364EA15A5}" srcId="{329B65D8-CF5E-4FD8-BB0C-2433C2B33015}" destId="{88AECC23-B646-4630-B752-E5A9B078C204}" srcOrd="0" destOrd="0" parTransId="{C1A0ABEE-0D69-4000-AB9B-8BBBB09C2D4C}" sibTransId="{FE3C5D50-5C6E-44FD-9614-ECD16BFCE178}"/>
    <dgm:cxn modelId="{1923FBF4-CEAD-4579-A168-4BC9B69A7604}" type="presOf" srcId="{88AECC23-B646-4630-B752-E5A9B078C204}" destId="{04ABCCE3-4D7F-4847-B9C1-4D2D59133FD3}" srcOrd="0" destOrd="0" presId="urn:microsoft.com/office/officeart/2005/8/layout/lProcess2"/>
    <dgm:cxn modelId="{1711D646-6498-433A-827F-71579E01F7BB}" type="presParOf" srcId="{2BC9B200-92A9-4433-8DD3-46B28AD59482}" destId="{4CD1743E-9C2D-464E-AA82-0BAFAC8EAB36}" srcOrd="0" destOrd="0" presId="urn:microsoft.com/office/officeart/2005/8/layout/lProcess2"/>
    <dgm:cxn modelId="{7920834C-B64A-48B7-917F-E5D979C0EC67}" type="presParOf" srcId="{4CD1743E-9C2D-464E-AA82-0BAFAC8EAB36}" destId="{04ABCCE3-4D7F-4847-B9C1-4D2D59133FD3}" srcOrd="0" destOrd="0" presId="urn:microsoft.com/office/officeart/2005/8/layout/lProcess2"/>
    <dgm:cxn modelId="{A8E796C4-006A-41BC-A263-3AEC7B83EAF7}" type="presParOf" srcId="{4CD1743E-9C2D-464E-AA82-0BAFAC8EAB36}" destId="{CF5F8816-082B-4A10-88F7-C2FE0116FA29}" srcOrd="1" destOrd="0" presId="urn:microsoft.com/office/officeart/2005/8/layout/lProcess2"/>
    <dgm:cxn modelId="{F0A836A5-D4E2-4EF7-93A8-0A43EF814AB0}" type="presParOf" srcId="{4CD1743E-9C2D-464E-AA82-0BAFAC8EAB36}" destId="{CECC36D2-C1C5-47C6-B9D9-7836D9AECB40}" srcOrd="2" destOrd="0" presId="urn:microsoft.com/office/officeart/2005/8/layout/lProcess2"/>
    <dgm:cxn modelId="{3082BFA7-7EB4-4D61-B038-AEC66B4366E5}" type="presParOf" srcId="{CECC36D2-C1C5-47C6-B9D9-7836D9AECB40}" destId="{1573E2F0-36E9-49F7-8BFD-48F5F8B06B47}" srcOrd="0" destOrd="0" presId="urn:microsoft.com/office/officeart/2005/8/layout/lProcess2"/>
    <dgm:cxn modelId="{11FCCEDB-5EC8-40E1-8F9E-2E31D2FAEA94}" type="presParOf" srcId="{2BC9B200-92A9-4433-8DD3-46B28AD59482}" destId="{799ACD68-36E7-4AF9-B940-C61D649FBBDD}" srcOrd="1" destOrd="0" presId="urn:microsoft.com/office/officeart/2005/8/layout/lProcess2"/>
    <dgm:cxn modelId="{E304342C-BE9C-4911-AB02-A840F7CB784D}" type="presParOf" srcId="{2BC9B200-92A9-4433-8DD3-46B28AD59482}" destId="{ED38551D-0B7F-46C5-B12B-5CB663E35044}" srcOrd="2" destOrd="0" presId="urn:microsoft.com/office/officeart/2005/8/layout/lProcess2"/>
    <dgm:cxn modelId="{2E9B3AD4-C895-4B7D-90D7-59773E3749DE}" type="presParOf" srcId="{ED38551D-0B7F-46C5-B12B-5CB663E35044}" destId="{ADA17119-D7EC-4F44-A196-DDE3F4D3FF8E}" srcOrd="0" destOrd="0" presId="urn:microsoft.com/office/officeart/2005/8/layout/lProcess2"/>
    <dgm:cxn modelId="{1884D0D0-FA59-41B0-B7A2-A0CC35EF4E1E}" type="presParOf" srcId="{ED38551D-0B7F-46C5-B12B-5CB663E35044}" destId="{61F88AAA-F916-42C1-A271-3261EC94569D}" srcOrd="1" destOrd="0" presId="urn:microsoft.com/office/officeart/2005/8/layout/lProcess2"/>
    <dgm:cxn modelId="{FF826B7E-3B06-4BA7-9FAE-13EBA698165C}" type="presParOf" srcId="{ED38551D-0B7F-46C5-B12B-5CB663E35044}" destId="{CC346881-A744-460A-9574-E843193ADD38}" srcOrd="2" destOrd="0" presId="urn:microsoft.com/office/officeart/2005/8/layout/lProcess2"/>
    <dgm:cxn modelId="{B95DB63D-8EEF-4A84-93FD-FCD939EB2E9C}" type="presParOf" srcId="{CC346881-A744-460A-9574-E843193ADD38}" destId="{E4E16F6D-83C0-4D5B-BAA6-3F9114A2C5C3}" srcOrd="0" destOrd="0" presId="urn:microsoft.com/office/officeart/2005/8/layout/lProcess2"/>
    <dgm:cxn modelId="{83C1AC9A-84EB-4F1F-A871-828FDB1BDCA8}" type="presParOf" srcId="{2BC9B200-92A9-4433-8DD3-46B28AD59482}" destId="{244FD994-C083-4543-9EB1-2E9BF21F9636}" srcOrd="3" destOrd="0" presId="urn:microsoft.com/office/officeart/2005/8/layout/lProcess2"/>
    <dgm:cxn modelId="{EB98EBF8-8BB3-41B1-90AF-76E585BDC954}" type="presParOf" srcId="{2BC9B200-92A9-4433-8DD3-46B28AD59482}" destId="{5BD6B925-10B3-409A-B894-BBE837CB9CB6}" srcOrd="4" destOrd="0" presId="urn:microsoft.com/office/officeart/2005/8/layout/lProcess2"/>
    <dgm:cxn modelId="{D71316BC-E398-4A87-9083-06FF08DE106F}" type="presParOf" srcId="{5BD6B925-10B3-409A-B894-BBE837CB9CB6}" destId="{EA0E990D-E081-486E-BC9C-C0CB854A8EEB}" srcOrd="0" destOrd="0" presId="urn:microsoft.com/office/officeart/2005/8/layout/lProcess2"/>
    <dgm:cxn modelId="{1C4DFC3E-A617-4B0A-9456-58935E1F6236}" type="presParOf" srcId="{5BD6B925-10B3-409A-B894-BBE837CB9CB6}" destId="{D89BCC50-16F1-4716-9F7E-A63A98F2A15B}" srcOrd="1" destOrd="0" presId="urn:microsoft.com/office/officeart/2005/8/layout/lProcess2"/>
    <dgm:cxn modelId="{4ADE61D9-7976-42F4-9A82-B75E757E6428}" type="presParOf" srcId="{5BD6B925-10B3-409A-B894-BBE837CB9CB6}" destId="{0745A66E-73AC-40E9-9B64-20144E938AA2}" srcOrd="2" destOrd="0" presId="urn:microsoft.com/office/officeart/2005/8/layout/lProcess2"/>
    <dgm:cxn modelId="{430661BF-EC4B-4692-90B4-2CD668DDC0FD}" type="presParOf" srcId="{0745A66E-73AC-40E9-9B64-20144E938AA2}" destId="{904DBB9F-ADE9-4997-B4FD-DC79B6239CC2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CA180A-2745-48CD-B413-DD14227DE40D}" type="doc">
      <dgm:prSet loTypeId="urn:microsoft.com/office/officeart/2008/layout/BubblePictureList" loCatId="picture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GB"/>
        </a:p>
      </dgm:t>
    </dgm:pt>
    <dgm:pt modelId="{745367CA-F0E8-4D95-A5AD-D9031D475DDA}">
      <dgm:prSet phldrT="[Text]"/>
      <dgm:spPr/>
      <dgm:t>
        <a:bodyPr/>
        <a:lstStyle/>
        <a:p>
          <a:r>
            <a:rPr lang="en-GB">
              <a:latin typeface="Lucida Sans" panose="020B0602030504020204" pitchFamily="34" charset="0"/>
            </a:rPr>
            <a:t>Look After Yourself</a:t>
          </a:r>
        </a:p>
      </dgm:t>
    </dgm:pt>
    <dgm:pt modelId="{BA17492D-A59E-42DD-A6DA-B6AAFBE61C04}" type="parTrans" cxnId="{8049C94A-D70B-4C76-B9B9-0648DD849417}">
      <dgm:prSet/>
      <dgm:spPr/>
      <dgm:t>
        <a:bodyPr/>
        <a:lstStyle/>
        <a:p>
          <a:endParaRPr lang="en-GB"/>
        </a:p>
      </dgm:t>
    </dgm:pt>
    <dgm:pt modelId="{E1B3C9A1-CC73-4B16-946C-9FA00BE6CCB9}" type="sibTrans" cxnId="{8049C94A-D70B-4C76-B9B9-0648DD849417}">
      <dgm:prSet/>
      <dgm:spPr>
        <a:blipFill dpi="0" rotWithShape="1">
          <a:blip xmlns:r="http://schemas.openxmlformats.org/officeDocument/2006/relationships" r:embed="rId1"/>
          <a:srcRect/>
          <a:stretch>
            <a:fillRect l="-81001" t="-13648" r="-49379" b="-15778"/>
          </a:stretch>
        </a:blipFill>
      </dgm:spPr>
      <dgm:t>
        <a:bodyPr/>
        <a:lstStyle/>
        <a:p>
          <a:endParaRPr lang="en-GB"/>
        </a:p>
      </dgm:t>
    </dgm:pt>
    <dgm:pt modelId="{7AB17827-4334-4546-ADCD-8974E930652F}">
      <dgm:prSet phldrT="[Text]"/>
      <dgm:spPr/>
      <dgm:t>
        <a:bodyPr/>
        <a:lstStyle/>
        <a:p>
          <a:r>
            <a:rPr lang="en-GB">
              <a:latin typeface="Lucida Sans" panose="020B0602030504020204" pitchFamily="34" charset="0"/>
            </a:rPr>
            <a:t>Look Out For Others</a:t>
          </a:r>
        </a:p>
      </dgm:t>
    </dgm:pt>
    <dgm:pt modelId="{4E248AA1-5EA0-40CF-931E-418A628414C7}" type="parTrans" cxnId="{D067AE15-000D-46A7-9BEA-A3527310CD6C}">
      <dgm:prSet/>
      <dgm:spPr/>
      <dgm:t>
        <a:bodyPr/>
        <a:lstStyle/>
        <a:p>
          <a:endParaRPr lang="en-GB"/>
        </a:p>
      </dgm:t>
    </dgm:pt>
    <dgm:pt modelId="{51C9CD66-0129-4B46-883F-7D6105ED01D7}" type="sibTrans" cxnId="{D067AE15-000D-46A7-9BEA-A3527310CD6C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GB"/>
        </a:p>
      </dgm:t>
    </dgm:pt>
    <dgm:pt modelId="{C8D02F21-81A4-40BC-A467-4AC3A75C6016}">
      <dgm:prSet phldrT="[Text]"/>
      <dgm:spPr/>
      <dgm:t>
        <a:bodyPr/>
        <a:lstStyle/>
        <a:p>
          <a:r>
            <a:rPr lang="en-GB">
              <a:latin typeface="Lucida Sans" panose="020B0602030504020204" pitchFamily="34" charset="0"/>
            </a:rPr>
            <a:t>Use Safety Equipment</a:t>
          </a:r>
        </a:p>
      </dgm:t>
    </dgm:pt>
    <dgm:pt modelId="{845AEAB1-FA20-49AD-BB8E-7CE1EC56A733}" type="parTrans" cxnId="{9C3EB472-65FC-4CF4-89DB-F414FF3A39F8}">
      <dgm:prSet/>
      <dgm:spPr/>
      <dgm:t>
        <a:bodyPr/>
        <a:lstStyle/>
        <a:p>
          <a:endParaRPr lang="en-GB"/>
        </a:p>
      </dgm:t>
    </dgm:pt>
    <dgm:pt modelId="{FF7F5236-79A2-42B2-B941-4E78F3ED7F10}" type="sibTrans" cxnId="{9C3EB472-65FC-4CF4-89DB-F414FF3A39F8}">
      <dgm:prSet/>
      <dgm:spPr>
        <a:blipFill dpi="0" rotWithShape="1">
          <a:blip xmlns:r="http://schemas.openxmlformats.org/officeDocument/2006/relationships" r:embed="rId3"/>
          <a:srcRect/>
          <a:stretch>
            <a:fillRect l="-93728" t="-12776" r="-48391" b="-23244"/>
          </a:stretch>
        </a:blipFill>
      </dgm:spPr>
      <dgm:t>
        <a:bodyPr/>
        <a:lstStyle/>
        <a:p>
          <a:endParaRPr lang="en-GB"/>
        </a:p>
      </dgm:t>
    </dgm:pt>
    <dgm:pt modelId="{DAAD64B7-5A99-4007-B8D4-E47E3A48963F}">
      <dgm:prSet phldrT="[Text]"/>
      <dgm:spPr/>
      <dgm:t>
        <a:bodyPr/>
        <a:lstStyle/>
        <a:p>
          <a:r>
            <a:rPr lang="en-GB">
              <a:latin typeface="Lucida Sans" panose="020B0602030504020204" pitchFamily="34" charset="0"/>
            </a:rPr>
            <a:t>Follow Safety Procedures</a:t>
          </a:r>
        </a:p>
      </dgm:t>
    </dgm:pt>
    <dgm:pt modelId="{3CBE408B-66DC-48E0-BDAC-A68E5BBC6DA0}" type="parTrans" cxnId="{8EC5C0DE-51DC-420A-90D0-35F3FF662348}">
      <dgm:prSet/>
      <dgm:spPr/>
      <dgm:t>
        <a:bodyPr/>
        <a:lstStyle/>
        <a:p>
          <a:endParaRPr lang="en-GB"/>
        </a:p>
      </dgm:t>
    </dgm:pt>
    <dgm:pt modelId="{D260B625-21F5-4310-889D-3206DC778328}" type="sibTrans" cxnId="{8EC5C0DE-51DC-420A-90D0-35F3FF662348}">
      <dgm:prSet/>
      <dgm:spPr>
        <a:blipFill dpi="0"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/>
                </a14:imgProps>
              </a:ext>
            </a:extLst>
          </a:blip>
          <a:srcRect/>
          <a:stretch>
            <a:fillRect l="-73360" t="-19083" r="-71998" b="-17226"/>
          </a:stretch>
        </a:blipFill>
      </dgm:spPr>
      <dgm:t>
        <a:bodyPr/>
        <a:lstStyle/>
        <a:p>
          <a:endParaRPr lang="en-GB"/>
        </a:p>
      </dgm:t>
    </dgm:pt>
    <dgm:pt modelId="{F9602236-A2CB-4743-84DC-E94D3988111A}" type="pres">
      <dgm:prSet presAssocID="{01CA180A-2745-48CD-B413-DD14227DE40D}" presName="Name0" presStyleCnt="0">
        <dgm:presLayoutVars>
          <dgm:chMax val="8"/>
          <dgm:chPref val="8"/>
          <dgm:dir/>
        </dgm:presLayoutVars>
      </dgm:prSet>
      <dgm:spPr/>
    </dgm:pt>
    <dgm:pt modelId="{3C7E17DF-14CF-4164-9595-9B377C61C19A}" type="pres">
      <dgm:prSet presAssocID="{DAAD64B7-5A99-4007-B8D4-E47E3A48963F}" presName="parent_text_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56794F94-989D-4742-9042-F86ACAE7AE44}" type="pres">
      <dgm:prSet presAssocID="{DAAD64B7-5A99-4007-B8D4-E47E3A48963F}" presName="image_accent_1" presStyleCnt="0"/>
      <dgm:spPr/>
    </dgm:pt>
    <dgm:pt modelId="{81DAC1DE-E6BB-4F60-A272-6B0AC0A51C94}" type="pres">
      <dgm:prSet presAssocID="{DAAD64B7-5A99-4007-B8D4-E47E3A48963F}" presName="imageAccentRepeatNode" presStyleLbl="alignNode1" presStyleIdx="0" presStyleCnt="8" custScaleY="93253"/>
      <dgm:spPr/>
    </dgm:pt>
    <dgm:pt modelId="{B61305A3-EE3A-4D78-AA64-F77585363F36}" type="pres">
      <dgm:prSet presAssocID="{DAAD64B7-5A99-4007-B8D4-E47E3A48963F}" presName="accent_1" presStyleLbl="alignNode1" presStyleIdx="1" presStyleCnt="8" custLinFactX="-49966" custLinFactNeighborX="-100000" custLinFactNeighborY="-59590"/>
      <dgm:spPr/>
    </dgm:pt>
    <dgm:pt modelId="{FA0570CB-C7B4-43F8-A52C-17C804BFE38B}" type="pres">
      <dgm:prSet presAssocID="{D260B625-21F5-4310-889D-3206DC778328}" presName="image_1" presStyleCnt="0"/>
      <dgm:spPr/>
    </dgm:pt>
    <dgm:pt modelId="{90D38BE5-8A81-4EE1-AC40-4D1ECADD2798}" type="pres">
      <dgm:prSet presAssocID="{D260B625-21F5-4310-889D-3206DC778328}" presName="imageRepeatNode" presStyleLbl="fgImgPlace1" presStyleIdx="0" presStyleCnt="4" custScaleY="95002"/>
      <dgm:spPr/>
    </dgm:pt>
    <dgm:pt modelId="{542572A0-36FA-4E28-9F82-AAD15F293118}" type="pres">
      <dgm:prSet presAssocID="{745367CA-F0E8-4D95-A5AD-D9031D475DDA}" presName="parent_text_2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B8E3051-4FCA-4A08-B3AB-DE306B29F290}" type="pres">
      <dgm:prSet presAssocID="{745367CA-F0E8-4D95-A5AD-D9031D475DDA}" presName="image_accent_2" presStyleCnt="0"/>
      <dgm:spPr/>
    </dgm:pt>
    <dgm:pt modelId="{9D7185AF-4810-46E8-81E2-7513361D073A}" type="pres">
      <dgm:prSet presAssocID="{745367CA-F0E8-4D95-A5AD-D9031D475DDA}" presName="imageAccentRepeatNode" presStyleLbl="alignNode1" presStyleIdx="2" presStyleCnt="8"/>
      <dgm:spPr/>
    </dgm:pt>
    <dgm:pt modelId="{CC84DFFB-ADCD-4908-A3E6-DE61846412B1}" type="pres">
      <dgm:prSet presAssocID="{E1B3C9A1-CC73-4B16-946C-9FA00BE6CCB9}" presName="image_2" presStyleCnt="0"/>
      <dgm:spPr/>
    </dgm:pt>
    <dgm:pt modelId="{A92C6D80-02A2-4AD2-94FE-02C9FC4929A8}" type="pres">
      <dgm:prSet presAssocID="{E1B3C9A1-CC73-4B16-946C-9FA00BE6CCB9}" presName="imageRepeatNode" presStyleLbl="fgImgPlace1" presStyleIdx="1" presStyleCnt="4"/>
      <dgm:spPr/>
    </dgm:pt>
    <dgm:pt modelId="{E9E6954C-4D1E-4DB5-879F-AE90E3F02221}" type="pres">
      <dgm:prSet presAssocID="{C8D02F21-81A4-40BC-A467-4AC3A75C6016}" presName="image_accent_3" presStyleCnt="0"/>
      <dgm:spPr/>
    </dgm:pt>
    <dgm:pt modelId="{EBC000C5-C47F-4147-8545-7127885B214E}" type="pres">
      <dgm:prSet presAssocID="{C8D02F21-81A4-40BC-A467-4AC3A75C6016}" presName="imageAccentRepeatNode" presStyleLbl="alignNode1" presStyleIdx="3" presStyleCnt="8"/>
      <dgm:spPr/>
    </dgm:pt>
    <dgm:pt modelId="{F8AAC947-1BDF-4CF4-A9DB-4010F7299368}" type="pres">
      <dgm:prSet presAssocID="{C8D02F21-81A4-40BC-A467-4AC3A75C6016}" presName="parent_text_3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C48A7BD-668D-442E-96C7-8B8DCC27C228}" type="pres">
      <dgm:prSet presAssocID="{C8D02F21-81A4-40BC-A467-4AC3A75C6016}" presName="accent_2" presStyleLbl="alignNode1" presStyleIdx="4" presStyleCnt="8" custLinFactNeighborX="88686" custLinFactNeighborY="-25019"/>
      <dgm:spPr/>
    </dgm:pt>
    <dgm:pt modelId="{008200E9-CD62-43D4-B543-69CFE9963EAF}" type="pres">
      <dgm:prSet presAssocID="{C8D02F21-81A4-40BC-A467-4AC3A75C6016}" presName="accent_3" presStyleLbl="alignNode1" presStyleIdx="5" presStyleCnt="8" custLinFactX="-300000" custLinFactY="100000" custLinFactNeighborX="-390130" custLinFactNeighborY="123478"/>
      <dgm:spPr/>
    </dgm:pt>
    <dgm:pt modelId="{7BDBC70A-AAD4-4298-B1B8-2BC2384C1F51}" type="pres">
      <dgm:prSet presAssocID="{FF7F5236-79A2-42B2-B941-4E78F3ED7F10}" presName="image_3" presStyleCnt="0"/>
      <dgm:spPr/>
    </dgm:pt>
    <dgm:pt modelId="{94557491-EDBD-4856-9500-E62B9ED5D78A}" type="pres">
      <dgm:prSet presAssocID="{FF7F5236-79A2-42B2-B941-4E78F3ED7F10}" presName="imageRepeatNode" presStyleLbl="fgImgPlace1" presStyleIdx="2" presStyleCnt="4"/>
      <dgm:spPr/>
    </dgm:pt>
    <dgm:pt modelId="{C9FFB5E4-3DDB-4FC8-954C-CEB313662544}" type="pres">
      <dgm:prSet presAssocID="{7AB17827-4334-4546-ADCD-8974E930652F}" presName="image_accent_4" presStyleCnt="0"/>
      <dgm:spPr/>
    </dgm:pt>
    <dgm:pt modelId="{958F0BA5-9C2D-4B28-BDB9-AFA2D8553427}" type="pres">
      <dgm:prSet presAssocID="{7AB17827-4334-4546-ADCD-8974E930652F}" presName="imageAccentRepeatNode" presStyleLbl="alignNode1" presStyleIdx="6" presStyleCnt="8"/>
      <dgm:spPr/>
    </dgm:pt>
    <dgm:pt modelId="{F3E46F79-81E2-4DBB-8DC6-9AF4CD237D0E}" type="pres">
      <dgm:prSet presAssocID="{7AB17827-4334-4546-ADCD-8974E930652F}" presName="parent_text_4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8C3ADEAE-01E9-4B72-BA1D-EDD054686AE6}" type="pres">
      <dgm:prSet presAssocID="{7AB17827-4334-4546-ADCD-8974E930652F}" presName="accent_4" presStyleLbl="alignNode1" presStyleIdx="7" presStyleCnt="8" custLinFactX="73623" custLinFactNeighborX="100000" custLinFactNeighborY="16892"/>
      <dgm:spPr/>
    </dgm:pt>
    <dgm:pt modelId="{B3100951-24FA-4079-B715-8F0BF0D65037}" type="pres">
      <dgm:prSet presAssocID="{51C9CD66-0129-4B46-883F-7D6105ED01D7}" presName="image_4" presStyleCnt="0"/>
      <dgm:spPr/>
    </dgm:pt>
    <dgm:pt modelId="{3151F6F3-A308-4478-85F5-8B459C5A9041}" type="pres">
      <dgm:prSet presAssocID="{51C9CD66-0129-4B46-883F-7D6105ED01D7}" presName="imageRepeatNode" presStyleLbl="fgImgPlace1" presStyleIdx="3" presStyleCnt="4" custScaleX="148640" custScaleY="137489"/>
      <dgm:spPr/>
    </dgm:pt>
  </dgm:ptLst>
  <dgm:cxnLst>
    <dgm:cxn modelId="{1E7DE808-B183-472D-B16E-7D52144A8DBD}" type="presOf" srcId="{E1B3C9A1-CC73-4B16-946C-9FA00BE6CCB9}" destId="{A92C6D80-02A2-4AD2-94FE-02C9FC4929A8}" srcOrd="0" destOrd="0" presId="urn:microsoft.com/office/officeart/2008/layout/BubblePictureList"/>
    <dgm:cxn modelId="{51AF2111-9846-4991-81F7-E26957680999}" type="presOf" srcId="{FF7F5236-79A2-42B2-B941-4E78F3ED7F10}" destId="{94557491-EDBD-4856-9500-E62B9ED5D78A}" srcOrd="0" destOrd="0" presId="urn:microsoft.com/office/officeart/2008/layout/BubblePictureList"/>
    <dgm:cxn modelId="{D067AE15-000D-46A7-9BEA-A3527310CD6C}" srcId="{01CA180A-2745-48CD-B413-DD14227DE40D}" destId="{7AB17827-4334-4546-ADCD-8974E930652F}" srcOrd="3" destOrd="0" parTransId="{4E248AA1-5EA0-40CF-931E-418A628414C7}" sibTransId="{51C9CD66-0129-4B46-883F-7D6105ED01D7}"/>
    <dgm:cxn modelId="{B63E165F-44B0-48AA-A3C0-0F99F9D59100}" type="presOf" srcId="{01CA180A-2745-48CD-B413-DD14227DE40D}" destId="{F9602236-A2CB-4743-84DC-E94D3988111A}" srcOrd="0" destOrd="0" presId="urn:microsoft.com/office/officeart/2008/layout/BubblePictureList"/>
    <dgm:cxn modelId="{6486E541-00CE-4675-AAD0-9BF8650B0161}" type="presOf" srcId="{51C9CD66-0129-4B46-883F-7D6105ED01D7}" destId="{3151F6F3-A308-4478-85F5-8B459C5A9041}" srcOrd="0" destOrd="0" presId="urn:microsoft.com/office/officeart/2008/layout/BubblePictureList"/>
    <dgm:cxn modelId="{8049C94A-D70B-4C76-B9B9-0648DD849417}" srcId="{01CA180A-2745-48CD-B413-DD14227DE40D}" destId="{745367CA-F0E8-4D95-A5AD-D9031D475DDA}" srcOrd="1" destOrd="0" parTransId="{BA17492D-A59E-42DD-A6DA-B6AAFBE61C04}" sibTransId="{E1B3C9A1-CC73-4B16-946C-9FA00BE6CCB9}"/>
    <dgm:cxn modelId="{9C3EB472-65FC-4CF4-89DB-F414FF3A39F8}" srcId="{01CA180A-2745-48CD-B413-DD14227DE40D}" destId="{C8D02F21-81A4-40BC-A467-4AC3A75C6016}" srcOrd="2" destOrd="0" parTransId="{845AEAB1-FA20-49AD-BB8E-7CE1EC56A733}" sibTransId="{FF7F5236-79A2-42B2-B941-4E78F3ED7F10}"/>
    <dgm:cxn modelId="{0EBBCE56-03A8-4A95-A4C6-48C4969B487E}" type="presOf" srcId="{DAAD64B7-5A99-4007-B8D4-E47E3A48963F}" destId="{3C7E17DF-14CF-4164-9595-9B377C61C19A}" srcOrd="0" destOrd="0" presId="urn:microsoft.com/office/officeart/2008/layout/BubblePictureList"/>
    <dgm:cxn modelId="{9BEAF6B1-3F1A-4E02-A022-0705F5F5E83F}" type="presOf" srcId="{7AB17827-4334-4546-ADCD-8974E930652F}" destId="{F3E46F79-81E2-4DBB-8DC6-9AF4CD237D0E}" srcOrd="0" destOrd="0" presId="urn:microsoft.com/office/officeart/2008/layout/BubblePictureList"/>
    <dgm:cxn modelId="{F3AD46CD-6902-4881-823E-3728B6B18127}" type="presOf" srcId="{C8D02F21-81A4-40BC-A467-4AC3A75C6016}" destId="{F8AAC947-1BDF-4CF4-A9DB-4010F7299368}" srcOrd="0" destOrd="0" presId="urn:microsoft.com/office/officeart/2008/layout/BubblePictureList"/>
    <dgm:cxn modelId="{0CFB36CE-8C6A-4AD8-8855-AF283924429C}" type="presOf" srcId="{745367CA-F0E8-4D95-A5AD-D9031D475DDA}" destId="{542572A0-36FA-4E28-9F82-AAD15F293118}" srcOrd="0" destOrd="0" presId="urn:microsoft.com/office/officeart/2008/layout/BubblePictureList"/>
    <dgm:cxn modelId="{69078BD9-824F-4352-8816-9B4EB7A532DF}" type="presOf" srcId="{D260B625-21F5-4310-889D-3206DC778328}" destId="{90D38BE5-8A81-4EE1-AC40-4D1ECADD2798}" srcOrd="0" destOrd="0" presId="urn:microsoft.com/office/officeart/2008/layout/BubblePictureList"/>
    <dgm:cxn modelId="{8EC5C0DE-51DC-420A-90D0-35F3FF662348}" srcId="{01CA180A-2745-48CD-B413-DD14227DE40D}" destId="{DAAD64B7-5A99-4007-B8D4-E47E3A48963F}" srcOrd="0" destOrd="0" parTransId="{3CBE408B-66DC-48E0-BDAC-A68E5BBC6DA0}" sibTransId="{D260B625-21F5-4310-889D-3206DC778328}"/>
    <dgm:cxn modelId="{7404F9BD-5BD7-4EE7-A512-41CF804B1AC2}" type="presParOf" srcId="{F9602236-A2CB-4743-84DC-E94D3988111A}" destId="{3C7E17DF-14CF-4164-9595-9B377C61C19A}" srcOrd="0" destOrd="0" presId="urn:microsoft.com/office/officeart/2008/layout/BubblePictureList"/>
    <dgm:cxn modelId="{76171D6E-33CE-437E-B115-40A70EC8D43E}" type="presParOf" srcId="{F9602236-A2CB-4743-84DC-E94D3988111A}" destId="{56794F94-989D-4742-9042-F86ACAE7AE44}" srcOrd="1" destOrd="0" presId="urn:microsoft.com/office/officeart/2008/layout/BubblePictureList"/>
    <dgm:cxn modelId="{505AAA96-8F24-48B5-AEDE-EF6623EA843A}" type="presParOf" srcId="{56794F94-989D-4742-9042-F86ACAE7AE44}" destId="{81DAC1DE-E6BB-4F60-A272-6B0AC0A51C94}" srcOrd="0" destOrd="0" presId="urn:microsoft.com/office/officeart/2008/layout/BubblePictureList"/>
    <dgm:cxn modelId="{318D4654-67EF-4880-9256-6F04DAFAEDD9}" type="presParOf" srcId="{F9602236-A2CB-4743-84DC-E94D3988111A}" destId="{B61305A3-EE3A-4D78-AA64-F77585363F36}" srcOrd="2" destOrd="0" presId="urn:microsoft.com/office/officeart/2008/layout/BubblePictureList"/>
    <dgm:cxn modelId="{12767863-F7B5-4B8B-829E-712935297829}" type="presParOf" srcId="{F9602236-A2CB-4743-84DC-E94D3988111A}" destId="{FA0570CB-C7B4-43F8-A52C-17C804BFE38B}" srcOrd="3" destOrd="0" presId="urn:microsoft.com/office/officeart/2008/layout/BubblePictureList"/>
    <dgm:cxn modelId="{85123EF1-3D86-4D64-A1D2-E463F14357D3}" type="presParOf" srcId="{FA0570CB-C7B4-43F8-A52C-17C804BFE38B}" destId="{90D38BE5-8A81-4EE1-AC40-4D1ECADD2798}" srcOrd="0" destOrd="0" presId="urn:microsoft.com/office/officeart/2008/layout/BubblePictureList"/>
    <dgm:cxn modelId="{A04B361C-323B-40A6-8942-377061683A16}" type="presParOf" srcId="{F9602236-A2CB-4743-84DC-E94D3988111A}" destId="{542572A0-36FA-4E28-9F82-AAD15F293118}" srcOrd="4" destOrd="0" presId="urn:microsoft.com/office/officeart/2008/layout/BubblePictureList"/>
    <dgm:cxn modelId="{393414F4-0A7A-48CB-AEF5-AA0985ACFF15}" type="presParOf" srcId="{F9602236-A2CB-4743-84DC-E94D3988111A}" destId="{8B8E3051-4FCA-4A08-B3AB-DE306B29F290}" srcOrd="5" destOrd="0" presId="urn:microsoft.com/office/officeart/2008/layout/BubblePictureList"/>
    <dgm:cxn modelId="{51F7A643-16FE-47EF-B7FA-1D9259B2A5C8}" type="presParOf" srcId="{8B8E3051-4FCA-4A08-B3AB-DE306B29F290}" destId="{9D7185AF-4810-46E8-81E2-7513361D073A}" srcOrd="0" destOrd="0" presId="urn:microsoft.com/office/officeart/2008/layout/BubblePictureList"/>
    <dgm:cxn modelId="{CA54EDCB-427C-4864-B26F-67C69220B2C6}" type="presParOf" srcId="{F9602236-A2CB-4743-84DC-E94D3988111A}" destId="{CC84DFFB-ADCD-4908-A3E6-DE61846412B1}" srcOrd="6" destOrd="0" presId="urn:microsoft.com/office/officeart/2008/layout/BubblePictureList"/>
    <dgm:cxn modelId="{B353021C-D9D4-4686-8DE5-C2C375E5F76C}" type="presParOf" srcId="{CC84DFFB-ADCD-4908-A3E6-DE61846412B1}" destId="{A92C6D80-02A2-4AD2-94FE-02C9FC4929A8}" srcOrd="0" destOrd="0" presId="urn:microsoft.com/office/officeart/2008/layout/BubblePictureList"/>
    <dgm:cxn modelId="{D521F95A-99B6-4D5E-8845-2B270FC070FF}" type="presParOf" srcId="{F9602236-A2CB-4743-84DC-E94D3988111A}" destId="{E9E6954C-4D1E-4DB5-879F-AE90E3F02221}" srcOrd="7" destOrd="0" presId="urn:microsoft.com/office/officeart/2008/layout/BubblePictureList"/>
    <dgm:cxn modelId="{B6C0A37D-136D-48F2-A4D5-A032780CDC21}" type="presParOf" srcId="{E9E6954C-4D1E-4DB5-879F-AE90E3F02221}" destId="{EBC000C5-C47F-4147-8545-7127885B214E}" srcOrd="0" destOrd="0" presId="urn:microsoft.com/office/officeart/2008/layout/BubblePictureList"/>
    <dgm:cxn modelId="{581B7674-C0DF-42CE-9805-FF160091A05C}" type="presParOf" srcId="{F9602236-A2CB-4743-84DC-E94D3988111A}" destId="{F8AAC947-1BDF-4CF4-A9DB-4010F7299368}" srcOrd="8" destOrd="0" presId="urn:microsoft.com/office/officeart/2008/layout/BubblePictureList"/>
    <dgm:cxn modelId="{7323615B-0A87-4148-B201-FEA8FDF20953}" type="presParOf" srcId="{F9602236-A2CB-4743-84DC-E94D3988111A}" destId="{DC48A7BD-668D-442E-96C7-8B8DCC27C228}" srcOrd="9" destOrd="0" presId="urn:microsoft.com/office/officeart/2008/layout/BubblePictureList"/>
    <dgm:cxn modelId="{9765F6F2-F51D-4485-843E-BDA4CECD1E06}" type="presParOf" srcId="{F9602236-A2CB-4743-84DC-E94D3988111A}" destId="{008200E9-CD62-43D4-B543-69CFE9963EAF}" srcOrd="10" destOrd="0" presId="urn:microsoft.com/office/officeart/2008/layout/BubblePictureList"/>
    <dgm:cxn modelId="{85963C97-DC79-4413-9D4B-382CAB6B72BD}" type="presParOf" srcId="{F9602236-A2CB-4743-84DC-E94D3988111A}" destId="{7BDBC70A-AAD4-4298-B1B8-2BC2384C1F51}" srcOrd="11" destOrd="0" presId="urn:microsoft.com/office/officeart/2008/layout/BubblePictureList"/>
    <dgm:cxn modelId="{8944541B-1E08-436A-A5FB-2D67D7D01597}" type="presParOf" srcId="{7BDBC70A-AAD4-4298-B1B8-2BC2384C1F51}" destId="{94557491-EDBD-4856-9500-E62B9ED5D78A}" srcOrd="0" destOrd="0" presId="urn:microsoft.com/office/officeart/2008/layout/BubblePictureList"/>
    <dgm:cxn modelId="{0888C0ED-048B-4887-A7AB-ED5070794EF2}" type="presParOf" srcId="{F9602236-A2CB-4743-84DC-E94D3988111A}" destId="{C9FFB5E4-3DDB-4FC8-954C-CEB313662544}" srcOrd="12" destOrd="0" presId="urn:microsoft.com/office/officeart/2008/layout/BubblePictureList"/>
    <dgm:cxn modelId="{CA4CD267-915A-4F3A-A1D7-34DCFBBFA876}" type="presParOf" srcId="{C9FFB5E4-3DDB-4FC8-954C-CEB313662544}" destId="{958F0BA5-9C2D-4B28-BDB9-AFA2D8553427}" srcOrd="0" destOrd="0" presId="urn:microsoft.com/office/officeart/2008/layout/BubblePictureList"/>
    <dgm:cxn modelId="{9C4DBDFB-7843-4C82-A048-B02728FE9615}" type="presParOf" srcId="{F9602236-A2CB-4743-84DC-E94D3988111A}" destId="{F3E46F79-81E2-4DBB-8DC6-9AF4CD237D0E}" srcOrd="13" destOrd="0" presId="urn:microsoft.com/office/officeart/2008/layout/BubblePictureList"/>
    <dgm:cxn modelId="{84BF2A7E-E03F-4A9F-BEC7-91437237F2C0}" type="presParOf" srcId="{F9602236-A2CB-4743-84DC-E94D3988111A}" destId="{8C3ADEAE-01E9-4B72-BA1D-EDD054686AE6}" srcOrd="14" destOrd="0" presId="urn:microsoft.com/office/officeart/2008/layout/BubblePictureList"/>
    <dgm:cxn modelId="{8DB48895-1409-411C-8998-2560A13120AC}" type="presParOf" srcId="{F9602236-A2CB-4743-84DC-E94D3988111A}" destId="{B3100951-24FA-4079-B715-8F0BF0D65037}" srcOrd="15" destOrd="0" presId="urn:microsoft.com/office/officeart/2008/layout/BubblePictureList"/>
    <dgm:cxn modelId="{BFB627E6-D6A8-4C25-BCDE-03D00C6004ED}" type="presParOf" srcId="{B3100951-24FA-4079-B715-8F0BF0D65037}" destId="{3151F6F3-A308-4478-85F5-8B459C5A9041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29926-F991-466B-8D43-BDE0F83AFBA7}">
      <dsp:nvSpPr>
        <dsp:cNvPr id="0" name=""/>
        <dsp:cNvSpPr/>
      </dsp:nvSpPr>
      <dsp:spPr>
        <a:xfrm>
          <a:off x="816206" y="727"/>
          <a:ext cx="2174941" cy="1304964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latin typeface="+mn-lt"/>
            </a:rPr>
            <a:t>Improper risk assessment – failure to address dropped objects hazards.</a:t>
          </a:r>
        </a:p>
      </dsp:txBody>
      <dsp:txXfrm>
        <a:off x="816206" y="727"/>
        <a:ext cx="2174941" cy="1304964"/>
      </dsp:txXfrm>
    </dsp:sp>
    <dsp:sp modelId="{F0849FAB-CE23-4CF1-98DA-4794FEC00B78}">
      <dsp:nvSpPr>
        <dsp:cNvPr id="0" name=""/>
        <dsp:cNvSpPr/>
      </dsp:nvSpPr>
      <dsp:spPr>
        <a:xfrm>
          <a:off x="3208642" y="727"/>
          <a:ext cx="2174941" cy="1304964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latin typeface="+mn-lt"/>
            </a:rPr>
            <a:t>Human factors – complacency, human error </a:t>
          </a:r>
        </a:p>
      </dsp:txBody>
      <dsp:txXfrm>
        <a:off x="3208642" y="727"/>
        <a:ext cx="2174941" cy="1304964"/>
      </dsp:txXfrm>
    </dsp:sp>
    <dsp:sp modelId="{45AC7A19-A3F4-404A-9587-B7B64DE63EB0}">
      <dsp:nvSpPr>
        <dsp:cNvPr id="0" name=""/>
        <dsp:cNvSpPr/>
      </dsp:nvSpPr>
      <dsp:spPr>
        <a:xfrm>
          <a:off x="5601077" y="727"/>
          <a:ext cx="2174941" cy="1304964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latin typeface="+mn-lt"/>
            </a:rPr>
            <a:t>Inadequate procedures – poor planning, lack of change management</a:t>
          </a:r>
        </a:p>
      </dsp:txBody>
      <dsp:txXfrm>
        <a:off x="5601077" y="727"/>
        <a:ext cx="2174941" cy="1304964"/>
      </dsp:txXfrm>
    </dsp:sp>
    <dsp:sp modelId="{9160F23E-3401-4359-930B-0CE74D5BCEA5}">
      <dsp:nvSpPr>
        <dsp:cNvPr id="0" name=""/>
        <dsp:cNvSpPr/>
      </dsp:nvSpPr>
      <dsp:spPr>
        <a:xfrm>
          <a:off x="5621783" y="3009911"/>
          <a:ext cx="2174941" cy="1304964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latin typeface="+mn-lt"/>
            </a:rPr>
            <a:t>Poor housekeeping</a:t>
          </a:r>
        </a:p>
      </dsp:txBody>
      <dsp:txXfrm>
        <a:off x="5621783" y="3009911"/>
        <a:ext cx="2174941" cy="1304964"/>
      </dsp:txXfrm>
    </dsp:sp>
    <dsp:sp modelId="{B383A8EE-329B-424F-BB8A-70A3586C51E3}">
      <dsp:nvSpPr>
        <dsp:cNvPr id="0" name=""/>
        <dsp:cNvSpPr/>
      </dsp:nvSpPr>
      <dsp:spPr>
        <a:xfrm>
          <a:off x="816206" y="1523186"/>
          <a:ext cx="2174941" cy="1304964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latin typeface="+mn-lt"/>
            </a:rPr>
            <a:t>Collisions and snagging of lines and equipment</a:t>
          </a:r>
        </a:p>
      </dsp:txBody>
      <dsp:txXfrm>
        <a:off x="816206" y="1523186"/>
        <a:ext cx="2174941" cy="1304964"/>
      </dsp:txXfrm>
    </dsp:sp>
    <dsp:sp modelId="{496272F8-EC38-4F5B-AC34-ECD78FFED789}">
      <dsp:nvSpPr>
        <dsp:cNvPr id="0" name=""/>
        <dsp:cNvSpPr/>
      </dsp:nvSpPr>
      <dsp:spPr>
        <a:xfrm>
          <a:off x="3237220" y="1523186"/>
          <a:ext cx="2174941" cy="1304964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latin typeface="+mn-lt"/>
            </a:rPr>
            <a:t>Insufficient inspection, repair &amp; maintenance  </a:t>
          </a:r>
        </a:p>
      </dsp:txBody>
      <dsp:txXfrm>
        <a:off x="3237220" y="1523186"/>
        <a:ext cx="2174941" cy="1304964"/>
      </dsp:txXfrm>
    </dsp:sp>
    <dsp:sp modelId="{C6FE6D19-A45E-4BA6-8285-BDDCC1EEC6CC}">
      <dsp:nvSpPr>
        <dsp:cNvPr id="0" name=""/>
        <dsp:cNvSpPr/>
      </dsp:nvSpPr>
      <dsp:spPr>
        <a:xfrm>
          <a:off x="5629656" y="1523186"/>
          <a:ext cx="2174941" cy="1304964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latin typeface="+mn-lt"/>
            </a:rPr>
            <a:t>Inadequately stored tools or equipment</a:t>
          </a:r>
        </a:p>
      </dsp:txBody>
      <dsp:txXfrm>
        <a:off x="5629656" y="1523186"/>
        <a:ext cx="2174941" cy="1304964"/>
      </dsp:txXfrm>
    </dsp:sp>
    <dsp:sp modelId="{98011BA3-8CEF-4798-ADE7-1C35589C8903}">
      <dsp:nvSpPr>
        <dsp:cNvPr id="0" name=""/>
        <dsp:cNvSpPr/>
      </dsp:nvSpPr>
      <dsp:spPr>
        <a:xfrm>
          <a:off x="3242375" y="3012608"/>
          <a:ext cx="2174941" cy="1304964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latin typeface="+mn-lt"/>
            </a:rPr>
            <a:t>Failed fixtures and fittings</a:t>
          </a:r>
        </a:p>
      </dsp:txBody>
      <dsp:txXfrm>
        <a:off x="3242375" y="3012608"/>
        <a:ext cx="2174941" cy="1304964"/>
      </dsp:txXfrm>
    </dsp:sp>
    <dsp:sp modelId="{088450DF-7092-4252-BF6C-2B7957AA25A5}">
      <dsp:nvSpPr>
        <dsp:cNvPr id="0" name=""/>
        <dsp:cNvSpPr/>
      </dsp:nvSpPr>
      <dsp:spPr>
        <a:xfrm>
          <a:off x="823992" y="3017366"/>
          <a:ext cx="2174941" cy="1304964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prstClr val="black"/>
              </a:solidFill>
              <a:latin typeface="+mn-lt"/>
              <a:ea typeface="+mn-ea"/>
              <a:cs typeface="+mn-cs"/>
            </a:rPr>
            <a:t>Environmental factors – extreme temperatures or wind</a:t>
          </a:r>
        </a:p>
      </dsp:txBody>
      <dsp:txXfrm>
        <a:off x="823992" y="3017366"/>
        <a:ext cx="2174941" cy="1304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ABCCE3-4D7F-4847-B9C1-4D2D59133FD3}">
      <dsp:nvSpPr>
        <dsp:cNvPr id="0" name=""/>
        <dsp:cNvSpPr/>
      </dsp:nvSpPr>
      <dsp:spPr>
        <a:xfrm>
          <a:off x="12" y="0"/>
          <a:ext cx="2664803" cy="42579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/>
        </a:p>
      </dsp:txBody>
      <dsp:txXfrm>
        <a:off x="12" y="0"/>
        <a:ext cx="2664803" cy="1277380"/>
      </dsp:txXfrm>
    </dsp:sp>
    <dsp:sp modelId="{ADA17119-D7EC-4F44-A196-DDE3F4D3FF8E}">
      <dsp:nvSpPr>
        <dsp:cNvPr id="0" name=""/>
        <dsp:cNvSpPr/>
      </dsp:nvSpPr>
      <dsp:spPr>
        <a:xfrm>
          <a:off x="2865689" y="0"/>
          <a:ext cx="2664803" cy="42579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100" kern="1200"/>
        </a:p>
      </dsp:txBody>
      <dsp:txXfrm>
        <a:off x="2865689" y="0"/>
        <a:ext cx="2664803" cy="1277380"/>
      </dsp:txXfrm>
    </dsp:sp>
    <dsp:sp modelId="{EA0E990D-E081-486E-BC9C-C0CB854A8EEB}">
      <dsp:nvSpPr>
        <dsp:cNvPr id="0" name=""/>
        <dsp:cNvSpPr/>
      </dsp:nvSpPr>
      <dsp:spPr>
        <a:xfrm>
          <a:off x="5731378" y="0"/>
          <a:ext cx="2664803" cy="42579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2700000" scaled="1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6100" kern="1200"/>
        </a:p>
      </dsp:txBody>
      <dsp:txXfrm>
        <a:off x="5731378" y="0"/>
        <a:ext cx="2664803" cy="1277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AC1DE-E6BB-4F60-A272-6B0AC0A51C94}">
      <dsp:nvSpPr>
        <dsp:cNvPr id="0" name=""/>
        <dsp:cNvSpPr/>
      </dsp:nvSpPr>
      <dsp:spPr>
        <a:xfrm>
          <a:off x="2801168" y="3087807"/>
          <a:ext cx="1990831" cy="18570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61305A3-EE3A-4D78-AA64-F77585363F36}">
      <dsp:nvSpPr>
        <dsp:cNvPr id="0" name=""/>
        <dsp:cNvSpPr/>
      </dsp:nvSpPr>
      <dsp:spPr>
        <a:xfrm>
          <a:off x="3184317" y="1202351"/>
          <a:ext cx="591261" cy="590936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0D38BE5-8A81-4EE1-AC40-4D1ECADD2798}">
      <dsp:nvSpPr>
        <dsp:cNvPr id="0" name=""/>
        <dsp:cNvSpPr/>
      </dsp:nvSpPr>
      <dsp:spPr>
        <a:xfrm>
          <a:off x="2877674" y="3143228"/>
          <a:ext cx="1838649" cy="1746160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/>
                </a14:imgProps>
              </a:ext>
            </a:extLst>
          </a:blip>
          <a:srcRect/>
          <a:stretch>
            <a:fillRect l="-73360" t="-19083" r="-71998" b="-17226"/>
          </a:stretch>
        </a:blip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7185AF-4810-46E8-81E2-7513361D073A}">
      <dsp:nvSpPr>
        <dsp:cNvPr id="0" name=""/>
        <dsp:cNvSpPr/>
      </dsp:nvSpPr>
      <dsp:spPr>
        <a:xfrm>
          <a:off x="4936696" y="3396996"/>
          <a:ext cx="1041984" cy="104148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2C6D80-02A2-4AD2-94FE-02C9FC4929A8}">
      <dsp:nvSpPr>
        <dsp:cNvPr id="0" name=""/>
        <dsp:cNvSpPr/>
      </dsp:nvSpPr>
      <dsp:spPr>
        <a:xfrm>
          <a:off x="4998233" y="3458230"/>
          <a:ext cx="918909" cy="919012"/>
        </a:xfrm>
        <a:prstGeom prst="ellipse">
          <a:avLst/>
        </a:prstGeom>
        <a:blipFill dpi="0" rotWithShape="1">
          <a:blip xmlns:r="http://schemas.openxmlformats.org/officeDocument/2006/relationships" r:embed="rId3"/>
          <a:srcRect/>
          <a:stretch>
            <a:fillRect l="-81001" t="-13648" r="-49379" b="-15778"/>
          </a:stretch>
        </a:blip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BC000C5-C47F-4147-8545-7127885B214E}">
      <dsp:nvSpPr>
        <dsp:cNvPr id="0" name=""/>
        <dsp:cNvSpPr/>
      </dsp:nvSpPr>
      <dsp:spPr>
        <a:xfrm>
          <a:off x="4529216" y="1926376"/>
          <a:ext cx="1335536" cy="133570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C48A7BD-668D-442E-96C7-8B8DCC27C228}">
      <dsp:nvSpPr>
        <dsp:cNvPr id="0" name=""/>
        <dsp:cNvSpPr/>
      </dsp:nvSpPr>
      <dsp:spPr>
        <a:xfrm>
          <a:off x="5666408" y="143155"/>
          <a:ext cx="437417" cy="437601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08200E9-CD62-43D4-B543-69CFE9963EAF}">
      <dsp:nvSpPr>
        <dsp:cNvPr id="0" name=""/>
        <dsp:cNvSpPr/>
      </dsp:nvSpPr>
      <dsp:spPr>
        <a:xfrm>
          <a:off x="4316293" y="523116"/>
          <a:ext cx="218708" cy="219049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557491-EDBD-4856-9500-E62B9ED5D78A}">
      <dsp:nvSpPr>
        <dsp:cNvPr id="0" name=""/>
        <dsp:cNvSpPr/>
      </dsp:nvSpPr>
      <dsp:spPr>
        <a:xfrm>
          <a:off x="4599901" y="1997070"/>
          <a:ext cx="1194997" cy="1194816"/>
        </a:xfrm>
        <a:prstGeom prst="ellipse">
          <a:avLst/>
        </a:prstGeom>
        <a:blipFill dpi="0" rotWithShape="1">
          <a:blip xmlns:r="http://schemas.openxmlformats.org/officeDocument/2006/relationships" r:embed="rId4"/>
          <a:srcRect/>
          <a:stretch>
            <a:fillRect l="-93728" t="-12776" r="-48391" b="-23244"/>
          </a:stretch>
        </a:blip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8F0BA5-9C2D-4B28-BDB9-AFA2D8553427}">
      <dsp:nvSpPr>
        <dsp:cNvPr id="0" name=""/>
        <dsp:cNvSpPr/>
      </dsp:nvSpPr>
      <dsp:spPr>
        <a:xfrm>
          <a:off x="4678902" y="738032"/>
          <a:ext cx="936372" cy="93643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C3ADEAE-01E9-4B72-BA1D-EDD054686AE6}">
      <dsp:nvSpPr>
        <dsp:cNvPr id="0" name=""/>
        <dsp:cNvSpPr/>
      </dsp:nvSpPr>
      <dsp:spPr>
        <a:xfrm>
          <a:off x="6614691" y="4465519"/>
          <a:ext cx="328478" cy="328076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51F6F3-A308-4478-85F5-8B459C5A9041}">
      <dsp:nvSpPr>
        <dsp:cNvPr id="0" name=""/>
        <dsp:cNvSpPr/>
      </dsp:nvSpPr>
      <dsp:spPr>
        <a:xfrm>
          <a:off x="4532757" y="638385"/>
          <a:ext cx="1228661" cy="113622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C7E17DF-14CF-4164-9595-9B377C61C19A}">
      <dsp:nvSpPr>
        <dsp:cNvPr id="0" name=""/>
        <dsp:cNvSpPr/>
      </dsp:nvSpPr>
      <dsp:spPr>
        <a:xfrm>
          <a:off x="831958" y="1997070"/>
          <a:ext cx="2954646" cy="961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" numCol="1" spcCol="1270" anchor="b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>
              <a:latin typeface="Lucida Sans" panose="020B0602030504020204" pitchFamily="34" charset="0"/>
            </a:rPr>
            <a:t>Follow Safety Procedures</a:t>
          </a:r>
        </a:p>
      </dsp:txBody>
      <dsp:txXfrm>
        <a:off x="831958" y="1997070"/>
        <a:ext cx="2954646" cy="961329"/>
      </dsp:txXfrm>
    </dsp:sp>
    <dsp:sp modelId="{542572A0-36FA-4E28-9F82-AAD15F293118}">
      <dsp:nvSpPr>
        <dsp:cNvPr id="0" name=""/>
        <dsp:cNvSpPr/>
      </dsp:nvSpPr>
      <dsp:spPr>
        <a:xfrm>
          <a:off x="6193231" y="3458230"/>
          <a:ext cx="2954646" cy="919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>
              <a:latin typeface="Lucida Sans" panose="020B0602030504020204" pitchFamily="34" charset="0"/>
            </a:rPr>
            <a:t>Look After Yourself</a:t>
          </a:r>
        </a:p>
      </dsp:txBody>
      <dsp:txXfrm>
        <a:off x="6193231" y="3458230"/>
        <a:ext cx="2954646" cy="919012"/>
      </dsp:txXfrm>
    </dsp:sp>
    <dsp:sp modelId="{F8AAC947-1BDF-4CF4-A9DB-4010F7299368}">
      <dsp:nvSpPr>
        <dsp:cNvPr id="0" name=""/>
        <dsp:cNvSpPr/>
      </dsp:nvSpPr>
      <dsp:spPr>
        <a:xfrm>
          <a:off x="6084292" y="1997070"/>
          <a:ext cx="2954646" cy="1194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>
              <a:latin typeface="Lucida Sans" panose="020B0602030504020204" pitchFamily="34" charset="0"/>
            </a:rPr>
            <a:t>Use Safety Equipment</a:t>
          </a:r>
        </a:p>
      </dsp:txBody>
      <dsp:txXfrm>
        <a:off x="6084292" y="1997070"/>
        <a:ext cx="2954646" cy="1194816"/>
      </dsp:txXfrm>
    </dsp:sp>
    <dsp:sp modelId="{F3E46F79-81E2-4DBB-8DC6-9AF4CD237D0E}">
      <dsp:nvSpPr>
        <dsp:cNvPr id="0" name=""/>
        <dsp:cNvSpPr/>
      </dsp:nvSpPr>
      <dsp:spPr>
        <a:xfrm>
          <a:off x="5825667" y="793293"/>
          <a:ext cx="2954646" cy="826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>
              <a:latin typeface="Lucida Sans" panose="020B0602030504020204" pitchFamily="34" charset="0"/>
            </a:rPr>
            <a:t>Look Out For Others</a:t>
          </a:r>
        </a:p>
      </dsp:txBody>
      <dsp:txXfrm>
        <a:off x="5825667" y="793293"/>
        <a:ext cx="2954646" cy="826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7B9C9-ACF8-474E-987E-BF79C40A5F9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0ACBDA-AF2E-46EC-B984-7D5DC9123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430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reate-meme-white-square-white-square-white-background-png-white-background-png-500_492  - ACE Plumbers">
            <a:extLst>
              <a:ext uri="{FF2B5EF4-FFF2-40B4-BE49-F238E27FC236}">
                <a16:creationId xmlns:a16="http://schemas.microsoft.com/office/drawing/2014/main" id="{58F0C34D-ECF5-6AD7-7788-F80F8F3A1F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041" y="2591696"/>
            <a:ext cx="4253808" cy="425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4FB1EF5-CF56-EAE2-1E07-B076FCB2C3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75639" y="3538626"/>
            <a:ext cx="8625829" cy="331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2DB6193-D40E-4DD1-A494-05464FE93CE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Lucida Sans" panose="020B0602030504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18A22D8-7D53-4DC0-BD13-5E5606C508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DDA62A-CF0F-4C06-99EF-2FC13E0BCDD3}"/>
              </a:ext>
            </a:extLst>
          </p:cNvPr>
          <p:cNvSpPr/>
          <p:nvPr userDrawn="1"/>
        </p:nvSpPr>
        <p:spPr>
          <a:xfrm>
            <a:off x="-3493" y="0"/>
            <a:ext cx="12195494" cy="3067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E9C6192-7AB0-47BF-99EA-81C75D633692}"/>
              </a:ext>
            </a:extLst>
          </p:cNvPr>
          <p:cNvSpPr/>
          <p:nvPr userDrawn="1"/>
        </p:nvSpPr>
        <p:spPr>
          <a:xfrm>
            <a:off x="-14895" y="-4159"/>
            <a:ext cx="10989892" cy="4959737"/>
          </a:xfrm>
          <a:custGeom>
            <a:avLst/>
            <a:gdLst>
              <a:gd name="connsiteX0" fmla="*/ 0 w 7397496"/>
              <a:gd name="connsiteY0" fmla="*/ 1216152 h 5541264"/>
              <a:gd name="connsiteX1" fmla="*/ 2240280 w 7397496"/>
              <a:gd name="connsiteY1" fmla="*/ 0 h 5541264"/>
              <a:gd name="connsiteX2" fmla="*/ 7397496 w 7397496"/>
              <a:gd name="connsiteY2" fmla="*/ 2770632 h 5541264"/>
              <a:gd name="connsiteX3" fmla="*/ 2231136 w 7397496"/>
              <a:gd name="connsiteY3" fmla="*/ 5541264 h 5541264"/>
              <a:gd name="connsiteX4" fmla="*/ 18288 w 7397496"/>
              <a:gd name="connsiteY4" fmla="*/ 4178808 h 5541264"/>
              <a:gd name="connsiteX5" fmla="*/ 0 w 7397496"/>
              <a:gd name="connsiteY5" fmla="*/ 1216152 h 5541264"/>
              <a:gd name="connsiteX0" fmla="*/ 185898 w 7379208"/>
              <a:gd name="connsiteY0" fmla="*/ 1358195 h 5541264"/>
              <a:gd name="connsiteX1" fmla="*/ 2221992 w 7379208"/>
              <a:gd name="connsiteY1" fmla="*/ 0 h 5541264"/>
              <a:gd name="connsiteX2" fmla="*/ 7379208 w 7379208"/>
              <a:gd name="connsiteY2" fmla="*/ 2770632 h 5541264"/>
              <a:gd name="connsiteX3" fmla="*/ 2212848 w 7379208"/>
              <a:gd name="connsiteY3" fmla="*/ 5541264 h 5541264"/>
              <a:gd name="connsiteX4" fmla="*/ 0 w 7379208"/>
              <a:gd name="connsiteY4" fmla="*/ 4178808 h 5541264"/>
              <a:gd name="connsiteX5" fmla="*/ 185898 w 7379208"/>
              <a:gd name="connsiteY5" fmla="*/ 1358195 h 5541264"/>
              <a:gd name="connsiteX0" fmla="*/ 0 w 7382701"/>
              <a:gd name="connsiteY0" fmla="*/ 1198397 h 5541264"/>
              <a:gd name="connsiteX1" fmla="*/ 2225485 w 7382701"/>
              <a:gd name="connsiteY1" fmla="*/ 0 h 5541264"/>
              <a:gd name="connsiteX2" fmla="*/ 7382701 w 7382701"/>
              <a:gd name="connsiteY2" fmla="*/ 2770632 h 5541264"/>
              <a:gd name="connsiteX3" fmla="*/ 2216341 w 7382701"/>
              <a:gd name="connsiteY3" fmla="*/ 5541264 h 5541264"/>
              <a:gd name="connsiteX4" fmla="*/ 3493 w 7382701"/>
              <a:gd name="connsiteY4" fmla="*/ 4178808 h 5541264"/>
              <a:gd name="connsiteX5" fmla="*/ 0 w 7382701"/>
              <a:gd name="connsiteY5" fmla="*/ 1198397 h 5541264"/>
              <a:gd name="connsiteX0" fmla="*/ 0 w 7382701"/>
              <a:gd name="connsiteY0" fmla="*/ 949822 h 5292689"/>
              <a:gd name="connsiteX1" fmla="*/ 2234363 w 7382701"/>
              <a:gd name="connsiteY1" fmla="*/ 0 h 5292689"/>
              <a:gd name="connsiteX2" fmla="*/ 7382701 w 7382701"/>
              <a:gd name="connsiteY2" fmla="*/ 2522057 h 5292689"/>
              <a:gd name="connsiteX3" fmla="*/ 2216341 w 7382701"/>
              <a:gd name="connsiteY3" fmla="*/ 5292689 h 5292689"/>
              <a:gd name="connsiteX4" fmla="*/ 3493 w 7382701"/>
              <a:gd name="connsiteY4" fmla="*/ 3930233 h 5292689"/>
              <a:gd name="connsiteX5" fmla="*/ 0 w 7382701"/>
              <a:gd name="connsiteY5" fmla="*/ 949822 h 5292689"/>
              <a:gd name="connsiteX0" fmla="*/ 0 w 7382701"/>
              <a:gd name="connsiteY0" fmla="*/ 1201356 h 5544223"/>
              <a:gd name="connsiteX1" fmla="*/ 2231404 w 7382701"/>
              <a:gd name="connsiteY1" fmla="*/ 0 h 5544223"/>
              <a:gd name="connsiteX2" fmla="*/ 7382701 w 7382701"/>
              <a:gd name="connsiteY2" fmla="*/ 2773591 h 5544223"/>
              <a:gd name="connsiteX3" fmla="*/ 2216341 w 7382701"/>
              <a:gd name="connsiteY3" fmla="*/ 5544223 h 5544223"/>
              <a:gd name="connsiteX4" fmla="*/ 3493 w 7382701"/>
              <a:gd name="connsiteY4" fmla="*/ 4181767 h 5544223"/>
              <a:gd name="connsiteX5" fmla="*/ 0 w 7382701"/>
              <a:gd name="connsiteY5" fmla="*/ 1201356 h 5544223"/>
              <a:gd name="connsiteX0" fmla="*/ 0 w 7125249"/>
              <a:gd name="connsiteY0" fmla="*/ 1201356 h 5544223"/>
              <a:gd name="connsiteX1" fmla="*/ 2231404 w 7125249"/>
              <a:gd name="connsiteY1" fmla="*/ 0 h 5544223"/>
              <a:gd name="connsiteX2" fmla="*/ 7125249 w 7125249"/>
              <a:gd name="connsiteY2" fmla="*/ 2791346 h 5544223"/>
              <a:gd name="connsiteX3" fmla="*/ 2216341 w 7125249"/>
              <a:gd name="connsiteY3" fmla="*/ 5544223 h 5544223"/>
              <a:gd name="connsiteX4" fmla="*/ 3493 w 7125249"/>
              <a:gd name="connsiteY4" fmla="*/ 4181767 h 5544223"/>
              <a:gd name="connsiteX5" fmla="*/ 0 w 7125249"/>
              <a:gd name="connsiteY5" fmla="*/ 1201356 h 5544223"/>
              <a:gd name="connsiteX0" fmla="*/ 0 w 7379742"/>
              <a:gd name="connsiteY0" fmla="*/ 1201356 h 5544223"/>
              <a:gd name="connsiteX1" fmla="*/ 2231404 w 7379742"/>
              <a:gd name="connsiteY1" fmla="*/ 0 h 5544223"/>
              <a:gd name="connsiteX2" fmla="*/ 7379742 w 7379742"/>
              <a:gd name="connsiteY2" fmla="*/ 2776550 h 5544223"/>
              <a:gd name="connsiteX3" fmla="*/ 2216341 w 7379742"/>
              <a:gd name="connsiteY3" fmla="*/ 5544223 h 5544223"/>
              <a:gd name="connsiteX4" fmla="*/ 3493 w 7379742"/>
              <a:gd name="connsiteY4" fmla="*/ 4181767 h 5544223"/>
              <a:gd name="connsiteX5" fmla="*/ 0 w 7379742"/>
              <a:gd name="connsiteY5" fmla="*/ 1201356 h 5544223"/>
              <a:gd name="connsiteX0" fmla="*/ 0 w 7379742"/>
              <a:gd name="connsiteY0" fmla="*/ 1201356 h 5147687"/>
              <a:gd name="connsiteX1" fmla="*/ 2231404 w 7379742"/>
              <a:gd name="connsiteY1" fmla="*/ 0 h 5147687"/>
              <a:gd name="connsiteX2" fmla="*/ 7379742 w 7379742"/>
              <a:gd name="connsiteY2" fmla="*/ 2776550 h 5147687"/>
              <a:gd name="connsiteX3" fmla="*/ 2228178 w 7379742"/>
              <a:gd name="connsiteY3" fmla="*/ 5147687 h 5147687"/>
              <a:gd name="connsiteX4" fmla="*/ 3493 w 7379742"/>
              <a:gd name="connsiteY4" fmla="*/ 4181767 h 5147687"/>
              <a:gd name="connsiteX5" fmla="*/ 0 w 7379742"/>
              <a:gd name="connsiteY5" fmla="*/ 1201356 h 5147687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3 w 7379742"/>
              <a:gd name="connsiteY4" fmla="*/ 4181767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284229 w 7379742"/>
              <a:gd name="connsiteY4" fmla="*/ 4177757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284229 w 7379742"/>
              <a:gd name="connsiteY4" fmla="*/ 4177757 h 5544222"/>
              <a:gd name="connsiteX5" fmla="*/ 0 w 7379742"/>
              <a:gd name="connsiteY5" fmla="*/ 1201356 h 5544222"/>
              <a:gd name="connsiteX0" fmla="*/ 60324 w 7440066"/>
              <a:gd name="connsiteY0" fmla="*/ 1201356 h 5544222"/>
              <a:gd name="connsiteX1" fmla="*/ 2291728 w 7440066"/>
              <a:gd name="connsiteY1" fmla="*/ 0 h 5544222"/>
              <a:gd name="connsiteX2" fmla="*/ 7440066 w 7440066"/>
              <a:gd name="connsiteY2" fmla="*/ 2776550 h 5544222"/>
              <a:gd name="connsiteX3" fmla="*/ 2291461 w 7440066"/>
              <a:gd name="connsiteY3" fmla="*/ 5544222 h 5544222"/>
              <a:gd name="connsiteX4" fmla="*/ 63816 w 7440066"/>
              <a:gd name="connsiteY4" fmla="*/ 4306094 h 5544222"/>
              <a:gd name="connsiteX5" fmla="*/ 60324 w 7440066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2 w 7379742"/>
              <a:gd name="connsiteY4" fmla="*/ 4306094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2 w 7379742"/>
              <a:gd name="connsiteY4" fmla="*/ 4306094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2 w 7379742"/>
              <a:gd name="connsiteY4" fmla="*/ 4306094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2 w 7379742"/>
              <a:gd name="connsiteY4" fmla="*/ 4306094 h 5544222"/>
              <a:gd name="connsiteX5" fmla="*/ 0 w 7379742"/>
              <a:gd name="connsiteY5" fmla="*/ 1201356 h 5544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79742" h="5544222">
                <a:moveTo>
                  <a:pt x="0" y="1201356"/>
                </a:moveTo>
                <a:lnTo>
                  <a:pt x="2231404" y="0"/>
                </a:lnTo>
                <a:lnTo>
                  <a:pt x="7379742" y="2776550"/>
                </a:lnTo>
                <a:lnTo>
                  <a:pt x="2231137" y="5544222"/>
                </a:lnTo>
                <a:lnTo>
                  <a:pt x="3492" y="4306094"/>
                </a:lnTo>
                <a:cubicBezTo>
                  <a:pt x="2328" y="3676762"/>
                  <a:pt x="1164" y="2236269"/>
                  <a:pt x="0" y="1201356"/>
                </a:cubicBezTo>
                <a:close/>
              </a:path>
            </a:pathLst>
          </a:custGeom>
          <a:solidFill>
            <a:srgbClr val="F9D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0C8F81D-F139-493E-8967-C22A2F65BE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415" y="382716"/>
            <a:ext cx="2625925" cy="1358782"/>
          </a:xfrm>
          <a:prstGeom prst="rect">
            <a:avLst/>
          </a:prstGeom>
        </p:spPr>
      </p:pic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8581B526-A6C3-4DDF-8C6D-9D0E00B83FB6}"/>
              </a:ext>
            </a:extLst>
          </p:cNvPr>
          <p:cNvSpPr/>
          <p:nvPr userDrawn="1"/>
        </p:nvSpPr>
        <p:spPr>
          <a:xfrm rot="16200000" flipH="1">
            <a:off x="7848273" y="510182"/>
            <a:ext cx="2830166" cy="5880084"/>
          </a:xfrm>
          <a:prstGeom prst="triangle">
            <a:avLst>
              <a:gd name="adj" fmla="val 689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7">
            <a:extLst>
              <a:ext uri="{FF2B5EF4-FFF2-40B4-BE49-F238E27FC236}">
                <a16:creationId xmlns:a16="http://schemas.microsoft.com/office/drawing/2014/main" id="{EEB702F8-EDBC-440C-BA1F-7B7A18532B3A}"/>
              </a:ext>
            </a:extLst>
          </p:cNvPr>
          <p:cNvSpPr/>
          <p:nvPr userDrawn="1"/>
        </p:nvSpPr>
        <p:spPr>
          <a:xfrm rot="5400000">
            <a:off x="1679701" y="3224775"/>
            <a:ext cx="1990276" cy="5349679"/>
          </a:xfrm>
          <a:custGeom>
            <a:avLst/>
            <a:gdLst>
              <a:gd name="connsiteX0" fmla="*/ 0 w 3974316"/>
              <a:gd name="connsiteY0" fmla="*/ 3738719 h 3738719"/>
              <a:gd name="connsiteX1" fmla="*/ 1987158 w 3974316"/>
              <a:gd name="connsiteY1" fmla="*/ 0 h 3738719"/>
              <a:gd name="connsiteX2" fmla="*/ 3974316 w 3974316"/>
              <a:gd name="connsiteY2" fmla="*/ 3738719 h 3738719"/>
              <a:gd name="connsiteX3" fmla="*/ 0 w 3974316"/>
              <a:gd name="connsiteY3" fmla="*/ 3738719 h 3738719"/>
              <a:gd name="connsiteX0" fmla="*/ 0 w 1998036"/>
              <a:gd name="connsiteY0" fmla="*/ 3738719 h 3738722"/>
              <a:gd name="connsiteX1" fmla="*/ 1987158 w 1998036"/>
              <a:gd name="connsiteY1" fmla="*/ 0 h 3738722"/>
              <a:gd name="connsiteX2" fmla="*/ 1998036 w 1998036"/>
              <a:gd name="connsiteY2" fmla="*/ 3738722 h 3738722"/>
              <a:gd name="connsiteX3" fmla="*/ 0 w 1998036"/>
              <a:gd name="connsiteY3" fmla="*/ 3738719 h 3738722"/>
              <a:gd name="connsiteX0" fmla="*/ 0 w 1990662"/>
              <a:gd name="connsiteY0" fmla="*/ 3738719 h 3738722"/>
              <a:gd name="connsiteX1" fmla="*/ 1987158 w 1990662"/>
              <a:gd name="connsiteY1" fmla="*/ 0 h 3738722"/>
              <a:gd name="connsiteX2" fmla="*/ 1990662 w 1990662"/>
              <a:gd name="connsiteY2" fmla="*/ 3738722 h 3738722"/>
              <a:gd name="connsiteX3" fmla="*/ 0 w 1990662"/>
              <a:gd name="connsiteY3" fmla="*/ 3738719 h 3738722"/>
              <a:gd name="connsiteX0" fmla="*/ 0 w 1987158"/>
              <a:gd name="connsiteY0" fmla="*/ 3738719 h 3738722"/>
              <a:gd name="connsiteX1" fmla="*/ 1987158 w 1987158"/>
              <a:gd name="connsiteY1" fmla="*/ 0 h 3738722"/>
              <a:gd name="connsiteX2" fmla="*/ 1975914 w 1987158"/>
              <a:gd name="connsiteY2" fmla="*/ 3738722 h 3738722"/>
              <a:gd name="connsiteX3" fmla="*/ 0 w 1987158"/>
              <a:gd name="connsiteY3" fmla="*/ 3738719 h 3738722"/>
              <a:gd name="connsiteX0" fmla="*/ 0 w 1987158"/>
              <a:gd name="connsiteY0" fmla="*/ 3738719 h 3738722"/>
              <a:gd name="connsiteX1" fmla="*/ 1987158 w 1987158"/>
              <a:gd name="connsiteY1" fmla="*/ 0 h 3738722"/>
              <a:gd name="connsiteX2" fmla="*/ 1983288 w 1987158"/>
              <a:gd name="connsiteY2" fmla="*/ 3738722 h 3738722"/>
              <a:gd name="connsiteX3" fmla="*/ 0 w 1987158"/>
              <a:gd name="connsiteY3" fmla="*/ 3738719 h 3738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7158" h="3738722">
                <a:moveTo>
                  <a:pt x="0" y="3738719"/>
                </a:moveTo>
                <a:lnTo>
                  <a:pt x="1987158" y="0"/>
                </a:lnTo>
                <a:lnTo>
                  <a:pt x="1983288" y="3738722"/>
                </a:lnTo>
                <a:lnTo>
                  <a:pt x="0" y="37387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5C7637A9-5D3E-40DA-BA03-0579D79CA079}"/>
              </a:ext>
            </a:extLst>
          </p:cNvPr>
          <p:cNvSpPr/>
          <p:nvPr userDrawn="1"/>
        </p:nvSpPr>
        <p:spPr>
          <a:xfrm rot="5400000">
            <a:off x="646858" y="2742533"/>
            <a:ext cx="2706823" cy="4000536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121BA008-43C2-41A3-B7C5-A509F8795445}"/>
              </a:ext>
            </a:extLst>
          </p:cNvPr>
          <p:cNvSpPr txBox="1">
            <a:spLocks/>
          </p:cNvSpPr>
          <p:nvPr userDrawn="1"/>
        </p:nvSpPr>
        <p:spPr>
          <a:xfrm>
            <a:off x="755969" y="1689874"/>
            <a:ext cx="5463761" cy="1512570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b="1" kern="0">
                <a:solidFill>
                  <a:schemeClr val="tx1"/>
                </a:solidFill>
                <a:latin typeface="Lucida Sans" pitchFamily="34" charset="0"/>
              </a:rPr>
              <a:t>TRAC Engineering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kern="0">
                <a:solidFill>
                  <a:schemeClr val="bg1"/>
                </a:solidFill>
                <a:latin typeface="Lucida Sans" pitchFamily="34" charset="0"/>
              </a:rPr>
              <a:t>Service </a:t>
            </a:r>
            <a:r>
              <a:rPr lang="en-GB" sz="2000" b="1" i="0">
                <a:solidFill>
                  <a:schemeClr val="bg1"/>
                </a:solidFill>
                <a:effectLst/>
                <a:latin typeface="Lucida Sans" panose="020B0602030504020204" pitchFamily="34" charset="0"/>
              </a:rPr>
              <a:t>• </a:t>
            </a:r>
            <a:r>
              <a:rPr kumimoji="0" lang="en-GB" sz="20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ucida Sans" pitchFamily="34" charset="0"/>
                <a:ea typeface="+mn-ea"/>
                <a:cs typeface="+mn-cs"/>
              </a:rPr>
              <a:t>Safety </a:t>
            </a:r>
            <a:r>
              <a:rPr lang="en-GB" sz="2000" b="1" i="0">
                <a:solidFill>
                  <a:schemeClr val="bg1"/>
                </a:solidFill>
                <a:effectLst/>
                <a:latin typeface="Lucida Sans" panose="020B0602030504020204" pitchFamily="34" charset="0"/>
              </a:rPr>
              <a:t>• Quality • Innovation</a:t>
            </a:r>
            <a:endParaRPr lang="en-GB" sz="2000" b="1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3200" b="0" kern="0">
              <a:solidFill>
                <a:srgbClr val="FF0000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916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E632D-DF50-41D5-9439-82327D9F5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90BB2F-B8B7-46DD-92B5-05400345C9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3C69A-65D4-4DA6-A231-A1C64B627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6C856D-7CC1-4C3B-AD5E-85D4573AB4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59404-6F47-4C0F-8912-A02EC073A83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CC455-4B20-4B64-8ED6-A490479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79E2C7-8749-4E53-B593-16129E1E8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329633-ABE9-4924-AFC2-6298A37E9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165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5D6CB-7DA2-4FB8-A745-AE5105231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B64C10-8C7F-4610-BAA7-C0A89C7A3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5D4B8-6F82-4A69-AD0F-5775D97A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59404-6F47-4C0F-8912-A02EC073A83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C35D7-77C3-4EBA-AEB1-91EC4B6C5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536CA-3B2C-419B-95E9-9C121C59C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329633-ABE9-4924-AFC2-6298A37E9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50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025B85-D4FA-4E89-BC17-93F6A0D74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FE5855-6521-4252-A3A5-628A3E66B8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94D12-AA74-444D-90B7-E70BF15F0C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59404-6F47-4C0F-8912-A02EC073A83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30068-D0F9-4EDF-88A6-65924FBF6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B5377-AEB5-4A2E-93B3-F9FBE86A8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329633-ABE9-4924-AFC2-6298A37E9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644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F6897F59-CD43-4824-B268-EA1A6493AC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" y="0"/>
            <a:ext cx="1218963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07F915-88FF-4C0E-9C5E-800659DDC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122" y="204096"/>
            <a:ext cx="4295826" cy="2387600"/>
          </a:xfrm>
        </p:spPr>
        <p:txBody>
          <a:bodyPr anchor="b">
            <a:normAutofit/>
          </a:bodyPr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3444D-4905-420D-BE9F-52734628DB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291" y="2730501"/>
            <a:ext cx="2349039" cy="69849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FFC60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991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A910B-6CD0-40B5-92D2-13E5B8574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32011" cy="1325563"/>
          </a:xfrm>
        </p:spPr>
        <p:txBody>
          <a:bodyPr lIns="0"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63C9F-6A7B-420E-A21F-2C5065E82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44ED3-CAE4-4DD6-A19C-6E9175864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54C4C-3313-46E4-B34E-6F190157A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9688F-3374-4291-A60B-1851D6BA4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263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A9D4-65D6-4253-B40D-6277E5543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F9403-C3AA-4988-AC9E-D5378BCE3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4625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B44BA-6F2A-4C45-BF6B-93D9BB9C3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EF5FA-F276-42E3-A02B-E96DC9FD6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036062-F336-421F-A1EE-088A26BD9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881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0AA15-7303-4C83-9C01-0F9509E7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FB8B2-5E1E-4356-AFA0-423CCCB3B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8AD3D-AA47-4EA7-8DC3-18B3842F1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588112-38B1-41A4-87C8-2D8EA48BB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3ACDE-81D3-457F-ADCB-D2F3601DC4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897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641F-D62C-4010-95A4-68ABDAAC5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311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84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Isosceles Triangle 7">
            <a:extLst>
              <a:ext uri="{FF2B5EF4-FFF2-40B4-BE49-F238E27FC236}">
                <a16:creationId xmlns:a16="http://schemas.microsoft.com/office/drawing/2014/main" id="{EEB702F8-EDBC-440C-BA1F-7B7A18532B3A}"/>
              </a:ext>
            </a:extLst>
          </p:cNvPr>
          <p:cNvSpPr/>
          <p:nvPr userDrawn="1"/>
        </p:nvSpPr>
        <p:spPr>
          <a:xfrm rot="5400000">
            <a:off x="2683906" y="1611519"/>
            <a:ext cx="2567879" cy="8015896"/>
          </a:xfrm>
          <a:custGeom>
            <a:avLst/>
            <a:gdLst>
              <a:gd name="connsiteX0" fmla="*/ 0 w 3974316"/>
              <a:gd name="connsiteY0" fmla="*/ 3738719 h 3738719"/>
              <a:gd name="connsiteX1" fmla="*/ 1987158 w 3974316"/>
              <a:gd name="connsiteY1" fmla="*/ 0 h 3738719"/>
              <a:gd name="connsiteX2" fmla="*/ 3974316 w 3974316"/>
              <a:gd name="connsiteY2" fmla="*/ 3738719 h 3738719"/>
              <a:gd name="connsiteX3" fmla="*/ 0 w 3974316"/>
              <a:gd name="connsiteY3" fmla="*/ 3738719 h 3738719"/>
              <a:gd name="connsiteX0" fmla="*/ 0 w 1998036"/>
              <a:gd name="connsiteY0" fmla="*/ 3738719 h 3738722"/>
              <a:gd name="connsiteX1" fmla="*/ 1987158 w 1998036"/>
              <a:gd name="connsiteY1" fmla="*/ 0 h 3738722"/>
              <a:gd name="connsiteX2" fmla="*/ 1998036 w 1998036"/>
              <a:gd name="connsiteY2" fmla="*/ 3738722 h 3738722"/>
              <a:gd name="connsiteX3" fmla="*/ 0 w 1998036"/>
              <a:gd name="connsiteY3" fmla="*/ 3738719 h 3738722"/>
              <a:gd name="connsiteX0" fmla="*/ 0 w 1990662"/>
              <a:gd name="connsiteY0" fmla="*/ 3738719 h 3738722"/>
              <a:gd name="connsiteX1" fmla="*/ 1987158 w 1990662"/>
              <a:gd name="connsiteY1" fmla="*/ 0 h 3738722"/>
              <a:gd name="connsiteX2" fmla="*/ 1990662 w 1990662"/>
              <a:gd name="connsiteY2" fmla="*/ 3738722 h 3738722"/>
              <a:gd name="connsiteX3" fmla="*/ 0 w 1990662"/>
              <a:gd name="connsiteY3" fmla="*/ 3738719 h 3738722"/>
              <a:gd name="connsiteX0" fmla="*/ 0 w 1987158"/>
              <a:gd name="connsiteY0" fmla="*/ 3738719 h 3738722"/>
              <a:gd name="connsiteX1" fmla="*/ 1987158 w 1987158"/>
              <a:gd name="connsiteY1" fmla="*/ 0 h 3738722"/>
              <a:gd name="connsiteX2" fmla="*/ 1975914 w 1987158"/>
              <a:gd name="connsiteY2" fmla="*/ 3738722 h 3738722"/>
              <a:gd name="connsiteX3" fmla="*/ 0 w 1987158"/>
              <a:gd name="connsiteY3" fmla="*/ 3738719 h 3738722"/>
              <a:gd name="connsiteX0" fmla="*/ 0 w 1987158"/>
              <a:gd name="connsiteY0" fmla="*/ 3738719 h 3738722"/>
              <a:gd name="connsiteX1" fmla="*/ 1987158 w 1987158"/>
              <a:gd name="connsiteY1" fmla="*/ 0 h 3738722"/>
              <a:gd name="connsiteX2" fmla="*/ 1983288 w 1987158"/>
              <a:gd name="connsiteY2" fmla="*/ 3738722 h 3738722"/>
              <a:gd name="connsiteX3" fmla="*/ 0 w 1987158"/>
              <a:gd name="connsiteY3" fmla="*/ 3738719 h 3738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7158" h="3738722">
                <a:moveTo>
                  <a:pt x="0" y="3738719"/>
                </a:moveTo>
                <a:lnTo>
                  <a:pt x="1987158" y="0"/>
                </a:lnTo>
                <a:lnTo>
                  <a:pt x="1983288" y="3738722"/>
                </a:lnTo>
                <a:lnTo>
                  <a:pt x="0" y="37387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2DB6193-D40E-4DD1-A494-05464FE93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122" y="204096"/>
            <a:ext cx="4295826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18A22D8-7D53-4DC0-BD13-5E5606C508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8291" y="2730501"/>
            <a:ext cx="3637156" cy="69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rgbClr val="FFC60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FIELD STAFF INDUCTION</a:t>
            </a:r>
            <a:endParaRPr lang="en-GB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0C8F81D-F139-493E-8967-C22A2F65B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415" y="382716"/>
            <a:ext cx="2625925" cy="1358782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121BA008-43C2-41A3-B7C5-A509F8795445}"/>
              </a:ext>
            </a:extLst>
          </p:cNvPr>
          <p:cNvSpPr txBox="1">
            <a:spLocks/>
          </p:cNvSpPr>
          <p:nvPr userDrawn="1"/>
        </p:nvSpPr>
        <p:spPr>
          <a:xfrm>
            <a:off x="755969" y="2476011"/>
            <a:ext cx="5349680" cy="931001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b="1" kern="0">
                <a:solidFill>
                  <a:schemeClr val="tx1"/>
                </a:solidFill>
                <a:latin typeface="Lucida Sans" pitchFamily="34" charset="0"/>
              </a:rPr>
              <a:t>TRAC - Engineering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latin typeface="Lucida Sans"/>
              </a:rPr>
              <a:t>Working at Height - Dropped Objects</a:t>
            </a:r>
            <a:endParaRPr lang="en-US" sz="2400" b="1">
              <a:latin typeface="Lucida San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3200" b="0" kern="0">
              <a:solidFill>
                <a:srgbClr val="FF0000"/>
              </a:solidFill>
              <a:latin typeface="Lucida Sans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DC1CC6-85BC-7989-76D8-954DE43A8D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5270" y="3689050"/>
            <a:ext cx="12106002" cy="328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E9C6192-7AB0-47BF-99EA-81C75D633692}"/>
              </a:ext>
            </a:extLst>
          </p:cNvPr>
          <p:cNvSpPr/>
          <p:nvPr userDrawn="1"/>
        </p:nvSpPr>
        <p:spPr>
          <a:xfrm>
            <a:off x="0" y="0"/>
            <a:ext cx="10686978" cy="5466946"/>
          </a:xfrm>
          <a:custGeom>
            <a:avLst/>
            <a:gdLst>
              <a:gd name="connsiteX0" fmla="*/ 0 w 7397496"/>
              <a:gd name="connsiteY0" fmla="*/ 1216152 h 5541264"/>
              <a:gd name="connsiteX1" fmla="*/ 2240280 w 7397496"/>
              <a:gd name="connsiteY1" fmla="*/ 0 h 5541264"/>
              <a:gd name="connsiteX2" fmla="*/ 7397496 w 7397496"/>
              <a:gd name="connsiteY2" fmla="*/ 2770632 h 5541264"/>
              <a:gd name="connsiteX3" fmla="*/ 2231136 w 7397496"/>
              <a:gd name="connsiteY3" fmla="*/ 5541264 h 5541264"/>
              <a:gd name="connsiteX4" fmla="*/ 18288 w 7397496"/>
              <a:gd name="connsiteY4" fmla="*/ 4178808 h 5541264"/>
              <a:gd name="connsiteX5" fmla="*/ 0 w 7397496"/>
              <a:gd name="connsiteY5" fmla="*/ 1216152 h 5541264"/>
              <a:gd name="connsiteX0" fmla="*/ 185898 w 7379208"/>
              <a:gd name="connsiteY0" fmla="*/ 1358195 h 5541264"/>
              <a:gd name="connsiteX1" fmla="*/ 2221992 w 7379208"/>
              <a:gd name="connsiteY1" fmla="*/ 0 h 5541264"/>
              <a:gd name="connsiteX2" fmla="*/ 7379208 w 7379208"/>
              <a:gd name="connsiteY2" fmla="*/ 2770632 h 5541264"/>
              <a:gd name="connsiteX3" fmla="*/ 2212848 w 7379208"/>
              <a:gd name="connsiteY3" fmla="*/ 5541264 h 5541264"/>
              <a:gd name="connsiteX4" fmla="*/ 0 w 7379208"/>
              <a:gd name="connsiteY4" fmla="*/ 4178808 h 5541264"/>
              <a:gd name="connsiteX5" fmla="*/ 185898 w 7379208"/>
              <a:gd name="connsiteY5" fmla="*/ 1358195 h 5541264"/>
              <a:gd name="connsiteX0" fmla="*/ 0 w 7382701"/>
              <a:gd name="connsiteY0" fmla="*/ 1198397 h 5541264"/>
              <a:gd name="connsiteX1" fmla="*/ 2225485 w 7382701"/>
              <a:gd name="connsiteY1" fmla="*/ 0 h 5541264"/>
              <a:gd name="connsiteX2" fmla="*/ 7382701 w 7382701"/>
              <a:gd name="connsiteY2" fmla="*/ 2770632 h 5541264"/>
              <a:gd name="connsiteX3" fmla="*/ 2216341 w 7382701"/>
              <a:gd name="connsiteY3" fmla="*/ 5541264 h 5541264"/>
              <a:gd name="connsiteX4" fmla="*/ 3493 w 7382701"/>
              <a:gd name="connsiteY4" fmla="*/ 4178808 h 5541264"/>
              <a:gd name="connsiteX5" fmla="*/ 0 w 7382701"/>
              <a:gd name="connsiteY5" fmla="*/ 1198397 h 5541264"/>
              <a:gd name="connsiteX0" fmla="*/ 0 w 7382701"/>
              <a:gd name="connsiteY0" fmla="*/ 949822 h 5292689"/>
              <a:gd name="connsiteX1" fmla="*/ 2234363 w 7382701"/>
              <a:gd name="connsiteY1" fmla="*/ 0 h 5292689"/>
              <a:gd name="connsiteX2" fmla="*/ 7382701 w 7382701"/>
              <a:gd name="connsiteY2" fmla="*/ 2522057 h 5292689"/>
              <a:gd name="connsiteX3" fmla="*/ 2216341 w 7382701"/>
              <a:gd name="connsiteY3" fmla="*/ 5292689 h 5292689"/>
              <a:gd name="connsiteX4" fmla="*/ 3493 w 7382701"/>
              <a:gd name="connsiteY4" fmla="*/ 3930233 h 5292689"/>
              <a:gd name="connsiteX5" fmla="*/ 0 w 7382701"/>
              <a:gd name="connsiteY5" fmla="*/ 949822 h 5292689"/>
              <a:gd name="connsiteX0" fmla="*/ 0 w 7382701"/>
              <a:gd name="connsiteY0" fmla="*/ 1201356 h 5544223"/>
              <a:gd name="connsiteX1" fmla="*/ 2231404 w 7382701"/>
              <a:gd name="connsiteY1" fmla="*/ 0 h 5544223"/>
              <a:gd name="connsiteX2" fmla="*/ 7382701 w 7382701"/>
              <a:gd name="connsiteY2" fmla="*/ 2773591 h 5544223"/>
              <a:gd name="connsiteX3" fmla="*/ 2216341 w 7382701"/>
              <a:gd name="connsiteY3" fmla="*/ 5544223 h 5544223"/>
              <a:gd name="connsiteX4" fmla="*/ 3493 w 7382701"/>
              <a:gd name="connsiteY4" fmla="*/ 4181767 h 5544223"/>
              <a:gd name="connsiteX5" fmla="*/ 0 w 7382701"/>
              <a:gd name="connsiteY5" fmla="*/ 1201356 h 5544223"/>
              <a:gd name="connsiteX0" fmla="*/ 0 w 7125249"/>
              <a:gd name="connsiteY0" fmla="*/ 1201356 h 5544223"/>
              <a:gd name="connsiteX1" fmla="*/ 2231404 w 7125249"/>
              <a:gd name="connsiteY1" fmla="*/ 0 h 5544223"/>
              <a:gd name="connsiteX2" fmla="*/ 7125249 w 7125249"/>
              <a:gd name="connsiteY2" fmla="*/ 2791346 h 5544223"/>
              <a:gd name="connsiteX3" fmla="*/ 2216341 w 7125249"/>
              <a:gd name="connsiteY3" fmla="*/ 5544223 h 5544223"/>
              <a:gd name="connsiteX4" fmla="*/ 3493 w 7125249"/>
              <a:gd name="connsiteY4" fmla="*/ 4181767 h 5544223"/>
              <a:gd name="connsiteX5" fmla="*/ 0 w 7125249"/>
              <a:gd name="connsiteY5" fmla="*/ 1201356 h 5544223"/>
              <a:gd name="connsiteX0" fmla="*/ 0 w 7379742"/>
              <a:gd name="connsiteY0" fmla="*/ 1201356 h 5544223"/>
              <a:gd name="connsiteX1" fmla="*/ 2231404 w 7379742"/>
              <a:gd name="connsiteY1" fmla="*/ 0 h 5544223"/>
              <a:gd name="connsiteX2" fmla="*/ 7379742 w 7379742"/>
              <a:gd name="connsiteY2" fmla="*/ 2776550 h 5544223"/>
              <a:gd name="connsiteX3" fmla="*/ 2216341 w 7379742"/>
              <a:gd name="connsiteY3" fmla="*/ 5544223 h 5544223"/>
              <a:gd name="connsiteX4" fmla="*/ 3493 w 7379742"/>
              <a:gd name="connsiteY4" fmla="*/ 4181767 h 5544223"/>
              <a:gd name="connsiteX5" fmla="*/ 0 w 7379742"/>
              <a:gd name="connsiteY5" fmla="*/ 1201356 h 5544223"/>
              <a:gd name="connsiteX0" fmla="*/ 0 w 7379742"/>
              <a:gd name="connsiteY0" fmla="*/ 1201356 h 5147687"/>
              <a:gd name="connsiteX1" fmla="*/ 2231404 w 7379742"/>
              <a:gd name="connsiteY1" fmla="*/ 0 h 5147687"/>
              <a:gd name="connsiteX2" fmla="*/ 7379742 w 7379742"/>
              <a:gd name="connsiteY2" fmla="*/ 2776550 h 5147687"/>
              <a:gd name="connsiteX3" fmla="*/ 2228178 w 7379742"/>
              <a:gd name="connsiteY3" fmla="*/ 5147687 h 5147687"/>
              <a:gd name="connsiteX4" fmla="*/ 3493 w 7379742"/>
              <a:gd name="connsiteY4" fmla="*/ 4181767 h 5147687"/>
              <a:gd name="connsiteX5" fmla="*/ 0 w 7379742"/>
              <a:gd name="connsiteY5" fmla="*/ 1201356 h 5147687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3 w 7379742"/>
              <a:gd name="connsiteY4" fmla="*/ 4181767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284229 w 7379742"/>
              <a:gd name="connsiteY4" fmla="*/ 4177757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284229 w 7379742"/>
              <a:gd name="connsiteY4" fmla="*/ 4177757 h 5544222"/>
              <a:gd name="connsiteX5" fmla="*/ 0 w 7379742"/>
              <a:gd name="connsiteY5" fmla="*/ 1201356 h 5544222"/>
              <a:gd name="connsiteX0" fmla="*/ 60324 w 7440066"/>
              <a:gd name="connsiteY0" fmla="*/ 1201356 h 5544222"/>
              <a:gd name="connsiteX1" fmla="*/ 2291728 w 7440066"/>
              <a:gd name="connsiteY1" fmla="*/ 0 h 5544222"/>
              <a:gd name="connsiteX2" fmla="*/ 7440066 w 7440066"/>
              <a:gd name="connsiteY2" fmla="*/ 2776550 h 5544222"/>
              <a:gd name="connsiteX3" fmla="*/ 2291461 w 7440066"/>
              <a:gd name="connsiteY3" fmla="*/ 5544222 h 5544222"/>
              <a:gd name="connsiteX4" fmla="*/ 63816 w 7440066"/>
              <a:gd name="connsiteY4" fmla="*/ 4306094 h 5544222"/>
              <a:gd name="connsiteX5" fmla="*/ 60324 w 7440066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2 w 7379742"/>
              <a:gd name="connsiteY4" fmla="*/ 4306094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2 w 7379742"/>
              <a:gd name="connsiteY4" fmla="*/ 4306094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2 w 7379742"/>
              <a:gd name="connsiteY4" fmla="*/ 4306094 h 5544222"/>
              <a:gd name="connsiteX5" fmla="*/ 0 w 7379742"/>
              <a:gd name="connsiteY5" fmla="*/ 1201356 h 5544222"/>
              <a:gd name="connsiteX0" fmla="*/ 0 w 7379742"/>
              <a:gd name="connsiteY0" fmla="*/ 1201356 h 5544222"/>
              <a:gd name="connsiteX1" fmla="*/ 2231404 w 7379742"/>
              <a:gd name="connsiteY1" fmla="*/ 0 h 5544222"/>
              <a:gd name="connsiteX2" fmla="*/ 7379742 w 7379742"/>
              <a:gd name="connsiteY2" fmla="*/ 2776550 h 5544222"/>
              <a:gd name="connsiteX3" fmla="*/ 2231137 w 7379742"/>
              <a:gd name="connsiteY3" fmla="*/ 5544222 h 5544222"/>
              <a:gd name="connsiteX4" fmla="*/ 3492 w 7379742"/>
              <a:gd name="connsiteY4" fmla="*/ 4306094 h 5544222"/>
              <a:gd name="connsiteX5" fmla="*/ 0 w 7379742"/>
              <a:gd name="connsiteY5" fmla="*/ 1201356 h 5544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79742" h="5544222">
                <a:moveTo>
                  <a:pt x="0" y="1201356"/>
                </a:moveTo>
                <a:lnTo>
                  <a:pt x="2231404" y="0"/>
                </a:lnTo>
                <a:lnTo>
                  <a:pt x="7379742" y="2776550"/>
                </a:lnTo>
                <a:lnTo>
                  <a:pt x="2231137" y="5544222"/>
                </a:lnTo>
                <a:lnTo>
                  <a:pt x="3492" y="4306094"/>
                </a:lnTo>
                <a:cubicBezTo>
                  <a:pt x="2328" y="3676762"/>
                  <a:pt x="1164" y="2236269"/>
                  <a:pt x="0" y="1201356"/>
                </a:cubicBezTo>
                <a:close/>
              </a:path>
            </a:pathLst>
          </a:custGeom>
          <a:solidFill>
            <a:srgbClr val="F9D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91F6F19-14D1-2076-D0F9-C56796B4C6DB}"/>
              </a:ext>
            </a:extLst>
          </p:cNvPr>
          <p:cNvSpPr txBox="1">
            <a:spLocks/>
          </p:cNvSpPr>
          <p:nvPr userDrawn="1"/>
        </p:nvSpPr>
        <p:spPr>
          <a:xfrm>
            <a:off x="755969" y="1689874"/>
            <a:ext cx="5463761" cy="1512570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b="1" kern="0" dirty="0">
                <a:solidFill>
                  <a:schemeClr val="tx1"/>
                </a:solidFill>
                <a:latin typeface="Lucida Sans" pitchFamily="34" charset="0"/>
              </a:rPr>
              <a:t>TRAC HLM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b="1" kern="0" dirty="0">
                <a:solidFill>
                  <a:schemeClr val="tx1"/>
                </a:solidFill>
                <a:latin typeface="Lucida Sans" pitchFamily="34" charset="0"/>
              </a:rPr>
              <a:t>Dropped Objects</a:t>
            </a: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7FACAF4-FFE5-EB6A-B7B0-060201BAF5D4}"/>
              </a:ext>
            </a:extLst>
          </p:cNvPr>
          <p:cNvSpPr/>
          <p:nvPr userDrawn="1"/>
        </p:nvSpPr>
        <p:spPr>
          <a:xfrm rot="16200000" flipH="1">
            <a:off x="8329464" y="998295"/>
            <a:ext cx="2830166" cy="4894907"/>
          </a:xfrm>
          <a:prstGeom prst="triangle">
            <a:avLst>
              <a:gd name="adj" fmla="val 6894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5C7637A9-5D3E-40DA-BA03-0579D79CA079}"/>
              </a:ext>
            </a:extLst>
          </p:cNvPr>
          <p:cNvSpPr/>
          <p:nvPr userDrawn="1"/>
        </p:nvSpPr>
        <p:spPr>
          <a:xfrm rot="5400000">
            <a:off x="944771" y="2555776"/>
            <a:ext cx="2914826" cy="4894908"/>
          </a:xfrm>
          <a:prstGeom prst="triangle">
            <a:avLst>
              <a:gd name="adj" fmla="val 4937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93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DB899-06BC-4C2B-9AED-B9C8C03C2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EA316-AB09-4C95-BDFF-58FEE48E4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000F7-E58C-4D63-BE4E-FBEC08FEA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975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10AFB-5A3A-4DA3-AC67-37D15A131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4B9B97-DD66-4B04-B4AA-1D49BF885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B1178-02FA-4394-B22C-073FF5CB3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D3527-B792-4BDD-B218-0A0485DA6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D1414C-8B32-4BD2-ADE1-E9025317A3D3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D27CBF-9515-482C-B217-33A8251D1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FEFE7F-9AFC-470E-98BD-4B5955994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9688F-3374-4291-A60B-1851D6BA42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095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FA99D-B7D1-43F5-9AAE-147A4E16E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3CCEDC-ABBD-4DFF-AE82-0E8FD49C09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8612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87A49E-BD4D-4FE6-9B90-3B292B35A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36BFB6-156E-49D9-930F-578B0543F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26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294E2-5A30-46E9-A103-E576A5F69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9582E-A92F-4654-925C-F854886C2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20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58B28-3D49-4700-B899-07D682716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92DD7-47D7-4EF7-9CCB-9AA43599A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64CCF-35EE-4082-B3FC-02844A53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59404-6F47-4C0F-8912-A02EC073A83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4A6F5-92D7-49F3-9207-AABA43E9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A6F1F-3381-4F65-B6EC-1A674EA74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329633-ABE9-4924-AFC2-6298A37E9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968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453D1-1753-43DE-8405-B95DD1E18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5DDA2-7B3E-4DFD-B57D-706D6DD96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A62B6-08AB-46A9-AB56-6AE06EB2B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ED91A-55D4-4D2D-971B-EEF156F1F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59404-6F47-4C0F-8912-A02EC073A83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31946-7C5F-412D-9640-08AE73BD6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E657F-273C-4BEF-B484-F38D11CC2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329633-ABE9-4924-AFC2-6298A37E9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2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41DF1-39DB-48D7-A3B2-A651A037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6F8CD-493F-46EC-A63F-D2DAE45C7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317CD4-B67C-40DA-B4A2-85A88CD2C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EC18BC-2CD0-4D33-845F-A7E0798846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ABABE8-D2B4-4B74-B214-A79B717B9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53B1E7-0160-4E86-8E77-3A4371DC4B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59404-6F47-4C0F-8912-A02EC073A83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CB67EC-9105-48AE-B012-9CF0741D4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A616BE-1917-46F0-83DF-D4EEB2466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329633-ABE9-4924-AFC2-6298A37E9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486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93573-B616-4B74-BAC1-F3E59EB7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739983-6C76-49C9-AE98-AE5317705B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59404-6F47-4C0F-8912-A02EC073A83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D03936-0803-4C43-BB6F-B55C60CD2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5254E-BF70-40F3-BBA7-49B074137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329633-ABE9-4924-AFC2-6298A37E9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378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CB798E-A594-40D2-ACDF-B474E361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59404-6F47-4C0F-8912-A02EC073A83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19136F-99E7-443D-9673-6771AF528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F77FD-F632-407B-9885-CFB7A6F00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329633-ABE9-4924-AFC2-6298A37E9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311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F2AAB-839E-4ACB-9CFF-76FE2F94D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9F631-8630-45C2-9CB9-B33EB2F6D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3D4C3-FBEF-4EFA-B515-1F8A63E80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2FC15-0B22-460E-A9A5-C66FA2E295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E59404-6F47-4C0F-8912-A02EC073A839}" type="datetimeFigureOut">
              <a:rPr lang="en-GB" smtClean="0"/>
              <a:t>20/06/2024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C39493-0E65-44D2-9502-2929D35E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8626D-8EEF-455C-86E9-21F189522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329633-ABE9-4924-AFC2-6298A37E9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58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C2FB91D-6423-4D18-B577-BF954E3C72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3"/>
          <a:stretch/>
        </p:blipFill>
        <p:spPr>
          <a:xfrm>
            <a:off x="0" y="5914528"/>
            <a:ext cx="10486029" cy="9434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F33DA37-FAE2-4697-8C0C-F85C4BC530A4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49642" y="6119336"/>
            <a:ext cx="565927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Lucida Sans" panose="020B0602030504020204" pitchFamily="34" charset="0"/>
              </a:rPr>
              <a:t>TRAC ENGINEERING</a:t>
            </a:r>
            <a:endParaRPr lang="en-US" sz="1400" b="1" baseline="0">
              <a:solidFill>
                <a:schemeClr val="bg1"/>
              </a:solidFill>
              <a:latin typeface="Lucida Sans" panose="020B0602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+mn-ea"/>
                <a:cs typeface="+mn-cs"/>
              </a:rPr>
              <a:t>Service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+mn-cs"/>
              </a:rPr>
              <a:t>• </a:t>
            </a: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+mn-ea"/>
                <a:cs typeface="+mn-cs"/>
              </a:rPr>
              <a:t>Safety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anose="020B0602030504020204" pitchFamily="34" charset="0"/>
                <a:ea typeface="+mn-ea"/>
                <a:cs typeface="+mn-cs"/>
              </a:rPr>
              <a:t>• Quality • Innovation</a:t>
            </a:r>
          </a:p>
          <a:p>
            <a:endParaRPr lang="en-GB" sz="1600" b="1">
              <a:latin typeface="Lucida Sans" panose="020B0602030504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84206-DC23-45CF-84B7-F235689A9E4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882" y="5894751"/>
            <a:ext cx="1973476" cy="79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81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34AAEC-F51A-483E-886B-E2D61AC75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202E0-B4B6-452C-839F-713AB6F24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231B3E-7119-451D-A760-B099A43D75C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48" y="6352683"/>
            <a:ext cx="8022352" cy="2499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B58472-4E2C-4A60-A0C1-061D881AFC45}"/>
              </a:ext>
            </a:extLst>
          </p:cNvPr>
          <p:cNvSpPr txBox="1"/>
          <p:nvPr userDrawn="1"/>
        </p:nvSpPr>
        <p:spPr>
          <a:xfrm>
            <a:off x="838200" y="6277431"/>
            <a:ext cx="3331448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latin typeface="Lucida Sans" panose="020B0602030504020204" pitchFamily="34" charset="0"/>
              </a:rPr>
              <a:t>TRAC HLM – Working at Height - Dropped Objects</a:t>
            </a:r>
          </a:p>
        </p:txBody>
      </p:sp>
    </p:spTree>
    <p:extLst>
      <p:ext uri="{BB962C8B-B14F-4D97-AF65-F5344CB8AC3E}">
        <p14:creationId xmlns:p14="http://schemas.microsoft.com/office/powerpoint/2010/main" val="3375841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ucida Sans" panose="020B0602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ucida Sans" panose="020B0602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ucida Sans" panose="020B0602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ucida Sans" panose="020B0602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ucida Sans" panose="020B0602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ucida Sans" panose="020B0602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41">
          <p15:clr>
            <a:srgbClr val="F26B43"/>
          </p15:clr>
        </p15:guide>
        <p15:guide id="2" pos="527">
          <p15:clr>
            <a:srgbClr val="F26B43"/>
          </p15:clr>
        </p15:guide>
        <p15:guide id="3" pos="7162">
          <p15:clr>
            <a:srgbClr val="F26B43"/>
          </p15:clr>
        </p15:guide>
        <p15:guide id="4" orient="horz" pos="390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dropsonline.org/resources-and-guidance/drops-calculator/exclusion-zone-calculator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ropsonline.org/about/drops-forums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stepchangeinsafety.net/annual-themes-2023-q3-safe-lifting-working-at-height-and-preventing-dropped-objects/preventing-dropped-objects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tracint.sharepoint.com/_layouts/15/Doc.aspx?sourcedoc=%7B6A4AD498-B11D-4C0E-AE9D-8E359F9632F5%7D&amp;file=TRACPROC%20ENG%2015.docx&amp;action=default&amp;mobileredirect=true&amp;DefaultItemOpen=1" TargetMode="External"/><Relationship Id="rId4" Type="http://schemas.openxmlformats.org/officeDocument/2006/relationships/hyperlink" Target="https://tracint.sharepoint.com/:w:/r/_layouts/15/Doc.aspx?sourcedoc=%7B0BB15ED6-B040-4FB3-A6FC-38F43A00A714%7D&amp;file=TRAC%20POL%20C07.docx&amp;action=default&amp;mobileredirect=true&amp;DefaultItemOpen=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opsonline.org/resources-and-guidance/drops-calculator/drops-calculator-metric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3D1CA18-52C3-B965-4C57-E2B4A9D58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889" y="2881787"/>
            <a:ext cx="3637156" cy="698499"/>
          </a:xfrm>
        </p:spPr>
        <p:txBody>
          <a:bodyPr/>
          <a:lstStyle/>
          <a:p>
            <a:r>
              <a:rPr lang="en-GB">
                <a:solidFill>
                  <a:schemeClr val="tx1"/>
                </a:solidFill>
                <a:latin typeface="Lucida Sans" panose="020B0602030504020204" pitchFamily="34" charset="0"/>
              </a:rPr>
              <a:t>June 2024</a:t>
            </a:r>
          </a:p>
        </p:txBody>
      </p:sp>
    </p:spTree>
    <p:extLst>
      <p:ext uri="{BB962C8B-B14F-4D97-AF65-F5344CB8AC3E}">
        <p14:creationId xmlns:p14="http://schemas.microsoft.com/office/powerpoint/2010/main" val="1325334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1078-67AD-AE89-9887-EC1588D58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Securing Tools and Equipment &lt;5kg 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86DF-D7BA-BFED-007E-ED4271F4C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406"/>
            <a:ext cx="7381775" cy="4351338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/>
              <a:t>Use a tool bag or belt with securing loops if carrying multiple tools. Lanyards should be used between the tool and bag/belt.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</a:pPr>
            <a:r>
              <a:rPr lang="en-GB" sz="1800"/>
              <a:t>Belts with snap fasteners are </a:t>
            </a:r>
            <a:r>
              <a:rPr lang="en-GB" sz="1800">
                <a:solidFill>
                  <a:srgbClr val="FF0000"/>
                </a:solidFill>
              </a:rPr>
              <a:t>not </a:t>
            </a:r>
            <a:r>
              <a:rPr lang="en-GB" sz="1800"/>
              <a:t>suitable for securing equipment at height. </a:t>
            </a:r>
          </a:p>
          <a:p>
            <a: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/>
              <a:t>Tools lanyards attached to the body should ideally be energy absorbing (fall damper).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</a:pPr>
            <a:r>
              <a:rPr lang="en-GB" sz="1800"/>
              <a:t>Tools heavier than 2kg should not be secured directly to the body.</a:t>
            </a:r>
          </a:p>
          <a:p>
            <a:pPr marL="285750" indent="-28575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/>
              <a:t>Lanyard attachment points (moveable, spring clip or fixed) should be selected according to size and weight of tool.</a:t>
            </a:r>
          </a:p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935286-9363-EB3F-EA7D-FA6EB7E0D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8792" y="1690688"/>
            <a:ext cx="2962275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35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149F8D-F290-CB7B-6DB6-474E8554B1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461" y="283158"/>
            <a:ext cx="4322268" cy="575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A11CD9-6ECC-9C94-0BBB-BAA49C1883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01" r="968" b="2237"/>
          <a:stretch/>
        </p:blipFill>
        <p:spPr>
          <a:xfrm>
            <a:off x="6699200" y="283158"/>
            <a:ext cx="4251542" cy="575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41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7858CE-9DC2-DDF9-E133-2FC3E372E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205" y="3965807"/>
            <a:ext cx="1990012" cy="23435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A169A2-69E0-A6A8-9716-D066E428A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Securing Tools and Equipment &gt; 5kg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D6D56-56BD-6D83-2404-7486212C6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0534"/>
            <a:ext cx="7042485" cy="4223991"/>
          </a:xfrm>
        </p:spPr>
        <p:txBody>
          <a:bodyPr>
            <a:normAutofit/>
          </a:bodyPr>
          <a:lstStyle/>
          <a:p>
            <a:pPr marL="179388" lvl="2" indent="-179388"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The use of heavy tools and hand-held machinery at height must be specifically risk assessed.</a:t>
            </a:r>
            <a:endParaRPr lang="en-US" sz="1800"/>
          </a:p>
          <a:p>
            <a:pPr marL="179388" lvl="2" indent="-179388">
              <a:lnSpc>
                <a:spcPct val="100000"/>
              </a:lnSpc>
              <a:spcBef>
                <a:spcPts val="600"/>
              </a:spcBef>
            </a:pPr>
            <a:r>
              <a:rPr lang="en-US" sz="1800"/>
              <a:t>Anchor heavy tools and equipment to a fixed anchor point - not a person.</a:t>
            </a:r>
          </a:p>
          <a:p>
            <a:pPr marL="179388" lvl="2" indent="-179388"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Use weight-rated karabiners.</a:t>
            </a:r>
          </a:p>
          <a:p>
            <a:pPr marL="179388" lvl="2" indent="-179388">
              <a:lnSpc>
                <a:spcPct val="100000"/>
              </a:lnSpc>
              <a:spcBef>
                <a:spcPts val="600"/>
              </a:spcBef>
            </a:pPr>
            <a:r>
              <a:rPr lang="en-US" sz="1800"/>
              <a:t>Check the weight limit of the tethering point. Do not forget to consider the weight on any tool attachments.</a:t>
            </a:r>
          </a:p>
          <a:p>
            <a:pPr marL="179388" indent="-179388"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The securing wire should be as short as possible. Energy absorbing lanyards and tethers can stretch beyond the safe drop distance. Use fixed wires where possible.</a:t>
            </a:r>
            <a:endParaRPr lang="en-GB" sz="180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796110-EFFA-6959-46D3-B59132CC3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174" y="1480534"/>
            <a:ext cx="3090074" cy="248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60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9B821-E515-3276-E1A4-DD4023329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Exclusion Zones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587D5BB-E9A8-73FF-7708-34A729A6A4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7104"/>
              </p:ext>
            </p:extLst>
          </p:nvPr>
        </p:nvGraphicFramePr>
        <p:xfrm>
          <a:off x="617189" y="1620350"/>
          <a:ext cx="8396182" cy="4257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3F82AC8-5DE4-4023-49B8-93DD9D96160B}"/>
              </a:ext>
            </a:extLst>
          </p:cNvPr>
          <p:cNvSpPr txBox="1">
            <a:spLocks/>
          </p:cNvSpPr>
          <p:nvPr/>
        </p:nvSpPr>
        <p:spPr>
          <a:xfrm>
            <a:off x="772246" y="2098329"/>
            <a:ext cx="22005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/>
              <a:t>Risk assessment will highlight areas in which a dropped object potential has been recognised (e.g. where personnel are working at height). </a:t>
            </a:r>
          </a:p>
          <a:p>
            <a:pPr algn="ctr"/>
            <a:endParaRPr lang="en-GB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734EC4-57F2-1A4A-52F7-47D172A7076F}"/>
              </a:ext>
            </a:extLst>
          </p:cNvPr>
          <p:cNvSpPr txBox="1">
            <a:spLocks/>
          </p:cNvSpPr>
          <p:nvPr/>
        </p:nvSpPr>
        <p:spPr>
          <a:xfrm>
            <a:off x="3729293" y="2098329"/>
            <a:ext cx="22005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These are managed by implementing restricted access areas ‘Exclusion Zones’ in which personnel are not permitted while the hazard is present or active. </a:t>
            </a:r>
          </a:p>
          <a:p>
            <a:pPr algn="ctr"/>
            <a:endParaRPr lang="en-GB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6A6A6F-A321-162B-8DE8-C18E0E2CF1A5}"/>
              </a:ext>
            </a:extLst>
          </p:cNvPr>
          <p:cNvSpPr txBox="1">
            <a:spLocks/>
          </p:cNvSpPr>
          <p:nvPr/>
        </p:nvSpPr>
        <p:spPr>
          <a:xfrm>
            <a:off x="6515518" y="2098329"/>
            <a:ext cx="23270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/>
              <a:t>Exclusion zones help control the placement and use of tools, ensuring that objects are not accidentally dropped or misplaced. </a:t>
            </a:r>
          </a:p>
          <a:p>
            <a:pPr algn="ctr"/>
            <a:endParaRPr lang="en-GB" b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1A7ED3-6691-6CA2-4079-571E5DBF46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4408" y="2504670"/>
            <a:ext cx="2374760" cy="184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72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9996A-5C08-A135-503C-46604BB18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Exclusion Zones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2967A-1887-380D-C15C-664FE04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747" y="1476833"/>
            <a:ext cx="7668126" cy="43513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800"/>
              <a:t>Where possible the width of exclusion zones should be at least equal to the height of the work position. </a:t>
            </a:r>
            <a:r>
              <a:rPr lang="en-GB" sz="1400">
                <a:hlinkClick r:id="rId2"/>
              </a:rPr>
              <a:t>https://www.dropsonline.org/resources-and-guidance/drops-calculator/exclusion-zone-calculator</a:t>
            </a:r>
            <a:r>
              <a:rPr lang="en-GB" sz="1400"/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800"/>
              <a:t>Zones can be temporary or permanent. These need to be easily identifiable with obvious barriers, markings, signage and alarms.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800"/>
              <a:t>Access ways and doors leading to the exclusion zones must be controlled.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800"/>
              <a:t>Each zone should have an assigned authority. Roles and responsibilities should be clearly established, delegated, and communicated. </a:t>
            </a: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  <p:pic>
        <p:nvPicPr>
          <p:cNvPr id="3074" name="Picture 2" descr="Retractable Safety Barrier Kit">
            <a:extLst>
              <a:ext uri="{FF2B5EF4-FFF2-40B4-BE49-F238E27FC236}">
                <a16:creationId xmlns:a16="http://schemas.microsoft.com/office/drawing/2014/main" id="{ECEC892A-B8F7-45E9-9BD2-A8814B8B2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727" y="3429000"/>
            <a:ext cx="2900415" cy="290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iking Signs Exclusion Zone Sign - 200x200mm - S20, Red/White">
            <a:extLst>
              <a:ext uri="{FF2B5EF4-FFF2-40B4-BE49-F238E27FC236}">
                <a16:creationId xmlns:a16="http://schemas.microsoft.com/office/drawing/2014/main" id="{D274DFA8-C86C-29F1-A9E5-65F66365A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767" y="1027906"/>
            <a:ext cx="2327032" cy="230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952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23E65-4F49-848F-63F1-F506C488A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Useful Links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6DAA5A-D9CA-2EC2-8532-7420DF0B53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9033" y="1383158"/>
            <a:ext cx="3221394" cy="45416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9B15D1-DFAF-ED02-C05F-B173754EAEDC}"/>
              </a:ext>
            </a:extLst>
          </p:cNvPr>
          <p:cNvSpPr txBox="1"/>
          <p:nvPr/>
        </p:nvSpPr>
        <p:spPr>
          <a:xfrm>
            <a:off x="751573" y="1903098"/>
            <a:ext cx="7692851" cy="2639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lvl="2" indent="-17938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GB">
                <a:latin typeface="Lucida Sans" panose="020B0602030504020204" pitchFamily="34" charset="0"/>
              </a:rPr>
              <a:t>Dropped Objects Prevention Scheme Global Resource Centre </a:t>
            </a:r>
            <a:r>
              <a:rPr lang="en-GB">
                <a:latin typeface="Lucida Sans" panose="020B0602030504020204" pitchFamily="34" charset="0"/>
                <a:hlinkClick r:id="rId3"/>
              </a:rPr>
              <a:t>https://dropsonline.org/about/drops-forums/</a:t>
            </a:r>
            <a:endParaRPr lang="en-GB">
              <a:latin typeface="Lucida Sans" panose="020B0602030504020204" pitchFamily="34" charset="0"/>
            </a:endParaRPr>
          </a:p>
          <a:p>
            <a:pPr marL="179388" lvl="2" indent="-17938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en-GB">
              <a:latin typeface="Lucida Sans" panose="020B0602030504020204" pitchFamily="34" charset="0"/>
            </a:endParaRPr>
          </a:p>
          <a:p>
            <a:pPr marL="179388" lvl="2" indent="-17938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GB">
                <a:latin typeface="Lucida Sans" panose="020B0602030504020204" pitchFamily="34" charset="0"/>
              </a:rPr>
              <a:t>Step Change in Safety  </a:t>
            </a:r>
            <a:r>
              <a:rPr lang="en-GB">
                <a:latin typeface="Lucida Sans" panose="020B0602030504020204" pitchFamily="34" charset="0"/>
                <a:hlinkClick r:id="rId4"/>
              </a:rPr>
              <a:t>https://www.stepchangeinsafety.net/annual-themes-2023-q3-safe-lifting-working-at-height-and-preventing-dropped-objects/preventing-dropped-objects/</a:t>
            </a:r>
            <a:endParaRPr lang="en-GB">
              <a:latin typeface="Lucida Sans" panose="020B0602030504020204" pitchFamily="34" charset="0"/>
            </a:endParaRPr>
          </a:p>
          <a:p>
            <a:pPr marL="0" lvl="2">
              <a:lnSpc>
                <a:spcPct val="90000"/>
              </a:lnSpc>
              <a:spcBef>
                <a:spcPts val="500"/>
              </a:spcBef>
            </a:pPr>
            <a:r>
              <a:rPr lang="en-GB" sz="2400">
                <a:latin typeface="Lucida Sans" panose="020B060203050402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529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02A0-21FD-6EC1-CF76-611321DA8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08736" cy="1325563"/>
          </a:xfrm>
        </p:spPr>
        <p:txBody>
          <a:bodyPr/>
          <a:lstStyle/>
          <a:p>
            <a:r>
              <a:rPr lang="en-GB" dirty="0"/>
              <a:t>Safety Climate Survey 2024 Launched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6F79AA-00B0-3968-CDE9-C45EC3A05D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1369964"/>
            <a:ext cx="6781800" cy="4797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826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716233D-0F96-4A98-AAAB-3C041D3C7E4C}"/>
              </a:ext>
            </a:extLst>
          </p:cNvPr>
          <p:cNvSpPr txBox="1">
            <a:spLocks/>
          </p:cNvSpPr>
          <p:nvPr/>
        </p:nvSpPr>
        <p:spPr>
          <a:xfrm>
            <a:off x="854075" y="2281381"/>
            <a:ext cx="7948180" cy="3075710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18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316F8CF5-45F3-AC5D-921C-083CF2417F2E}"/>
              </a:ext>
            </a:extLst>
          </p:cNvPr>
          <p:cNvSpPr txBox="1">
            <a:spLocks/>
          </p:cNvSpPr>
          <p:nvPr/>
        </p:nvSpPr>
        <p:spPr>
          <a:xfrm>
            <a:off x="250825" y="960674"/>
            <a:ext cx="7670800" cy="4857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>
                <a:latin typeface="Lucida Sans" panose="020B0602030504020204" pitchFamily="34" charset="0"/>
              </a:rPr>
              <a:t>How are we doing?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F4B642-239E-9B68-54F7-D3059E0900F0}"/>
              </a:ext>
            </a:extLst>
          </p:cNvPr>
          <p:cNvSpPr/>
          <p:nvPr/>
        </p:nvSpPr>
        <p:spPr>
          <a:xfrm>
            <a:off x="211730" y="5653196"/>
            <a:ext cx="70500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200">
                <a:latin typeface="Lucida Sans" panose="020B0602030504020204" pitchFamily="34" charset="0"/>
              </a:rPr>
              <a:t>* RWD = Restricted Work Day, MTC = Medical Treatment Case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357BEE-F521-7A82-D416-E3AC46C89D5E}"/>
              </a:ext>
            </a:extLst>
          </p:cNvPr>
          <p:cNvSpPr/>
          <p:nvPr/>
        </p:nvSpPr>
        <p:spPr>
          <a:xfrm>
            <a:off x="296863" y="15575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GB">
                <a:latin typeface="Lucida Sans" panose="020B0602030504020204" pitchFamily="34" charset="0"/>
              </a:rPr>
              <a:t>Summary of Incidents YTD 2024 -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3BD31FB0-624E-9580-E058-45D72F333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73493"/>
            <a:ext cx="10515600" cy="1325563"/>
          </a:xfrm>
        </p:spPr>
        <p:txBody>
          <a:bodyPr/>
          <a:lstStyle/>
          <a:p>
            <a:r>
              <a:rPr lang="en-GB">
                <a:latin typeface="Lucida Sans" panose="020B0602030504020204" pitchFamily="34" charset="0"/>
              </a:rPr>
              <a:t>THINK SAFETY!</a:t>
            </a:r>
            <a:r>
              <a:rPr lang="en-GB">
                <a:solidFill>
                  <a:schemeClr val="bg1"/>
                </a:solidFill>
                <a:latin typeface="Lucida Sans" panose="020B0602030504020204" pitchFamily="34" charset="0"/>
              </a:rPr>
              <a:t>!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475E374-86C4-B40E-33FF-B4F5C21154F0}"/>
              </a:ext>
            </a:extLst>
          </p:cNvPr>
          <p:cNvGrpSpPr/>
          <p:nvPr/>
        </p:nvGrpSpPr>
        <p:grpSpPr>
          <a:xfrm>
            <a:off x="5837382" y="584868"/>
            <a:ext cx="5929745" cy="4920275"/>
            <a:chOff x="1439652" y="1481900"/>
            <a:chExt cx="6264696" cy="371896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AD68D60-6C4C-A0D6-E16B-12D0FA50A183}"/>
                </a:ext>
              </a:extLst>
            </p:cNvPr>
            <p:cNvSpPr/>
            <p:nvPr/>
          </p:nvSpPr>
          <p:spPr>
            <a:xfrm>
              <a:off x="3945530" y="1481900"/>
              <a:ext cx="1252939" cy="748803"/>
            </a:xfrm>
            <a:custGeom>
              <a:avLst/>
              <a:gdLst>
                <a:gd name="connsiteX0" fmla="*/ 0 w 1252939"/>
                <a:gd name="connsiteY0" fmla="*/ 748803 h 748803"/>
                <a:gd name="connsiteX1" fmla="*/ 626470 w 1252939"/>
                <a:gd name="connsiteY1" fmla="*/ 0 h 748803"/>
                <a:gd name="connsiteX2" fmla="*/ 626470 w 1252939"/>
                <a:gd name="connsiteY2" fmla="*/ 0 h 748803"/>
                <a:gd name="connsiteX3" fmla="*/ 1252939 w 1252939"/>
                <a:gd name="connsiteY3" fmla="*/ 748803 h 748803"/>
                <a:gd name="connsiteX4" fmla="*/ 0 w 1252939"/>
                <a:gd name="connsiteY4" fmla="*/ 748803 h 74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939" h="748803">
                  <a:moveTo>
                    <a:pt x="0" y="748803"/>
                  </a:moveTo>
                  <a:lnTo>
                    <a:pt x="626470" y="0"/>
                  </a:lnTo>
                  <a:lnTo>
                    <a:pt x="626470" y="0"/>
                  </a:lnTo>
                  <a:lnTo>
                    <a:pt x="1252939" y="748803"/>
                  </a:lnTo>
                  <a:lnTo>
                    <a:pt x="0" y="748803"/>
                  </a:lnTo>
                  <a:close/>
                </a:path>
              </a:pathLst>
            </a:custGeom>
            <a:solidFill>
              <a:schemeClr val="tx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200" b="1" kern="1200">
                <a:solidFill>
                  <a:srgbClr val="FF0000"/>
                </a:solidFill>
                <a:latin typeface="Lucida Sans" pitchFamily="34" charset="0"/>
              </a:endParaRP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b="1" kern="1200">
                  <a:solidFill>
                    <a:srgbClr val="FF0000"/>
                  </a:solidFill>
                  <a:latin typeface="Lucida Sans" pitchFamily="34" charset="0"/>
                </a:rPr>
                <a:t>0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1" kern="1200">
                  <a:solidFill>
                    <a:srgbClr val="FF0000"/>
                  </a:solidFill>
                  <a:latin typeface="Lucida Sans" pitchFamily="34" charset="0"/>
                </a:rPr>
                <a:t> </a:t>
              </a:r>
              <a:r>
                <a:rPr lang="en-GB" sz="1200" b="1" kern="1200">
                  <a:solidFill>
                    <a:srgbClr val="FF0000"/>
                  </a:solidFill>
                  <a:latin typeface="Lucida Sans" pitchFamily="34" charset="0"/>
                </a:rPr>
                <a:t>Fatalities</a:t>
              </a:r>
              <a:endParaRPr lang="en-GB" sz="1400" b="1" kern="1200">
                <a:solidFill>
                  <a:srgbClr val="FF0000"/>
                </a:solidFill>
                <a:latin typeface="Lucida Sans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4406CC-312C-1540-58B5-EF145041F29A}"/>
                </a:ext>
              </a:extLst>
            </p:cNvPr>
            <p:cNvSpPr/>
            <p:nvPr/>
          </p:nvSpPr>
          <p:spPr>
            <a:xfrm>
              <a:off x="3319060" y="2217942"/>
              <a:ext cx="2505878" cy="748803"/>
            </a:xfrm>
            <a:custGeom>
              <a:avLst/>
              <a:gdLst>
                <a:gd name="connsiteX0" fmla="*/ 0 w 2505878"/>
                <a:gd name="connsiteY0" fmla="*/ 748803 h 748803"/>
                <a:gd name="connsiteX1" fmla="*/ 626471 w 2505878"/>
                <a:gd name="connsiteY1" fmla="*/ 0 h 748803"/>
                <a:gd name="connsiteX2" fmla="*/ 1879407 w 2505878"/>
                <a:gd name="connsiteY2" fmla="*/ 0 h 748803"/>
                <a:gd name="connsiteX3" fmla="*/ 2505878 w 2505878"/>
                <a:gd name="connsiteY3" fmla="*/ 748803 h 748803"/>
                <a:gd name="connsiteX4" fmla="*/ 0 w 2505878"/>
                <a:gd name="connsiteY4" fmla="*/ 748803 h 74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5878" h="748803">
                  <a:moveTo>
                    <a:pt x="0" y="748803"/>
                  </a:moveTo>
                  <a:lnTo>
                    <a:pt x="626471" y="0"/>
                  </a:lnTo>
                  <a:lnTo>
                    <a:pt x="1879407" y="0"/>
                  </a:lnTo>
                  <a:lnTo>
                    <a:pt x="2505878" y="748803"/>
                  </a:lnTo>
                  <a:lnTo>
                    <a:pt x="0" y="748803"/>
                  </a:lnTo>
                  <a:close/>
                </a:path>
              </a:pathLst>
            </a:cu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6309" tIns="17780" rIns="456309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  <a:latin typeface="Lucida Sans" pitchFamily="34" charset="0"/>
                </a:rPr>
                <a:t>0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>
                  <a:solidFill>
                    <a:schemeClr val="bg1"/>
                  </a:solidFill>
                  <a:latin typeface="Lucida Sans" pitchFamily="34" charset="0"/>
                </a:rPr>
                <a:t>LTI 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034168F-81F0-8E8E-6476-057E61E2DE9E}"/>
                </a:ext>
              </a:extLst>
            </p:cNvPr>
            <p:cNvSpPr/>
            <p:nvPr/>
          </p:nvSpPr>
          <p:spPr>
            <a:xfrm>
              <a:off x="2692591" y="2954453"/>
              <a:ext cx="3758817" cy="748803"/>
            </a:xfrm>
            <a:custGeom>
              <a:avLst/>
              <a:gdLst>
                <a:gd name="connsiteX0" fmla="*/ 0 w 3758817"/>
                <a:gd name="connsiteY0" fmla="*/ 748803 h 748803"/>
                <a:gd name="connsiteX1" fmla="*/ 626471 w 3758817"/>
                <a:gd name="connsiteY1" fmla="*/ 0 h 748803"/>
                <a:gd name="connsiteX2" fmla="*/ 3132346 w 3758817"/>
                <a:gd name="connsiteY2" fmla="*/ 0 h 748803"/>
                <a:gd name="connsiteX3" fmla="*/ 3758817 w 3758817"/>
                <a:gd name="connsiteY3" fmla="*/ 748803 h 748803"/>
                <a:gd name="connsiteX4" fmla="*/ 0 w 3758817"/>
                <a:gd name="connsiteY4" fmla="*/ 748803 h 74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8817" h="748803">
                  <a:moveTo>
                    <a:pt x="0" y="748803"/>
                  </a:moveTo>
                  <a:lnTo>
                    <a:pt x="626471" y="0"/>
                  </a:lnTo>
                  <a:lnTo>
                    <a:pt x="3132346" y="0"/>
                  </a:lnTo>
                  <a:lnTo>
                    <a:pt x="3758817" y="748803"/>
                  </a:lnTo>
                  <a:lnTo>
                    <a:pt x="0" y="748803"/>
                  </a:lnTo>
                  <a:close/>
                </a:path>
              </a:pathLst>
            </a:cu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78113" tIns="20320" rIns="678113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kern="1200">
                  <a:latin typeface="Lucida Sans" pitchFamily="34" charset="0"/>
                </a:rPr>
                <a:t>0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kern="1200">
                  <a:latin typeface="Lucida Sans" pitchFamily="34" charset="0"/>
                </a:rPr>
                <a:t>RWD/MTC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ACCF40-DB44-7DE5-D256-323AAF563700}"/>
                </a:ext>
              </a:extLst>
            </p:cNvPr>
            <p:cNvSpPr/>
            <p:nvPr/>
          </p:nvSpPr>
          <p:spPr>
            <a:xfrm>
              <a:off x="2066122" y="3703257"/>
              <a:ext cx="5011756" cy="748803"/>
            </a:xfrm>
            <a:custGeom>
              <a:avLst/>
              <a:gdLst>
                <a:gd name="connsiteX0" fmla="*/ 0 w 5011756"/>
                <a:gd name="connsiteY0" fmla="*/ 748803 h 748803"/>
                <a:gd name="connsiteX1" fmla="*/ 626471 w 5011756"/>
                <a:gd name="connsiteY1" fmla="*/ 0 h 748803"/>
                <a:gd name="connsiteX2" fmla="*/ 4385285 w 5011756"/>
                <a:gd name="connsiteY2" fmla="*/ 0 h 748803"/>
                <a:gd name="connsiteX3" fmla="*/ 5011756 w 5011756"/>
                <a:gd name="connsiteY3" fmla="*/ 748803 h 748803"/>
                <a:gd name="connsiteX4" fmla="*/ 0 w 5011756"/>
                <a:gd name="connsiteY4" fmla="*/ 748803 h 74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1756" h="748803">
                  <a:moveTo>
                    <a:pt x="0" y="748803"/>
                  </a:moveTo>
                  <a:lnTo>
                    <a:pt x="626471" y="0"/>
                  </a:lnTo>
                  <a:lnTo>
                    <a:pt x="4385285" y="0"/>
                  </a:lnTo>
                  <a:lnTo>
                    <a:pt x="5011756" y="748803"/>
                  </a:lnTo>
                  <a:lnTo>
                    <a:pt x="0" y="748803"/>
                  </a:lnTo>
                  <a:close/>
                </a:path>
              </a:pathLst>
            </a:custGeom>
            <a:solidFill>
              <a:srgbClr val="FFAE1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99917" tIns="22860" rIns="899918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>
                  <a:latin typeface="Lucida Sans"/>
                </a:rPr>
                <a:t>0</a:t>
              </a:r>
              <a:endParaRPr lang="en-GB" sz="1800" kern="1200">
                <a:latin typeface="Lucida Sans" pitchFamily="34" charset="0"/>
              </a:endParaRP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kern="1200">
                  <a:latin typeface="Lucida Sans" pitchFamily="34" charset="0"/>
                </a:rPr>
                <a:t>First Aid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264D133-BF34-F825-40B5-0C4E1331698B}"/>
                </a:ext>
              </a:extLst>
            </p:cNvPr>
            <p:cNvSpPr/>
            <p:nvPr/>
          </p:nvSpPr>
          <p:spPr>
            <a:xfrm>
              <a:off x="1439652" y="4452061"/>
              <a:ext cx="6264696" cy="748803"/>
            </a:xfrm>
            <a:custGeom>
              <a:avLst/>
              <a:gdLst>
                <a:gd name="connsiteX0" fmla="*/ 0 w 6264696"/>
                <a:gd name="connsiteY0" fmla="*/ 748803 h 748803"/>
                <a:gd name="connsiteX1" fmla="*/ 626471 w 6264696"/>
                <a:gd name="connsiteY1" fmla="*/ 0 h 748803"/>
                <a:gd name="connsiteX2" fmla="*/ 5638225 w 6264696"/>
                <a:gd name="connsiteY2" fmla="*/ 0 h 748803"/>
                <a:gd name="connsiteX3" fmla="*/ 6264696 w 6264696"/>
                <a:gd name="connsiteY3" fmla="*/ 748803 h 748803"/>
                <a:gd name="connsiteX4" fmla="*/ 0 w 6264696"/>
                <a:gd name="connsiteY4" fmla="*/ 748803 h 74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64696" h="748803">
                  <a:moveTo>
                    <a:pt x="0" y="748803"/>
                  </a:moveTo>
                  <a:lnTo>
                    <a:pt x="626471" y="0"/>
                  </a:lnTo>
                  <a:lnTo>
                    <a:pt x="5638225" y="0"/>
                  </a:lnTo>
                  <a:lnTo>
                    <a:pt x="6264696" y="748803"/>
                  </a:lnTo>
                  <a:lnTo>
                    <a:pt x="0" y="748803"/>
                  </a:lnTo>
                  <a:close/>
                </a:path>
              </a:pathLst>
            </a:custGeom>
            <a:solidFill>
              <a:srgbClr val="FFCE7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19181" tIns="22860" rIns="1119183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>
                  <a:latin typeface="Lucida Sans"/>
                </a:rPr>
                <a:t>2</a:t>
              </a:r>
              <a:endParaRPr lang="en-US"/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kern="1200">
                  <a:latin typeface="Lucida Sans" pitchFamily="34" charset="0"/>
                </a:rPr>
                <a:t>Near Miss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3859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264D464-898B-4908-88FD-33A83D6ED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0BC1D9E-4401-4EC0-88FD-ED103CB57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0670" y="2"/>
            <a:ext cx="1191330" cy="1511301"/>
          </a:xfrm>
          <a:custGeom>
            <a:avLst/>
            <a:gdLst>
              <a:gd name="connsiteX0" fmla="*/ 697617 w 1191330"/>
              <a:gd name="connsiteY0" fmla="*/ 0 h 1511301"/>
              <a:gd name="connsiteX1" fmla="*/ 1191330 w 1191330"/>
              <a:gd name="connsiteY1" fmla="*/ 0 h 1511301"/>
              <a:gd name="connsiteX2" fmla="*/ 1191330 w 1191330"/>
              <a:gd name="connsiteY2" fmla="*/ 1511301 h 1511301"/>
              <a:gd name="connsiteX3" fmla="*/ 0 w 1191330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1330" h="1511301">
                <a:moveTo>
                  <a:pt x="697617" y="0"/>
                </a:moveTo>
                <a:lnTo>
                  <a:pt x="1191330" y="0"/>
                </a:lnTo>
                <a:lnTo>
                  <a:pt x="1191330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B0AAF7C9-094E-400C-A428-F6C2262F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10753320" cy="5167312"/>
          </a:xfrm>
          <a:custGeom>
            <a:avLst/>
            <a:gdLst>
              <a:gd name="connsiteX0" fmla="*/ 0 w 10753320"/>
              <a:gd name="connsiteY0" fmla="*/ 0 h 5167312"/>
              <a:gd name="connsiteX1" fmla="*/ 9680943 w 10753320"/>
              <a:gd name="connsiteY1" fmla="*/ 0 h 5167312"/>
              <a:gd name="connsiteX2" fmla="*/ 9680223 w 10753320"/>
              <a:gd name="connsiteY2" fmla="*/ 952 h 5167312"/>
              <a:gd name="connsiteX3" fmla="*/ 10753320 w 10753320"/>
              <a:gd name="connsiteY3" fmla="*/ 952 h 5167312"/>
              <a:gd name="connsiteX4" fmla="*/ 8359441 w 10753320"/>
              <a:gd name="connsiteY4" fmla="*/ 5167312 h 5167312"/>
              <a:gd name="connsiteX5" fmla="*/ 4821866 w 10753320"/>
              <a:gd name="connsiteY5" fmla="*/ 5167312 h 5167312"/>
              <a:gd name="connsiteX6" fmla="*/ 4821866 w 10753320"/>
              <a:gd name="connsiteY6" fmla="*/ 5166360 h 5167312"/>
              <a:gd name="connsiteX7" fmla="*/ 0 w 10753320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53320" h="5167312">
                <a:moveTo>
                  <a:pt x="0" y="0"/>
                </a:moveTo>
                <a:lnTo>
                  <a:pt x="9680943" y="0"/>
                </a:lnTo>
                <a:lnTo>
                  <a:pt x="9680223" y="952"/>
                </a:lnTo>
                <a:lnTo>
                  <a:pt x="10753320" y="952"/>
                </a:lnTo>
                <a:lnTo>
                  <a:pt x="8359441" y="5167312"/>
                </a:lnTo>
                <a:lnTo>
                  <a:pt x="4821866" y="5167312"/>
                </a:lnTo>
                <a:lnTo>
                  <a:pt x="4821866" y="5166360"/>
                </a:lnTo>
                <a:lnTo>
                  <a:pt x="0" y="51663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200B311-3585-4069-AAC6-CD443FA5B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986" y="1690688"/>
            <a:ext cx="3668014" cy="5167312"/>
          </a:xfrm>
          <a:custGeom>
            <a:avLst/>
            <a:gdLst>
              <a:gd name="connsiteX0" fmla="*/ 2391664 w 3668014"/>
              <a:gd name="connsiteY0" fmla="*/ 0 h 5167312"/>
              <a:gd name="connsiteX1" fmla="*/ 3668014 w 3668014"/>
              <a:gd name="connsiteY1" fmla="*/ 0 h 5167312"/>
              <a:gd name="connsiteX2" fmla="*/ 3668014 w 3668014"/>
              <a:gd name="connsiteY2" fmla="*/ 5167312 h 5167312"/>
              <a:gd name="connsiteX3" fmla="*/ 0 w 3668014"/>
              <a:gd name="connsiteY3" fmla="*/ 5167312 h 5167312"/>
              <a:gd name="connsiteX4" fmla="*/ 2393879 w 3668014"/>
              <a:gd name="connsiteY4" fmla="*/ 952 h 5167312"/>
              <a:gd name="connsiteX5" fmla="*/ 2391664 w 366801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8014" h="5167312">
                <a:moveTo>
                  <a:pt x="2391664" y="0"/>
                </a:moveTo>
                <a:lnTo>
                  <a:pt x="3668014" y="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287C633-0ACC-490A-8390-77A58AA76557}"/>
              </a:ext>
            </a:extLst>
          </p:cNvPr>
          <p:cNvSpPr txBox="1">
            <a:spLocks/>
          </p:cNvSpPr>
          <p:nvPr/>
        </p:nvSpPr>
        <p:spPr>
          <a:xfrm>
            <a:off x="7620000" y="4018870"/>
            <a:ext cx="4189639" cy="38573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cida Sans" panose="020B0602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 panose="020B0602030504020204" pitchFamily="34" charset="0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E68B3A-AF6E-19A6-A90B-11732C0C1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90" y="848521"/>
            <a:ext cx="10515600" cy="1325563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  <a:latin typeface="Lucida Sans" panose="020B0602030504020204" pitchFamily="34" charset="0"/>
              </a:rPr>
              <a:t>THINK SAFETY!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E219FDE2-7961-5977-9449-C13EA50EBC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6482815"/>
              </p:ext>
            </p:extLst>
          </p:nvPr>
        </p:nvGraphicFramePr>
        <p:xfrm>
          <a:off x="-382361" y="1785144"/>
          <a:ext cx="9979836" cy="497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Circle: Hollow 17">
            <a:extLst>
              <a:ext uri="{FF2B5EF4-FFF2-40B4-BE49-F238E27FC236}">
                <a16:creationId xmlns:a16="http://schemas.microsoft.com/office/drawing/2014/main" id="{04E113D5-36F7-88EB-93CB-8DEC008E6005}"/>
              </a:ext>
            </a:extLst>
          </p:cNvPr>
          <p:cNvSpPr/>
          <p:nvPr/>
        </p:nvSpPr>
        <p:spPr>
          <a:xfrm>
            <a:off x="1729215" y="5527871"/>
            <a:ext cx="328478" cy="328076"/>
          </a:xfrm>
          <a:prstGeom prst="donut">
            <a:avLst>
              <a:gd name="adj" fmla="val 7460"/>
            </a:avLst>
          </a:prstGeom>
        </p:spPr>
        <p:style>
          <a:lnRef idx="1">
            <a:schemeClr val="accent4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979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C7355-D012-4B46-23CC-173B01430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Working at Height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CC333-D734-E404-381A-C406D29A0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10196"/>
            <a:ext cx="7784862" cy="442322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800" b="1"/>
              <a:t>Work at height means work in any place where, if precautions were not taken, a person could fall a distance liable to cause personal injury.  </a:t>
            </a:r>
            <a:r>
              <a:rPr lang="en-GB" sz="1800"/>
              <a:t>This</a:t>
            </a:r>
            <a:r>
              <a:rPr lang="en-GB" sz="1800" b="1"/>
              <a:t> </a:t>
            </a:r>
            <a:r>
              <a:rPr lang="en-GB" sz="1800"/>
              <a:t>includes: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/>
              <a:t>work above ground/floor level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/>
              <a:t>could fall from an edge, through an opening or fragile surface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1800"/>
              <a:t>could fall from ground level into an opening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80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800"/>
              <a:t>TRAC comply with </a:t>
            </a:r>
            <a:r>
              <a:rPr lang="en-GB" sz="1800" b="1"/>
              <a:t>Work at Height Regulations 2005 </a:t>
            </a:r>
            <a:r>
              <a:rPr lang="en-GB" sz="1800"/>
              <a:t>to ensure all work at height is properly planned, risk  assessed and managed and that equipment used for work at height is properly inspected and maintained. This is documented within our: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1800"/>
          </a:p>
          <a:p>
            <a:pPr marL="0" indent="0">
              <a:buNone/>
            </a:pPr>
            <a:r>
              <a:rPr lang="en-GB" sz="1800"/>
              <a:t>	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733337-6587-64BC-94DD-1CDB2B794C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27778" r="28182" b="8659"/>
          <a:stretch/>
        </p:blipFill>
        <p:spPr>
          <a:xfrm flipH="1">
            <a:off x="8626765" y="0"/>
            <a:ext cx="3020291" cy="6377763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9EAE985-6754-CEAB-FFBE-D48D4B7C61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76"/>
          <a:stretch/>
        </p:blipFill>
        <p:spPr>
          <a:xfrm>
            <a:off x="9980725" y="480237"/>
            <a:ext cx="1792909" cy="1085805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904B5B-3859-1D60-1264-CD7E157918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189053"/>
              </p:ext>
            </p:extLst>
          </p:nvPr>
        </p:nvGraphicFramePr>
        <p:xfrm>
          <a:off x="838199" y="5427397"/>
          <a:ext cx="8128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2392591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2934499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0">
                          <a:hlinkClick r:id="rId4"/>
                        </a:rPr>
                        <a:t>Work At Height Policy</a:t>
                      </a:r>
                      <a:endParaRPr lang="en-GB" b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>
                          <a:hlinkClick r:id="rId5"/>
                        </a:rPr>
                        <a:t>Rope Access Safe Working Procedure</a:t>
                      </a:r>
                      <a:endParaRPr lang="en-GB" b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717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8113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F755B-F3B6-EED1-AF65-B5AEECC5B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Working at Height - Dropped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EDD52-5D99-3CBE-8DC0-8181B675F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91499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800" b="0" i="0">
                <a:solidFill>
                  <a:srgbClr val="222222"/>
                </a:solidFill>
                <a:effectLst/>
                <a:latin typeface="+mn-lt"/>
              </a:rPr>
              <a:t>Being struck by falling tools or equipment is a leading cause of injury to workers.</a:t>
            </a:r>
            <a:endParaRPr lang="en-GB" sz="1800">
              <a:solidFill>
                <a:srgbClr val="212121"/>
              </a:solidFill>
              <a:latin typeface="+mn-lt"/>
            </a:endParaRPr>
          </a:p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endParaRPr lang="en-GB" sz="1800">
              <a:solidFill>
                <a:srgbClr val="212121"/>
              </a:solidFill>
              <a:latin typeface="+mn-lt"/>
            </a:endParaRPr>
          </a:p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800">
                <a:solidFill>
                  <a:srgbClr val="212121"/>
                </a:solidFill>
                <a:latin typeface="+mn-lt"/>
              </a:rPr>
              <a:t>A dropped object is any item that falls or falls over from its previous position that has the potential to cause injury, death or equipment/environmental damage. Dropped Objects may be classified as: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800" b="0" i="0">
              <a:solidFill>
                <a:srgbClr val="212121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800" b="1" i="0">
                <a:solidFill>
                  <a:srgbClr val="212121"/>
                </a:solidFill>
                <a:effectLst/>
                <a:latin typeface="+mn-lt"/>
              </a:rPr>
              <a:t>Static</a:t>
            </a:r>
            <a:r>
              <a:rPr lang="en-GB" sz="1800" b="0" i="0">
                <a:solidFill>
                  <a:srgbClr val="212121"/>
                </a:solidFill>
                <a:effectLst/>
                <a:latin typeface="+mn-lt"/>
              </a:rPr>
              <a:t> - any object that falls from its previous position under its own weight (gravity) without any applied force.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800" b="0" i="0">
                <a:solidFill>
                  <a:srgbClr val="212121"/>
                </a:solidFill>
                <a:effectLst/>
                <a:latin typeface="+mn-lt"/>
              </a:rPr>
              <a:t>Or…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800" b="1" i="0">
                <a:solidFill>
                  <a:srgbClr val="212121"/>
                </a:solidFill>
                <a:effectLst/>
                <a:latin typeface="+mn-lt"/>
              </a:rPr>
              <a:t>Dynamic</a:t>
            </a:r>
            <a:r>
              <a:rPr lang="en-GB" sz="1800" b="0" i="0">
                <a:solidFill>
                  <a:srgbClr val="212121"/>
                </a:solidFill>
                <a:effectLst/>
                <a:latin typeface="+mn-lt"/>
              </a:rPr>
              <a:t> - any object that falls from its previous position due to applied force.</a:t>
            </a:r>
            <a:endParaRPr lang="en-GB" sz="180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36DD05-CE2A-B15A-CBF4-37530B286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4011" y="1979629"/>
            <a:ext cx="2939296" cy="354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0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ED26D-0B0C-AA7C-4BB3-A036CFC7D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Impact of Dropped Objects</a:t>
            </a:r>
          </a:p>
        </p:txBody>
      </p:sp>
      <p:pic>
        <p:nvPicPr>
          <p:cNvPr id="1026" name="Picture 2" descr="Falling Objects | Secure Height Systems">
            <a:extLst>
              <a:ext uri="{FF2B5EF4-FFF2-40B4-BE49-F238E27FC236}">
                <a16:creationId xmlns:a16="http://schemas.microsoft.com/office/drawing/2014/main" id="{E29E0490-23E6-D6A0-A21F-2674F145E0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" t="4440" r="3698" b="5129"/>
          <a:stretch/>
        </p:blipFill>
        <p:spPr bwMode="auto">
          <a:xfrm>
            <a:off x="2759756" y="1446156"/>
            <a:ext cx="6672487" cy="458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935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12038-4F53-E27C-E997-E29C141A8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Drops Calculator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964A53-A4FE-0754-A72B-886FC85C1EB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6659880" cy="1844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b="0" i="0">
                <a:solidFill>
                  <a:srgbClr val="202124"/>
                </a:solidFill>
                <a:effectLst/>
                <a:latin typeface="+mn-lt"/>
              </a:rPr>
              <a:t>The DROPS Calculator is </a:t>
            </a:r>
            <a:r>
              <a:rPr lang="en-GB" sz="1800" b="0" i="0">
                <a:solidFill>
                  <a:srgbClr val="040C28"/>
                </a:solidFill>
                <a:effectLst/>
                <a:latin typeface="+mn-lt"/>
              </a:rPr>
              <a:t>designed to provide a general indication of the potential consequences of a dropped object, based on its mass and the distance it falls</a:t>
            </a:r>
            <a:r>
              <a:rPr lang="en-GB" sz="1800">
                <a:solidFill>
                  <a:srgbClr val="202124"/>
                </a:solidFill>
                <a:latin typeface="+mn-lt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>
                <a:solidFill>
                  <a:srgbClr val="202124"/>
                </a:solidFill>
                <a:latin typeface="+mn-lt"/>
              </a:rPr>
              <a:t>It is a useful tool when compiling risk assessments.</a:t>
            </a:r>
          </a:p>
          <a:p>
            <a:endParaRPr lang="en-GB" b="0" i="0">
              <a:solidFill>
                <a:srgbClr val="202124"/>
              </a:solidFill>
              <a:effectLst/>
              <a:latin typeface="Google Sans"/>
            </a:endParaRPr>
          </a:p>
        </p:txBody>
      </p:sp>
      <p:pic>
        <p:nvPicPr>
          <p:cNvPr id="1026" name="Picture 2" descr="DROPS-Metric-Calculator-A4-June-2021.pdf">
            <a:extLst>
              <a:ext uri="{FF2B5EF4-FFF2-40B4-BE49-F238E27FC236}">
                <a16:creationId xmlns:a16="http://schemas.microsoft.com/office/drawing/2014/main" id="{A18FD2C3-12EE-5B04-0500-DB308E924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151" y="1690688"/>
            <a:ext cx="3232649" cy="32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71143F-DB42-9669-852B-81934833C7FF}"/>
              </a:ext>
            </a:extLst>
          </p:cNvPr>
          <p:cNvSpPr txBox="1"/>
          <p:nvPr/>
        </p:nvSpPr>
        <p:spPr>
          <a:xfrm>
            <a:off x="838200" y="3482004"/>
            <a:ext cx="6659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hlinkClick r:id="rId3"/>
              </a:rPr>
              <a:t>https://dropsonline.org/resources-and-guidance/drops-calculator/drops-calculator-metric/</a:t>
            </a:r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993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43A1E-507B-FCE3-7980-987DFA86E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Causes of Dropped Objects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B37C4DD-8D32-CD5A-DB3E-CBD5D171A5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313532"/>
              </p:ext>
            </p:extLst>
          </p:nvPr>
        </p:nvGraphicFramePr>
        <p:xfrm>
          <a:off x="73864" y="1624013"/>
          <a:ext cx="109846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2154BD8-D333-395B-C664-CCFE6FC3201D}"/>
              </a:ext>
            </a:extLst>
          </p:cNvPr>
          <p:cNvSpPr txBox="1"/>
          <p:nvPr/>
        </p:nvSpPr>
        <p:spPr>
          <a:xfrm>
            <a:off x="6004286" y="6116866"/>
            <a:ext cx="60944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800"/>
              <a:t>*(https://dropsafe.com/dropped-object-prevention)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9E5AA3F-AADF-64A9-3410-A762A105BD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6083" y="1832203"/>
            <a:ext cx="2768256" cy="363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3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03C0B-788F-14F6-EC3A-FA6A9CCF5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Preventing Dropped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B6ABE-2F24-44E4-F2D9-6E9828F95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5687"/>
            <a:ext cx="10071099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Dropped object awareness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GB" sz="1600"/>
              <a:t>Ensure everyone understands the hazards and responsibilities.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GB" sz="1600"/>
              <a:t>Discuss performance, incidents and lessons learned.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Ensure fixed items are correctly installed with nuts, bolts, screws, clamps, brackets, welding etc.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Install secondary retention solutions such as safety netting and toe boards for added protection, where appropriate.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Understand and manage the </a:t>
            </a:r>
            <a:r>
              <a:rPr lang="en-GB" sz="1800">
                <a:solidFill>
                  <a:srgbClr val="FF0000"/>
                </a:solidFill>
              </a:rPr>
              <a:t>danger zones </a:t>
            </a:r>
            <a:r>
              <a:rPr lang="en-GB" sz="1800"/>
              <a:t>while work is being carried out.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Ensure tools and equipment are properly secured while working.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Maintain good housekeeping and traceability of all equipment.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Ensure PPE is worn as a last line of defence.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/>
              <a:t>Remember to </a:t>
            </a:r>
            <a:r>
              <a:rPr lang="en-GB" sz="1800" b="1"/>
              <a:t>report</a:t>
            </a:r>
            <a:r>
              <a:rPr lang="en-GB" sz="1800"/>
              <a:t> any potential dropped object.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D1C1BA-4858-173D-1501-B180836BB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11" y="4081806"/>
            <a:ext cx="2003292" cy="209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57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8819331-78BA-883B-CA32-97430B11D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748" y="2483508"/>
            <a:ext cx="2742627" cy="2373814"/>
          </a:xfrm>
          <a:prstGeom prst="rect">
            <a:avLst/>
          </a:prstGeom>
          <a:ln w="25400"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A183915-AAC0-311B-CF49-B7EB87534AAD}"/>
              </a:ext>
            </a:extLst>
          </p:cNvPr>
          <p:cNvGrpSpPr/>
          <p:nvPr/>
        </p:nvGrpSpPr>
        <p:grpSpPr>
          <a:xfrm>
            <a:off x="1687907" y="1158150"/>
            <a:ext cx="8728712" cy="5246555"/>
            <a:chOff x="1687907" y="1158150"/>
            <a:chExt cx="8728712" cy="524655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3109214-912B-25D6-6021-1C5ACF1EF2BF}"/>
                </a:ext>
              </a:extLst>
            </p:cNvPr>
            <p:cNvSpPr/>
            <p:nvPr/>
          </p:nvSpPr>
          <p:spPr>
            <a:xfrm>
              <a:off x="4375284" y="1456126"/>
              <a:ext cx="2828678" cy="1133712"/>
            </a:xfrm>
            <a:custGeom>
              <a:avLst/>
              <a:gdLst>
                <a:gd name="connsiteX0" fmla="*/ 0 w 2828678"/>
                <a:gd name="connsiteY0" fmla="*/ 188956 h 1133712"/>
                <a:gd name="connsiteX1" fmla="*/ 188956 w 2828678"/>
                <a:gd name="connsiteY1" fmla="*/ 0 h 1133712"/>
                <a:gd name="connsiteX2" fmla="*/ 2639722 w 2828678"/>
                <a:gd name="connsiteY2" fmla="*/ 0 h 1133712"/>
                <a:gd name="connsiteX3" fmla="*/ 2828678 w 2828678"/>
                <a:gd name="connsiteY3" fmla="*/ 188956 h 1133712"/>
                <a:gd name="connsiteX4" fmla="*/ 2828678 w 2828678"/>
                <a:gd name="connsiteY4" fmla="*/ 944756 h 1133712"/>
                <a:gd name="connsiteX5" fmla="*/ 2639722 w 2828678"/>
                <a:gd name="connsiteY5" fmla="*/ 1133712 h 1133712"/>
                <a:gd name="connsiteX6" fmla="*/ 188956 w 2828678"/>
                <a:gd name="connsiteY6" fmla="*/ 1133712 h 1133712"/>
                <a:gd name="connsiteX7" fmla="*/ 0 w 2828678"/>
                <a:gd name="connsiteY7" fmla="*/ 944756 h 1133712"/>
                <a:gd name="connsiteX8" fmla="*/ 0 w 2828678"/>
                <a:gd name="connsiteY8" fmla="*/ 188956 h 113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678" h="1133712">
                  <a:moveTo>
                    <a:pt x="0" y="188956"/>
                  </a:moveTo>
                  <a:cubicBezTo>
                    <a:pt x="0" y="84598"/>
                    <a:pt x="84598" y="0"/>
                    <a:pt x="188956" y="0"/>
                  </a:cubicBezTo>
                  <a:lnTo>
                    <a:pt x="2639722" y="0"/>
                  </a:lnTo>
                  <a:cubicBezTo>
                    <a:pt x="2744080" y="0"/>
                    <a:pt x="2828678" y="84598"/>
                    <a:pt x="2828678" y="188956"/>
                  </a:cubicBezTo>
                  <a:lnTo>
                    <a:pt x="2828678" y="944756"/>
                  </a:lnTo>
                  <a:cubicBezTo>
                    <a:pt x="2828678" y="1049114"/>
                    <a:pt x="2744080" y="1133712"/>
                    <a:pt x="2639722" y="1133712"/>
                  </a:cubicBezTo>
                  <a:lnTo>
                    <a:pt x="188956" y="1133712"/>
                  </a:lnTo>
                  <a:cubicBezTo>
                    <a:pt x="84598" y="1133712"/>
                    <a:pt x="0" y="1049114"/>
                    <a:pt x="0" y="944756"/>
                  </a:cubicBezTo>
                  <a:lnTo>
                    <a:pt x="0" y="188956"/>
                  </a:lnTo>
                  <a:close/>
                </a:path>
              </a:pathLst>
            </a:custGeom>
            <a:noFill/>
            <a:ln w="41275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303" tIns="116303" rIns="116303" bIns="116303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0" i="0" kern="1200" baseline="0">
                  <a:solidFill>
                    <a:schemeClr val="tx1"/>
                  </a:solidFill>
                </a:rPr>
                <a:t>Consider every item carried aloft as a potential dropped object!</a:t>
              </a:r>
              <a:endParaRPr lang="en-GB" sz="1400" b="0" kern="120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F78900B-6F9A-E21A-3E2C-67C2A8009B7F}"/>
                </a:ext>
              </a:extLst>
            </p:cNvPr>
            <p:cNvSpPr/>
            <p:nvPr/>
          </p:nvSpPr>
          <p:spPr>
            <a:xfrm>
              <a:off x="5905370" y="2478239"/>
              <a:ext cx="3849201" cy="38492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314240" y="99347"/>
                  </a:moveTo>
                  <a:arcTo wR="1924600" hR="1924600" stAng="15090611" swAng="2991509"/>
                </a:path>
              </a:pathLst>
            </a:custGeom>
            <a:noFill/>
            <a:ln>
              <a:noFill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4DAAB9A-B67C-374A-F3B1-D16C092D3B0D}"/>
                </a:ext>
              </a:extLst>
            </p:cNvPr>
            <p:cNvSpPr/>
            <p:nvPr/>
          </p:nvSpPr>
          <p:spPr>
            <a:xfrm>
              <a:off x="7587941" y="2768209"/>
              <a:ext cx="2828678" cy="1133712"/>
            </a:xfrm>
            <a:custGeom>
              <a:avLst/>
              <a:gdLst>
                <a:gd name="connsiteX0" fmla="*/ 0 w 2828678"/>
                <a:gd name="connsiteY0" fmla="*/ 188956 h 1133712"/>
                <a:gd name="connsiteX1" fmla="*/ 188956 w 2828678"/>
                <a:gd name="connsiteY1" fmla="*/ 0 h 1133712"/>
                <a:gd name="connsiteX2" fmla="*/ 2639722 w 2828678"/>
                <a:gd name="connsiteY2" fmla="*/ 0 h 1133712"/>
                <a:gd name="connsiteX3" fmla="*/ 2828678 w 2828678"/>
                <a:gd name="connsiteY3" fmla="*/ 188956 h 1133712"/>
                <a:gd name="connsiteX4" fmla="*/ 2828678 w 2828678"/>
                <a:gd name="connsiteY4" fmla="*/ 944756 h 1133712"/>
                <a:gd name="connsiteX5" fmla="*/ 2639722 w 2828678"/>
                <a:gd name="connsiteY5" fmla="*/ 1133712 h 1133712"/>
                <a:gd name="connsiteX6" fmla="*/ 188956 w 2828678"/>
                <a:gd name="connsiteY6" fmla="*/ 1133712 h 1133712"/>
                <a:gd name="connsiteX7" fmla="*/ 0 w 2828678"/>
                <a:gd name="connsiteY7" fmla="*/ 944756 h 1133712"/>
                <a:gd name="connsiteX8" fmla="*/ 0 w 2828678"/>
                <a:gd name="connsiteY8" fmla="*/ 188956 h 113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678" h="1133712">
                  <a:moveTo>
                    <a:pt x="0" y="188956"/>
                  </a:moveTo>
                  <a:cubicBezTo>
                    <a:pt x="0" y="84598"/>
                    <a:pt x="84598" y="0"/>
                    <a:pt x="188956" y="0"/>
                  </a:cubicBezTo>
                  <a:lnTo>
                    <a:pt x="2639722" y="0"/>
                  </a:lnTo>
                  <a:cubicBezTo>
                    <a:pt x="2744080" y="0"/>
                    <a:pt x="2828678" y="84598"/>
                    <a:pt x="2828678" y="188956"/>
                  </a:cubicBezTo>
                  <a:lnTo>
                    <a:pt x="2828678" y="944756"/>
                  </a:lnTo>
                  <a:cubicBezTo>
                    <a:pt x="2828678" y="1049114"/>
                    <a:pt x="2744080" y="1133712"/>
                    <a:pt x="2639722" y="1133712"/>
                  </a:cubicBezTo>
                  <a:lnTo>
                    <a:pt x="188956" y="1133712"/>
                  </a:lnTo>
                  <a:cubicBezTo>
                    <a:pt x="84598" y="1133712"/>
                    <a:pt x="0" y="1049114"/>
                    <a:pt x="0" y="944756"/>
                  </a:cubicBezTo>
                  <a:lnTo>
                    <a:pt x="0" y="188956"/>
                  </a:lnTo>
                  <a:close/>
                </a:path>
              </a:pathLst>
            </a:custGeom>
            <a:noFill/>
            <a:ln w="41275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683" tIns="108683" rIns="108683" bIns="108683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0" kern="1200">
                  <a:solidFill>
                    <a:schemeClr val="tx1"/>
                  </a:solidFill>
                </a:rPr>
                <a:t>‘At height’ rules should apply to work at 2 metres or above, or where there is the potential for tools to drop more than 2 metres.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DBCCF1E-1123-DA8E-8772-6BF13DFA549E}"/>
                </a:ext>
              </a:extLst>
            </p:cNvPr>
            <p:cNvSpPr/>
            <p:nvPr/>
          </p:nvSpPr>
          <p:spPr>
            <a:xfrm>
              <a:off x="5385756" y="1158150"/>
              <a:ext cx="3849201" cy="38492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659936" y="2756884"/>
                  </a:moveTo>
                  <a:arcTo wR="1924600" hR="1924600" stAng="1537369" swAng="2606630"/>
                </a:path>
              </a:pathLst>
            </a:custGeom>
            <a:noFill/>
            <a:ln>
              <a:noFill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3DA6CB7-9C23-8AD8-28A7-4E0C767EBB70}"/>
                </a:ext>
              </a:extLst>
            </p:cNvPr>
            <p:cNvSpPr/>
            <p:nvPr/>
          </p:nvSpPr>
          <p:spPr>
            <a:xfrm>
              <a:off x="6196202" y="4885455"/>
              <a:ext cx="2828678" cy="1133712"/>
            </a:xfrm>
            <a:custGeom>
              <a:avLst/>
              <a:gdLst>
                <a:gd name="connsiteX0" fmla="*/ 0 w 2828678"/>
                <a:gd name="connsiteY0" fmla="*/ 188956 h 1133712"/>
                <a:gd name="connsiteX1" fmla="*/ 188956 w 2828678"/>
                <a:gd name="connsiteY1" fmla="*/ 0 h 1133712"/>
                <a:gd name="connsiteX2" fmla="*/ 2639722 w 2828678"/>
                <a:gd name="connsiteY2" fmla="*/ 0 h 1133712"/>
                <a:gd name="connsiteX3" fmla="*/ 2828678 w 2828678"/>
                <a:gd name="connsiteY3" fmla="*/ 188956 h 1133712"/>
                <a:gd name="connsiteX4" fmla="*/ 2828678 w 2828678"/>
                <a:gd name="connsiteY4" fmla="*/ 944756 h 1133712"/>
                <a:gd name="connsiteX5" fmla="*/ 2639722 w 2828678"/>
                <a:gd name="connsiteY5" fmla="*/ 1133712 h 1133712"/>
                <a:gd name="connsiteX6" fmla="*/ 188956 w 2828678"/>
                <a:gd name="connsiteY6" fmla="*/ 1133712 h 1133712"/>
                <a:gd name="connsiteX7" fmla="*/ 0 w 2828678"/>
                <a:gd name="connsiteY7" fmla="*/ 944756 h 1133712"/>
                <a:gd name="connsiteX8" fmla="*/ 0 w 2828678"/>
                <a:gd name="connsiteY8" fmla="*/ 188956 h 113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678" h="1133712">
                  <a:moveTo>
                    <a:pt x="0" y="188956"/>
                  </a:moveTo>
                  <a:cubicBezTo>
                    <a:pt x="0" y="84598"/>
                    <a:pt x="84598" y="0"/>
                    <a:pt x="188956" y="0"/>
                  </a:cubicBezTo>
                  <a:lnTo>
                    <a:pt x="2639722" y="0"/>
                  </a:lnTo>
                  <a:cubicBezTo>
                    <a:pt x="2744080" y="0"/>
                    <a:pt x="2828678" y="84598"/>
                    <a:pt x="2828678" y="188956"/>
                  </a:cubicBezTo>
                  <a:lnTo>
                    <a:pt x="2828678" y="944756"/>
                  </a:lnTo>
                  <a:cubicBezTo>
                    <a:pt x="2828678" y="1049114"/>
                    <a:pt x="2744080" y="1133712"/>
                    <a:pt x="2639722" y="1133712"/>
                  </a:cubicBezTo>
                  <a:lnTo>
                    <a:pt x="188956" y="1133712"/>
                  </a:lnTo>
                  <a:cubicBezTo>
                    <a:pt x="84598" y="1133712"/>
                    <a:pt x="0" y="1049114"/>
                    <a:pt x="0" y="944756"/>
                  </a:cubicBezTo>
                  <a:lnTo>
                    <a:pt x="0" y="188956"/>
                  </a:lnTo>
                  <a:close/>
                </a:path>
              </a:pathLst>
            </a:custGeom>
            <a:noFill/>
            <a:ln w="41275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683" tIns="108683" rIns="108683" bIns="108683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0" kern="1200">
                  <a:solidFill>
                    <a:schemeClr val="tx1"/>
                  </a:solidFill>
                </a:rPr>
                <a:t>Only take up what is required for the job. All other items should remain at ground level.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D2FEB42-CACA-34BF-0573-F1EFD847498A}"/>
                </a:ext>
              </a:extLst>
            </p:cNvPr>
            <p:cNvSpPr/>
            <p:nvPr/>
          </p:nvSpPr>
          <p:spPr>
            <a:xfrm>
              <a:off x="3847559" y="2495967"/>
              <a:ext cx="3849201" cy="38492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78442" y="3535036"/>
                  </a:moveTo>
                  <a:arcTo wR="1924600" hR="1924600" stAng="3407997" swAng="3984005"/>
                </a:path>
              </a:pathLst>
            </a:custGeom>
            <a:noFill/>
            <a:ln>
              <a:noFill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04A2907-C4EB-21C1-E90B-4295E5FD880C}"/>
                </a:ext>
              </a:extLst>
            </p:cNvPr>
            <p:cNvSpPr/>
            <p:nvPr/>
          </p:nvSpPr>
          <p:spPr>
            <a:xfrm>
              <a:off x="2595726" y="4885455"/>
              <a:ext cx="2828678" cy="1133712"/>
            </a:xfrm>
            <a:custGeom>
              <a:avLst/>
              <a:gdLst>
                <a:gd name="connsiteX0" fmla="*/ 0 w 2828678"/>
                <a:gd name="connsiteY0" fmla="*/ 188956 h 1133712"/>
                <a:gd name="connsiteX1" fmla="*/ 188956 w 2828678"/>
                <a:gd name="connsiteY1" fmla="*/ 0 h 1133712"/>
                <a:gd name="connsiteX2" fmla="*/ 2639722 w 2828678"/>
                <a:gd name="connsiteY2" fmla="*/ 0 h 1133712"/>
                <a:gd name="connsiteX3" fmla="*/ 2828678 w 2828678"/>
                <a:gd name="connsiteY3" fmla="*/ 188956 h 1133712"/>
                <a:gd name="connsiteX4" fmla="*/ 2828678 w 2828678"/>
                <a:gd name="connsiteY4" fmla="*/ 944756 h 1133712"/>
                <a:gd name="connsiteX5" fmla="*/ 2639722 w 2828678"/>
                <a:gd name="connsiteY5" fmla="*/ 1133712 h 1133712"/>
                <a:gd name="connsiteX6" fmla="*/ 188956 w 2828678"/>
                <a:gd name="connsiteY6" fmla="*/ 1133712 h 1133712"/>
                <a:gd name="connsiteX7" fmla="*/ 0 w 2828678"/>
                <a:gd name="connsiteY7" fmla="*/ 944756 h 1133712"/>
                <a:gd name="connsiteX8" fmla="*/ 0 w 2828678"/>
                <a:gd name="connsiteY8" fmla="*/ 188956 h 113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678" h="1133712">
                  <a:moveTo>
                    <a:pt x="0" y="188956"/>
                  </a:moveTo>
                  <a:cubicBezTo>
                    <a:pt x="0" y="84598"/>
                    <a:pt x="84598" y="0"/>
                    <a:pt x="188956" y="0"/>
                  </a:cubicBezTo>
                  <a:lnTo>
                    <a:pt x="2639722" y="0"/>
                  </a:lnTo>
                  <a:cubicBezTo>
                    <a:pt x="2744080" y="0"/>
                    <a:pt x="2828678" y="84598"/>
                    <a:pt x="2828678" y="188956"/>
                  </a:cubicBezTo>
                  <a:lnTo>
                    <a:pt x="2828678" y="944756"/>
                  </a:lnTo>
                  <a:cubicBezTo>
                    <a:pt x="2828678" y="1049114"/>
                    <a:pt x="2744080" y="1133712"/>
                    <a:pt x="2639722" y="1133712"/>
                  </a:cubicBezTo>
                  <a:lnTo>
                    <a:pt x="188956" y="1133712"/>
                  </a:lnTo>
                  <a:cubicBezTo>
                    <a:pt x="84598" y="1133712"/>
                    <a:pt x="0" y="1049114"/>
                    <a:pt x="0" y="944756"/>
                  </a:cubicBezTo>
                  <a:lnTo>
                    <a:pt x="0" y="188956"/>
                  </a:lnTo>
                  <a:close/>
                </a:path>
              </a:pathLst>
            </a:custGeom>
            <a:noFill/>
            <a:ln w="41275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683" tIns="108683" rIns="108683" bIns="108683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0" kern="1200">
                  <a:solidFill>
                    <a:schemeClr val="tx1"/>
                  </a:solidFill>
                </a:rPr>
                <a:t>When not in use, tools should be stored securely and in such a way where it is obvious when a tool is missing.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9F16361-22B3-C0BB-C174-751CD8277154}"/>
                </a:ext>
              </a:extLst>
            </p:cNvPr>
            <p:cNvSpPr/>
            <p:nvPr/>
          </p:nvSpPr>
          <p:spPr>
            <a:xfrm>
              <a:off x="2986627" y="1502699"/>
              <a:ext cx="3849201" cy="38492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659724" y="3375177"/>
                  </a:moveTo>
                  <a:arcTo wR="1924600" hR="1924600" stAng="7865269" swAng="2057826"/>
                </a:path>
              </a:pathLst>
            </a:custGeom>
            <a:noFill/>
            <a:ln>
              <a:noFill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FF3B51-AB89-59A0-D141-9A265AD225F2}"/>
                </a:ext>
              </a:extLst>
            </p:cNvPr>
            <p:cNvSpPr/>
            <p:nvPr/>
          </p:nvSpPr>
          <p:spPr>
            <a:xfrm>
              <a:off x="1687907" y="2768005"/>
              <a:ext cx="2828678" cy="1133712"/>
            </a:xfrm>
            <a:custGeom>
              <a:avLst/>
              <a:gdLst>
                <a:gd name="connsiteX0" fmla="*/ 0 w 2828678"/>
                <a:gd name="connsiteY0" fmla="*/ 188956 h 1133712"/>
                <a:gd name="connsiteX1" fmla="*/ 188956 w 2828678"/>
                <a:gd name="connsiteY1" fmla="*/ 0 h 1133712"/>
                <a:gd name="connsiteX2" fmla="*/ 2639722 w 2828678"/>
                <a:gd name="connsiteY2" fmla="*/ 0 h 1133712"/>
                <a:gd name="connsiteX3" fmla="*/ 2828678 w 2828678"/>
                <a:gd name="connsiteY3" fmla="*/ 188956 h 1133712"/>
                <a:gd name="connsiteX4" fmla="*/ 2828678 w 2828678"/>
                <a:gd name="connsiteY4" fmla="*/ 944756 h 1133712"/>
                <a:gd name="connsiteX5" fmla="*/ 2639722 w 2828678"/>
                <a:gd name="connsiteY5" fmla="*/ 1133712 h 1133712"/>
                <a:gd name="connsiteX6" fmla="*/ 188956 w 2828678"/>
                <a:gd name="connsiteY6" fmla="*/ 1133712 h 1133712"/>
                <a:gd name="connsiteX7" fmla="*/ 0 w 2828678"/>
                <a:gd name="connsiteY7" fmla="*/ 944756 h 1133712"/>
                <a:gd name="connsiteX8" fmla="*/ 0 w 2828678"/>
                <a:gd name="connsiteY8" fmla="*/ 188956 h 1133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8678" h="1133712">
                  <a:moveTo>
                    <a:pt x="0" y="188956"/>
                  </a:moveTo>
                  <a:cubicBezTo>
                    <a:pt x="0" y="84598"/>
                    <a:pt x="84598" y="0"/>
                    <a:pt x="188956" y="0"/>
                  </a:cubicBezTo>
                  <a:lnTo>
                    <a:pt x="2639722" y="0"/>
                  </a:lnTo>
                  <a:cubicBezTo>
                    <a:pt x="2744080" y="0"/>
                    <a:pt x="2828678" y="84598"/>
                    <a:pt x="2828678" y="188956"/>
                  </a:cubicBezTo>
                  <a:lnTo>
                    <a:pt x="2828678" y="944756"/>
                  </a:lnTo>
                  <a:cubicBezTo>
                    <a:pt x="2828678" y="1049114"/>
                    <a:pt x="2744080" y="1133712"/>
                    <a:pt x="2639722" y="1133712"/>
                  </a:cubicBezTo>
                  <a:lnTo>
                    <a:pt x="188956" y="1133712"/>
                  </a:lnTo>
                  <a:cubicBezTo>
                    <a:pt x="84598" y="1133712"/>
                    <a:pt x="0" y="1049114"/>
                    <a:pt x="0" y="944756"/>
                  </a:cubicBezTo>
                  <a:lnTo>
                    <a:pt x="0" y="188956"/>
                  </a:lnTo>
                  <a:close/>
                </a:path>
              </a:pathLst>
            </a:custGeom>
            <a:noFill/>
            <a:ln w="41275"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683" tIns="108683" rIns="108683" bIns="108683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b="0" kern="1200">
                  <a:solidFill>
                    <a:schemeClr val="tx1"/>
                  </a:solidFill>
                </a:rPr>
                <a:t>Pay special attention to loose items (</a:t>
              </a:r>
              <a:r>
                <a:rPr lang="en-GB" sz="1400" b="0" kern="1200" err="1">
                  <a:solidFill>
                    <a:schemeClr val="tx1"/>
                  </a:solidFill>
                </a:rPr>
                <a:t>eg.</a:t>
              </a:r>
              <a:r>
                <a:rPr lang="en-GB" sz="1400" b="0" kern="1200">
                  <a:solidFill>
                    <a:schemeClr val="tx1"/>
                  </a:solidFill>
                </a:rPr>
                <a:t> nuts, bolts, screws, pins etc.) particularly following repair and maintenance tasks. 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025CF0D-FF28-5A8B-6161-98F3AA36B036}"/>
                </a:ext>
              </a:extLst>
            </p:cNvPr>
            <p:cNvSpPr/>
            <p:nvPr/>
          </p:nvSpPr>
          <p:spPr>
            <a:xfrm>
              <a:off x="2235572" y="2555504"/>
              <a:ext cx="3849201" cy="38492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056680" y="206810"/>
                  </a:moveTo>
                  <a:arcTo wR="1924600" hR="1924600" stAng="14591678" swAng="2236257"/>
                </a:path>
              </a:pathLst>
            </a:custGeom>
            <a:noFill/>
            <a:ln>
              <a:noFill/>
            </a:ln>
          </p:spPr>
          <p:style>
            <a:lnRef idx="1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3A169A2-69E0-A6A8-9716-D066E428A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Tools at Height</a:t>
            </a:r>
          </a:p>
        </p:txBody>
      </p:sp>
    </p:spTree>
    <p:extLst>
      <p:ext uri="{BB962C8B-B14F-4D97-AF65-F5344CB8AC3E}">
        <p14:creationId xmlns:p14="http://schemas.microsoft.com/office/powerpoint/2010/main" val="3507286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777BC-428C-4668-C34E-4E718CB4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Securing Items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8F3B9F-3E44-2F6C-1FFB-110F84594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9645" y="1428750"/>
            <a:ext cx="3227070" cy="40005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4118B-05C7-2653-9BDB-52CE1C490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014"/>
            <a:ext cx="8377988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2800"/>
              <a:t>One of the most important aspects of safety when working at height is securing potential drop hazards.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GB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/>
              <a:t>All tooling used ‘at height’ should be lanyard attached to a </a:t>
            </a:r>
            <a:r>
              <a:rPr lang="en-GB" err="1"/>
              <a:t>toolbag</a:t>
            </a:r>
            <a:r>
              <a:rPr lang="en-GB"/>
              <a:t>, an equipment loop on the harness or a supporting structure.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2800"/>
              <a:t>Carrying pouches can be used for radios and any other portable equipment without certified securing points.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/>
              <a:t>Never attempt to make any modifications to securing equipment.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/>
              <a:t>Ensure karabiners, lanyards and shackles and other equipment have been properly maintained and inspected before use.</a:t>
            </a:r>
          </a:p>
        </p:txBody>
      </p:sp>
    </p:spTree>
    <p:extLst>
      <p:ext uri="{BB962C8B-B14F-4D97-AF65-F5344CB8AC3E}">
        <p14:creationId xmlns:p14="http://schemas.microsoft.com/office/powerpoint/2010/main" val="2327831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7f4297f-9c4f-4eda-921a-3a20380437b5">
      <Terms xmlns="http://schemas.microsoft.com/office/infopath/2007/PartnerControls"/>
    </lcf76f155ced4ddcb4097134ff3c332f>
    <TaxCatchAll xmlns="8d9c31b3-ca6e-42d1-8308-297e8e00654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56E7F56450B24D8E5FC8EBC96013D2" ma:contentTypeVersion="16" ma:contentTypeDescription="Create a new document." ma:contentTypeScope="" ma:versionID="974e3ffc3788b4e5f9550ef701c152dd">
  <xsd:schema xmlns:xsd="http://www.w3.org/2001/XMLSchema" xmlns:xs="http://www.w3.org/2001/XMLSchema" xmlns:p="http://schemas.microsoft.com/office/2006/metadata/properties" xmlns:ns2="8d9c31b3-ca6e-42d1-8308-297e8e006545" xmlns:ns3="87f4297f-9c4f-4eda-921a-3a20380437b5" targetNamespace="http://schemas.microsoft.com/office/2006/metadata/properties" ma:root="true" ma:fieldsID="49185072d2847bb5efc1e81588addc64" ns2:_="" ns3:_="">
    <xsd:import namespace="8d9c31b3-ca6e-42d1-8308-297e8e006545"/>
    <xsd:import namespace="87f4297f-9c4f-4eda-921a-3a20380437b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9c31b3-ca6e-42d1-8308-297e8e00654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0770914-6a92-4d53-9eb4-6dcb1459e6ee}" ma:internalName="TaxCatchAll" ma:showField="CatchAllData" ma:web="8d9c31b3-ca6e-42d1-8308-297e8e0065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f4297f-9c4f-4eda-921a-3a20380437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3bebc9-c1cd-4887-b21c-c6c5700ac8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385B51-1C1B-4AE0-AF0E-48E54E9E932B}">
  <ds:schemaRefs>
    <ds:schemaRef ds:uri="8d9c31b3-ca6e-42d1-8308-297e8e006545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87f4297f-9c4f-4eda-921a-3a20380437b5"/>
    <ds:schemaRef ds:uri="http://purl.org/dc/terms/"/>
    <ds:schemaRef ds:uri="http://www.w3.org/XML/1998/namespace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A12BA45B-37D4-4416-AFFA-20E4512E1B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B0B574-B9E9-4E55-9B00-28261F0A8E1A}">
  <ds:schemaRefs>
    <ds:schemaRef ds:uri="87f4297f-9c4f-4eda-921a-3a20380437b5"/>
    <ds:schemaRef ds:uri="8d9c31b3-ca6e-42d1-8308-297e8e00654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1112</Words>
  <Application>Microsoft Office PowerPoint</Application>
  <PresentationFormat>Widescreen</PresentationFormat>
  <Paragraphs>108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Google Sans</vt:lpstr>
      <vt:lpstr>Lucida Sans</vt:lpstr>
      <vt:lpstr>1_Office Theme</vt:lpstr>
      <vt:lpstr>2_Office Theme</vt:lpstr>
      <vt:lpstr>PowerPoint Presentation</vt:lpstr>
      <vt:lpstr>Working at Height</vt:lpstr>
      <vt:lpstr>Working at Height - Dropped Objects</vt:lpstr>
      <vt:lpstr>The Impact of Dropped Objects</vt:lpstr>
      <vt:lpstr>The Drops Calculator</vt:lpstr>
      <vt:lpstr>Common Causes of Dropped Objects</vt:lpstr>
      <vt:lpstr>Preventing Dropped Objects</vt:lpstr>
      <vt:lpstr>Using Tools at Height</vt:lpstr>
      <vt:lpstr>Securing Items </vt:lpstr>
      <vt:lpstr>Securing Tools and Equipment &lt;5kg </vt:lpstr>
      <vt:lpstr>PowerPoint Presentation</vt:lpstr>
      <vt:lpstr>Securing Tools and Equipment &gt; 5kg</vt:lpstr>
      <vt:lpstr>Exclusion Zones</vt:lpstr>
      <vt:lpstr>Exclusion Zones</vt:lpstr>
      <vt:lpstr>Useful Links</vt:lpstr>
      <vt:lpstr>Safety Climate Survey 2024 Launched</vt:lpstr>
      <vt:lpstr>THINK SAFETY!!</vt:lpstr>
      <vt:lpstr>THINK SAFETY!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Katy Shand</dc:creator>
  <cp:lastModifiedBy>Poppy Milne</cp:lastModifiedBy>
  <cp:revision>1</cp:revision>
  <dcterms:created xsi:type="dcterms:W3CDTF">2022-06-22T12:40:22Z</dcterms:created>
  <dcterms:modified xsi:type="dcterms:W3CDTF">2024-06-20T11:05:56Z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0x010100AD56E7F56450B24D8E5FC8EBC96013D2</vt:lpwstr>
  </property>
  <property fmtid="{D5CDD505-2E9C-101B-9397-08002B2CF9AE}" pid="3" name="MediaServiceImageTags">
    <vt:lpwstr/>
  </property>
</Properties>
</file>