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 id="2147483684" r:id="rId6"/>
  </p:sldMasterIdLst>
  <p:sldIdLst>
    <p:sldId id="256" r:id="rId7"/>
    <p:sldId id="261" r:id="rId8"/>
    <p:sldId id="283" r:id="rId9"/>
    <p:sldId id="278" r:id="rId10"/>
    <p:sldId id="279" r:id="rId11"/>
    <p:sldId id="282" r:id="rId12"/>
    <p:sldId id="264" r:id="rId13"/>
    <p:sldId id="265" r:id="rId14"/>
    <p:sldId id="266" r:id="rId15"/>
    <p:sldId id="274" r:id="rId16"/>
    <p:sldId id="284" r:id="rId17"/>
    <p:sldId id="277" r:id="rId18"/>
    <p:sldId id="280" r:id="rId19"/>
    <p:sldId id="276" r:id="rId20"/>
    <p:sldId id="286" r:id="rId21"/>
    <p:sldId id="273" r:id="rId22"/>
    <p:sldId id="262" r:id="rId23"/>
    <p:sldId id="257"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F0A72DB-937C-5998-E516-4CFD4298C726}" name="Nikki Simpson" initials="NS" userId="S::Nikki.Simpson@trac.com::8d206e67-0890-4c06-816c-44c06f448b82"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51D79C-CCA9-4F0B-8E7A-815CBF0372CC}" v="117" dt="2024-07-30T11:47:12.304"/>
    <p1510:client id="{29057A6F-BE24-43EA-53A3-1BD1B539F358}" v="237" dt="2024-07-30T09:40:18.342"/>
    <p1510:client id="{2DCC1681-9761-73BF-EC1E-7B4C8624BE14}" v="41" dt="2024-07-30T10:44:17.377"/>
    <p1510:client id="{7D8431DC-D493-454D-8FEA-CA6A1E9D1DDD}" v="5" dt="2024-07-30T12:39:08.098"/>
    <p1510:client id="{D843EEBC-5284-455F-B958-DA31912B0243}" v="939" dt="2024-07-30T12:11:19.7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oppy Milne" userId="dbd09707-01bb-4d14-ba6f-59102c4d3794" providerId="ADAL" clId="{D843EEBC-5284-455F-B958-DA31912B0243}"/>
    <pc:docChg chg="undo custSel addSld delSld modSld sldOrd modMainMaster">
      <pc:chgData name="Poppy Milne" userId="dbd09707-01bb-4d14-ba6f-59102c4d3794" providerId="ADAL" clId="{D843EEBC-5284-455F-B958-DA31912B0243}" dt="2024-07-30T12:18:18.252" v="12738" actId="20577"/>
      <pc:docMkLst>
        <pc:docMk/>
      </pc:docMkLst>
      <pc:sldChg chg="delSp modSp mod">
        <pc:chgData name="Poppy Milne" userId="dbd09707-01bb-4d14-ba6f-59102c4d3794" providerId="ADAL" clId="{D843EEBC-5284-455F-B958-DA31912B0243}" dt="2024-07-25T15:05:51.236" v="10406" actId="404"/>
        <pc:sldMkLst>
          <pc:docMk/>
          <pc:sldMk cId="188207946" sldId="256"/>
        </pc:sldMkLst>
        <pc:spChg chg="del mod">
          <ac:chgData name="Poppy Milne" userId="dbd09707-01bb-4d14-ba6f-59102c4d3794" providerId="ADAL" clId="{D843EEBC-5284-455F-B958-DA31912B0243}" dt="2024-07-25T15:05:46.449" v="10405" actId="478"/>
          <ac:spMkLst>
            <pc:docMk/>
            <pc:sldMk cId="188207946" sldId="256"/>
            <ac:spMk id="2" creationId="{9F706E32-B4DB-40F2-BAA7-6E3C24A9F72F}"/>
          </ac:spMkLst>
        </pc:spChg>
        <pc:spChg chg="mod">
          <ac:chgData name="Poppy Milne" userId="dbd09707-01bb-4d14-ba6f-59102c4d3794" providerId="ADAL" clId="{D843EEBC-5284-455F-B958-DA31912B0243}" dt="2024-07-25T15:05:51.236" v="10406" actId="404"/>
          <ac:spMkLst>
            <pc:docMk/>
            <pc:sldMk cId="188207946" sldId="256"/>
            <ac:spMk id="3" creationId="{AF54E8A6-22F7-48B9-B66C-75B54155B856}"/>
          </ac:spMkLst>
        </pc:spChg>
      </pc:sldChg>
      <pc:sldChg chg="addSp delSp modSp mod modCm">
        <pc:chgData name="Poppy Milne" userId="dbd09707-01bb-4d14-ba6f-59102c4d3794" providerId="ADAL" clId="{D843EEBC-5284-455F-B958-DA31912B0243}" dt="2024-07-30T08:35:25.208" v="12600"/>
        <pc:sldMkLst>
          <pc:docMk/>
          <pc:sldMk cId="4273297359" sldId="261"/>
        </pc:sldMkLst>
        <pc:spChg chg="mod">
          <ac:chgData name="Poppy Milne" userId="dbd09707-01bb-4d14-ba6f-59102c4d3794" providerId="ADAL" clId="{D843EEBC-5284-455F-B958-DA31912B0243}" dt="2024-07-18T14:12:02.929" v="4" actId="1076"/>
          <ac:spMkLst>
            <pc:docMk/>
            <pc:sldMk cId="4273297359" sldId="261"/>
            <ac:spMk id="2" creationId="{921D01F9-BD17-4F69-847E-766B7ADADEC7}"/>
          </ac:spMkLst>
        </pc:spChg>
        <pc:spChg chg="mod">
          <ac:chgData name="Poppy Milne" userId="dbd09707-01bb-4d14-ba6f-59102c4d3794" providerId="ADAL" clId="{D843EEBC-5284-455F-B958-DA31912B0243}" dt="2024-07-25T14:03:53.129" v="10221" actId="20577"/>
          <ac:spMkLst>
            <pc:docMk/>
            <pc:sldMk cId="4273297359" sldId="261"/>
            <ac:spMk id="6" creationId="{4447CE30-7FE5-81D0-1AF2-F2756629ED39}"/>
          </ac:spMkLst>
        </pc:spChg>
        <pc:picChg chg="add del mod">
          <ac:chgData name="Poppy Milne" userId="dbd09707-01bb-4d14-ba6f-59102c4d3794" providerId="ADAL" clId="{D843EEBC-5284-455F-B958-DA31912B0243}" dt="2024-07-25T14:00:02.777" v="10174" actId="478"/>
          <ac:picMkLst>
            <pc:docMk/>
            <pc:sldMk cId="4273297359" sldId="261"/>
            <ac:picMk id="2050" creationId="{CF8C2395-92E5-8AF9-FCDE-3CF5414341C6}"/>
          </ac:picMkLst>
        </pc:picChg>
        <pc:picChg chg="add mod">
          <ac:chgData name="Poppy Milne" userId="dbd09707-01bb-4d14-ba6f-59102c4d3794" providerId="ADAL" clId="{D843EEBC-5284-455F-B958-DA31912B0243}" dt="2024-07-25T14:02:30.988" v="10178" actId="14100"/>
          <ac:picMkLst>
            <pc:docMk/>
            <pc:sldMk cId="4273297359" sldId="261"/>
            <ac:picMk id="2052" creationId="{B6C1E98F-6A3D-5232-0A6A-C0DE5FE630FA}"/>
          </ac:picMkLst>
        </pc:picChg>
        <pc:extLst>
          <p:ext xmlns:p="http://schemas.openxmlformats.org/presentationml/2006/main" uri="{D6D511B9-2390-475A-947B-AFAB55BFBCF1}">
            <pc226:cmChg xmlns:pc226="http://schemas.microsoft.com/office/powerpoint/2022/06/main/command" chg="mod">
              <pc226:chgData name="Poppy Milne" userId="dbd09707-01bb-4d14-ba6f-59102c4d3794" providerId="ADAL" clId="{D843EEBC-5284-455F-B958-DA31912B0243}" dt="2024-07-30T08:35:25.208" v="12600"/>
              <pc2:cmMkLst xmlns:pc2="http://schemas.microsoft.com/office/powerpoint/2019/9/main/command">
                <pc:docMk/>
                <pc:sldMk cId="4273297359" sldId="261"/>
                <pc2:cmMk id="{646C7D21-395D-4A36-8CB1-AA980AB61501}"/>
              </pc2:cmMkLst>
            </pc226:cmChg>
          </p:ext>
        </pc:extLst>
      </pc:sldChg>
      <pc:sldChg chg="modSp mod">
        <pc:chgData name="Poppy Milne" userId="dbd09707-01bb-4d14-ba6f-59102c4d3794" providerId="ADAL" clId="{D843EEBC-5284-455F-B958-DA31912B0243}" dt="2024-07-30T12:15:49.966" v="12730" actId="20577"/>
        <pc:sldMkLst>
          <pc:docMk/>
          <pc:sldMk cId="773859987" sldId="262"/>
        </pc:sldMkLst>
        <pc:spChg chg="mod">
          <ac:chgData name="Poppy Milne" userId="dbd09707-01bb-4d14-ba6f-59102c4d3794" providerId="ADAL" clId="{D843EEBC-5284-455F-B958-DA31912B0243}" dt="2024-07-30T12:15:49.966" v="12730" actId="20577"/>
          <ac:spMkLst>
            <pc:docMk/>
            <pc:sldMk cId="773859987" sldId="262"/>
            <ac:spMk id="12" creationId="{1C6AC92F-7EB0-E398-F7FA-025F9A1C0414}"/>
          </ac:spMkLst>
        </pc:spChg>
        <pc:spChg chg="mod">
          <ac:chgData name="Poppy Milne" userId="dbd09707-01bb-4d14-ba6f-59102c4d3794" providerId="ADAL" clId="{D843EEBC-5284-455F-B958-DA31912B0243}" dt="2024-07-30T12:13:23.979" v="12729" actId="20577"/>
          <ac:spMkLst>
            <pc:docMk/>
            <pc:sldMk cId="773859987" sldId="262"/>
            <ac:spMk id="14" creationId="{C4357BEE-F521-7A82-D416-E3AC46C89D5E}"/>
          </ac:spMkLst>
        </pc:spChg>
      </pc:sldChg>
      <pc:sldChg chg="addSp delSp modSp del mod ord">
        <pc:chgData name="Poppy Milne" userId="dbd09707-01bb-4d14-ba6f-59102c4d3794" providerId="ADAL" clId="{D843EEBC-5284-455F-B958-DA31912B0243}" dt="2024-07-25T15:07:16.979" v="10408" actId="2696"/>
        <pc:sldMkLst>
          <pc:docMk/>
          <pc:sldMk cId="919525530" sldId="263"/>
        </pc:sldMkLst>
        <pc:spChg chg="add del mod">
          <ac:chgData name="Poppy Milne" userId="dbd09707-01bb-4d14-ba6f-59102c4d3794" providerId="ADAL" clId="{D843EEBC-5284-455F-B958-DA31912B0243}" dt="2024-07-24T09:37:51.498" v="746" actId="12084"/>
          <ac:spMkLst>
            <pc:docMk/>
            <pc:sldMk cId="919525530" sldId="263"/>
            <ac:spMk id="3" creationId="{00F59764-0378-B3AB-F7DE-253035B094BA}"/>
          </ac:spMkLst>
        </pc:spChg>
        <pc:spChg chg="add mod">
          <ac:chgData name="Poppy Milne" userId="dbd09707-01bb-4d14-ba6f-59102c4d3794" providerId="ADAL" clId="{D843EEBC-5284-455F-B958-DA31912B0243}" dt="2024-07-25T15:06:45.682" v="10407" actId="20577"/>
          <ac:spMkLst>
            <pc:docMk/>
            <pc:sldMk cId="919525530" sldId="263"/>
            <ac:spMk id="8" creationId="{5D43386E-4AF4-0D50-4A70-C5C862C85ED0}"/>
          </ac:spMkLst>
        </pc:spChg>
        <pc:graphicFrameChg chg="add mod">
          <ac:chgData name="Poppy Milne" userId="dbd09707-01bb-4d14-ba6f-59102c4d3794" providerId="ADAL" clId="{D843EEBC-5284-455F-B958-DA31912B0243}" dt="2024-07-24T09:28:17.995" v="690" actId="12084"/>
          <ac:graphicFrameMkLst>
            <pc:docMk/>
            <pc:sldMk cId="919525530" sldId="263"/>
            <ac:graphicFrameMk id="4" creationId="{3A9DA688-BC2C-B817-E743-40DB156940D8}"/>
          </ac:graphicFrameMkLst>
        </pc:graphicFrameChg>
        <pc:graphicFrameChg chg="add mod modGraphic">
          <ac:chgData name="Poppy Milne" userId="dbd09707-01bb-4d14-ba6f-59102c4d3794" providerId="ADAL" clId="{D843EEBC-5284-455F-B958-DA31912B0243}" dt="2024-07-24T09:30:34.167" v="718" actId="12084"/>
          <ac:graphicFrameMkLst>
            <pc:docMk/>
            <pc:sldMk cId="919525530" sldId="263"/>
            <ac:graphicFrameMk id="5" creationId="{344B1DE7-D79D-82EC-8B33-ADF919FDDA77}"/>
          </ac:graphicFrameMkLst>
        </pc:graphicFrameChg>
        <pc:graphicFrameChg chg="add del mod modGraphic">
          <ac:chgData name="Poppy Milne" userId="dbd09707-01bb-4d14-ba6f-59102c4d3794" providerId="ADAL" clId="{D843EEBC-5284-455F-B958-DA31912B0243}" dt="2024-07-24T09:41:14.730" v="813" actId="11529"/>
          <ac:graphicFrameMkLst>
            <pc:docMk/>
            <pc:sldMk cId="919525530" sldId="263"/>
            <ac:graphicFrameMk id="6" creationId="{DB7E58B6-74A7-5B15-C7F7-277563606CAF}"/>
          </ac:graphicFrameMkLst>
        </pc:graphicFrameChg>
        <pc:picChg chg="del mod">
          <ac:chgData name="Poppy Milne" userId="dbd09707-01bb-4d14-ba6f-59102c4d3794" providerId="ADAL" clId="{D843EEBC-5284-455F-B958-DA31912B0243}" dt="2024-07-24T10:23:49.142" v="2067" actId="478"/>
          <ac:picMkLst>
            <pc:docMk/>
            <pc:sldMk cId="919525530" sldId="263"/>
            <ac:picMk id="7" creationId="{7BE56F4B-CB99-1BD9-211A-74F348E1D4F1}"/>
          </ac:picMkLst>
        </pc:picChg>
        <pc:picChg chg="add del mod">
          <ac:chgData name="Poppy Milne" userId="dbd09707-01bb-4d14-ba6f-59102c4d3794" providerId="ADAL" clId="{D843EEBC-5284-455F-B958-DA31912B0243}" dt="2024-07-24T11:05:51.939" v="2583" actId="21"/>
          <ac:picMkLst>
            <pc:docMk/>
            <pc:sldMk cId="919525530" sldId="263"/>
            <ac:picMk id="2050" creationId="{6AE20318-8CE1-5A37-98CD-D0C5EC173D96}"/>
          </ac:picMkLst>
        </pc:picChg>
      </pc:sldChg>
      <pc:sldChg chg="modSp mod">
        <pc:chgData name="Poppy Milne" userId="dbd09707-01bb-4d14-ba6f-59102c4d3794" providerId="ADAL" clId="{D843EEBC-5284-455F-B958-DA31912B0243}" dt="2024-07-30T07:49:43.730" v="11650" actId="5793"/>
        <pc:sldMkLst>
          <pc:docMk/>
          <pc:sldMk cId="641176469" sldId="264"/>
        </pc:sldMkLst>
        <pc:spChg chg="mod">
          <ac:chgData name="Poppy Milne" userId="dbd09707-01bb-4d14-ba6f-59102c4d3794" providerId="ADAL" clId="{D843EEBC-5284-455F-B958-DA31912B0243}" dt="2024-07-30T07:49:43.730" v="11650" actId="5793"/>
          <ac:spMkLst>
            <pc:docMk/>
            <pc:sldMk cId="641176469" sldId="264"/>
            <ac:spMk id="3" creationId="{B6BE35BB-932B-D111-8872-DD8535BCFA77}"/>
          </ac:spMkLst>
        </pc:spChg>
      </pc:sldChg>
      <pc:sldChg chg="modSp mod">
        <pc:chgData name="Poppy Milne" userId="dbd09707-01bb-4d14-ba6f-59102c4d3794" providerId="ADAL" clId="{D843EEBC-5284-455F-B958-DA31912B0243}" dt="2024-07-25T13:53:05.866" v="10134" actId="20577"/>
        <pc:sldMkLst>
          <pc:docMk/>
          <pc:sldMk cId="3714926193" sldId="266"/>
        </pc:sldMkLst>
        <pc:spChg chg="mod">
          <ac:chgData name="Poppy Milne" userId="dbd09707-01bb-4d14-ba6f-59102c4d3794" providerId="ADAL" clId="{D843EEBC-5284-455F-B958-DA31912B0243}" dt="2024-07-25T13:53:05.866" v="10134" actId="20577"/>
          <ac:spMkLst>
            <pc:docMk/>
            <pc:sldMk cId="3714926193" sldId="266"/>
            <ac:spMk id="13" creationId="{005135C6-BADC-98D2-E06A-01A874458BF6}"/>
          </ac:spMkLst>
        </pc:spChg>
        <pc:picChg chg="mod">
          <ac:chgData name="Poppy Milne" userId="dbd09707-01bb-4d14-ba6f-59102c4d3794" providerId="ADAL" clId="{D843EEBC-5284-455F-B958-DA31912B0243}" dt="2024-07-18T14:41:07.841" v="317" actId="1076"/>
          <ac:picMkLst>
            <pc:docMk/>
            <pc:sldMk cId="3714926193" sldId="266"/>
            <ac:picMk id="11" creationId="{9F1BACBD-8C50-2994-3577-3C26A0EAFD17}"/>
          </ac:picMkLst>
        </pc:picChg>
      </pc:sldChg>
      <pc:sldChg chg="del">
        <pc:chgData name="Poppy Milne" userId="dbd09707-01bb-4d14-ba6f-59102c4d3794" providerId="ADAL" clId="{D843EEBC-5284-455F-B958-DA31912B0243}" dt="2024-07-18T14:17:50.602" v="230" actId="2696"/>
        <pc:sldMkLst>
          <pc:docMk/>
          <pc:sldMk cId="2840970139" sldId="267"/>
        </pc:sldMkLst>
      </pc:sldChg>
      <pc:sldChg chg="addSp delSp modSp mod">
        <pc:chgData name="Poppy Milne" userId="dbd09707-01bb-4d14-ba6f-59102c4d3794" providerId="ADAL" clId="{D843EEBC-5284-455F-B958-DA31912B0243}" dt="2024-07-30T08:47:50.206" v="12716" actId="20577"/>
        <pc:sldMkLst>
          <pc:docMk/>
          <pc:sldMk cId="1559538936" sldId="273"/>
        </pc:sldMkLst>
        <pc:spChg chg="add del mod">
          <ac:chgData name="Poppy Milne" userId="dbd09707-01bb-4d14-ba6f-59102c4d3794" providerId="ADAL" clId="{D843EEBC-5284-455F-B958-DA31912B0243}" dt="2024-07-30T08:47:50.206" v="12716" actId="20577"/>
          <ac:spMkLst>
            <pc:docMk/>
            <pc:sldMk cId="1559538936" sldId="273"/>
            <ac:spMk id="3" creationId="{5178D49A-682F-85C4-46D6-0941BF7DE3A1}"/>
          </ac:spMkLst>
        </pc:spChg>
        <pc:spChg chg="add del mod">
          <ac:chgData name="Poppy Milne" userId="dbd09707-01bb-4d14-ba6f-59102c4d3794" providerId="ADAL" clId="{D843EEBC-5284-455F-B958-DA31912B0243}" dt="2024-07-18T14:53:16.568" v="473" actId="478"/>
          <ac:spMkLst>
            <pc:docMk/>
            <pc:sldMk cId="1559538936" sldId="273"/>
            <ac:spMk id="4" creationId="{0BC7635B-0945-3E07-93C5-50C6E946B293}"/>
          </ac:spMkLst>
        </pc:spChg>
        <pc:spChg chg="add mod">
          <ac:chgData name="Poppy Milne" userId="dbd09707-01bb-4d14-ba6f-59102c4d3794" providerId="ADAL" clId="{D843EEBC-5284-455F-B958-DA31912B0243}" dt="2024-07-18T14:53:06.783" v="472" actId="478"/>
          <ac:spMkLst>
            <pc:docMk/>
            <pc:sldMk cId="1559538936" sldId="273"/>
            <ac:spMk id="6" creationId="{0674FF58-E009-96C6-A23C-3EC574522EDF}"/>
          </ac:spMkLst>
        </pc:spChg>
        <pc:spChg chg="add del mod">
          <ac:chgData name="Poppy Milne" userId="dbd09707-01bb-4d14-ba6f-59102c4d3794" providerId="ADAL" clId="{D843EEBC-5284-455F-B958-DA31912B0243}" dt="2024-07-18T14:53:35.617" v="477" actId="478"/>
          <ac:spMkLst>
            <pc:docMk/>
            <pc:sldMk cId="1559538936" sldId="273"/>
            <ac:spMk id="7" creationId="{ECBEE4D7-E84D-2EF7-F25C-0E8BE24F6593}"/>
          </ac:spMkLst>
        </pc:spChg>
        <pc:picChg chg="mod">
          <ac:chgData name="Poppy Milne" userId="dbd09707-01bb-4d14-ba6f-59102c4d3794" providerId="ADAL" clId="{D843EEBC-5284-455F-B958-DA31912B0243}" dt="2024-07-30T08:42:14.957" v="12617" actId="1076"/>
          <ac:picMkLst>
            <pc:docMk/>
            <pc:sldMk cId="1559538936" sldId="273"/>
            <ac:picMk id="5" creationId="{C0BCBC53-4F27-205B-287F-851852785A01}"/>
          </ac:picMkLst>
        </pc:picChg>
      </pc:sldChg>
      <pc:sldChg chg="addSp delSp modSp mod ord">
        <pc:chgData name="Poppy Milne" userId="dbd09707-01bb-4d14-ba6f-59102c4d3794" providerId="ADAL" clId="{D843EEBC-5284-455F-B958-DA31912B0243}" dt="2024-07-30T12:11:19.780" v="12723" actId="1076"/>
        <pc:sldMkLst>
          <pc:docMk/>
          <pc:sldMk cId="2461033536" sldId="274"/>
        </pc:sldMkLst>
        <pc:spChg chg="mod">
          <ac:chgData name="Poppy Milne" userId="dbd09707-01bb-4d14-ba6f-59102c4d3794" providerId="ADAL" clId="{D843EEBC-5284-455F-B958-DA31912B0243}" dt="2024-07-30T08:08:36.926" v="11990" actId="20577"/>
          <ac:spMkLst>
            <pc:docMk/>
            <pc:sldMk cId="2461033536" sldId="274"/>
            <ac:spMk id="2" creationId="{6FAC1880-5783-5468-39CB-0A5AD6AACC6F}"/>
          </ac:spMkLst>
        </pc:spChg>
        <pc:spChg chg="del mod">
          <ac:chgData name="Poppy Milne" userId="dbd09707-01bb-4d14-ba6f-59102c4d3794" providerId="ADAL" clId="{D843EEBC-5284-455F-B958-DA31912B0243}" dt="2024-07-30T07:44:50.280" v="11304" actId="478"/>
          <ac:spMkLst>
            <pc:docMk/>
            <pc:sldMk cId="2461033536" sldId="274"/>
            <ac:spMk id="3" creationId="{C32C3F68-8AD5-FF71-3C06-8B761BB9AB80}"/>
          </ac:spMkLst>
        </pc:spChg>
        <pc:spChg chg="mod">
          <ac:chgData name="Poppy Milne" userId="dbd09707-01bb-4d14-ba6f-59102c4d3794" providerId="ADAL" clId="{D843EEBC-5284-455F-B958-DA31912B0243}" dt="2024-07-30T08:30:23.703" v="12596" actId="20577"/>
          <ac:spMkLst>
            <pc:docMk/>
            <pc:sldMk cId="2461033536" sldId="274"/>
            <ac:spMk id="4" creationId="{06CD72B5-F17B-9D8E-294A-8C6FF7E044E8}"/>
          </ac:spMkLst>
        </pc:spChg>
        <pc:spChg chg="add del mod">
          <ac:chgData name="Poppy Milne" userId="dbd09707-01bb-4d14-ba6f-59102c4d3794" providerId="ADAL" clId="{D843EEBC-5284-455F-B958-DA31912B0243}" dt="2024-07-30T07:49:21.724" v="11643" actId="478"/>
          <ac:spMkLst>
            <pc:docMk/>
            <pc:sldMk cId="2461033536" sldId="274"/>
            <ac:spMk id="6" creationId="{1D8F0E61-B541-2013-E932-A47D83F77524}"/>
          </ac:spMkLst>
        </pc:spChg>
        <pc:picChg chg="add mod">
          <ac:chgData name="Poppy Milne" userId="dbd09707-01bb-4d14-ba6f-59102c4d3794" providerId="ADAL" clId="{D843EEBC-5284-455F-B958-DA31912B0243}" dt="2024-07-30T12:11:14.210" v="12722" actId="1076"/>
          <ac:picMkLst>
            <pc:docMk/>
            <pc:sldMk cId="2461033536" sldId="274"/>
            <ac:picMk id="2050" creationId="{6AE20318-8CE1-5A37-98CD-D0C5EC173D96}"/>
          </ac:picMkLst>
        </pc:picChg>
        <pc:picChg chg="del">
          <ac:chgData name="Poppy Milne" userId="dbd09707-01bb-4d14-ba6f-59102c4d3794" providerId="ADAL" clId="{D843EEBC-5284-455F-B958-DA31912B0243}" dt="2024-07-24T12:05:20.762" v="3262" actId="478"/>
          <ac:picMkLst>
            <pc:docMk/>
            <pc:sldMk cId="2461033536" sldId="274"/>
            <ac:picMk id="3076" creationId="{D890F7B8-CF14-9B35-0DF0-204CA912708E}"/>
          </ac:picMkLst>
        </pc:picChg>
        <pc:picChg chg="add mod">
          <ac:chgData name="Poppy Milne" userId="dbd09707-01bb-4d14-ba6f-59102c4d3794" providerId="ADAL" clId="{D843EEBC-5284-455F-B958-DA31912B0243}" dt="2024-07-30T12:11:19.780" v="12723" actId="1076"/>
          <ac:picMkLst>
            <pc:docMk/>
            <pc:sldMk cId="2461033536" sldId="274"/>
            <ac:picMk id="4098" creationId="{31350C30-499A-ECC8-AA10-34B6D9DD68A4}"/>
          </ac:picMkLst>
        </pc:picChg>
      </pc:sldChg>
      <pc:sldChg chg="addSp delSp modSp mod ord">
        <pc:chgData name="Poppy Milne" userId="dbd09707-01bb-4d14-ba6f-59102c4d3794" providerId="ADAL" clId="{D843EEBC-5284-455F-B958-DA31912B0243}" dt="2024-07-30T08:46:35.542" v="12705" actId="20577"/>
        <pc:sldMkLst>
          <pc:docMk/>
          <pc:sldMk cId="1722222500" sldId="276"/>
        </pc:sldMkLst>
        <pc:spChg chg="del mod">
          <ac:chgData name="Poppy Milne" userId="dbd09707-01bb-4d14-ba6f-59102c4d3794" providerId="ADAL" clId="{D843EEBC-5284-455F-B958-DA31912B0243}" dt="2024-07-24T09:43:04.133" v="821" actId="12084"/>
          <ac:spMkLst>
            <pc:docMk/>
            <pc:sldMk cId="1722222500" sldId="276"/>
            <ac:spMk id="3" creationId="{F85291B9-6769-1E5A-1ED5-5FADA59EF140}"/>
          </ac:spMkLst>
        </pc:spChg>
        <pc:spChg chg="add mod">
          <ac:chgData name="Poppy Milne" userId="dbd09707-01bb-4d14-ba6f-59102c4d3794" providerId="ADAL" clId="{D843EEBC-5284-455F-B958-DA31912B0243}" dt="2024-07-30T08:46:35.542" v="12705" actId="20577"/>
          <ac:spMkLst>
            <pc:docMk/>
            <pc:sldMk cId="1722222500" sldId="276"/>
            <ac:spMk id="4" creationId="{6C83BB03-493F-5DE7-5C25-8C80D8E8CDA5}"/>
          </ac:spMkLst>
        </pc:spChg>
        <pc:spChg chg="del mod">
          <ac:chgData name="Poppy Milne" userId="dbd09707-01bb-4d14-ba6f-59102c4d3794" providerId="ADAL" clId="{D843EEBC-5284-455F-B958-DA31912B0243}" dt="2024-07-24T09:54:50.375" v="930" actId="478"/>
          <ac:spMkLst>
            <pc:docMk/>
            <pc:sldMk cId="1722222500" sldId="276"/>
            <ac:spMk id="6" creationId="{9722C2F6-7EBD-F8AB-4044-7DB8C7BD5900}"/>
          </ac:spMkLst>
        </pc:spChg>
        <pc:spChg chg="mod">
          <ac:chgData name="Poppy Milne" userId="dbd09707-01bb-4d14-ba6f-59102c4d3794" providerId="ADAL" clId="{D843EEBC-5284-455F-B958-DA31912B0243}" dt="2024-07-25T13:58:31.898" v="10167" actId="14100"/>
          <ac:spMkLst>
            <pc:docMk/>
            <pc:sldMk cId="1722222500" sldId="276"/>
            <ac:spMk id="7" creationId="{3F733F8D-5036-72F7-4799-50CFB312DE3A}"/>
          </ac:spMkLst>
        </pc:spChg>
        <pc:spChg chg="del mod ord">
          <ac:chgData name="Poppy Milne" userId="dbd09707-01bb-4d14-ba6f-59102c4d3794" providerId="ADAL" clId="{D843EEBC-5284-455F-B958-DA31912B0243}" dt="2024-07-24T09:56:13.073" v="945" actId="478"/>
          <ac:spMkLst>
            <pc:docMk/>
            <pc:sldMk cId="1722222500" sldId="276"/>
            <ac:spMk id="8" creationId="{CE033E62-C682-AEF5-46DE-CD57B1A5F0AA}"/>
          </ac:spMkLst>
        </pc:spChg>
        <pc:spChg chg="mod">
          <ac:chgData name="Poppy Milne" userId="dbd09707-01bb-4d14-ba6f-59102c4d3794" providerId="ADAL" clId="{D843EEBC-5284-455F-B958-DA31912B0243}" dt="2024-07-25T13:56:33.608" v="10154" actId="113"/>
          <ac:spMkLst>
            <pc:docMk/>
            <pc:sldMk cId="1722222500" sldId="276"/>
            <ac:spMk id="9" creationId="{F6AA07B7-B979-6498-2436-806E479E6C10}"/>
          </ac:spMkLst>
        </pc:spChg>
        <pc:spChg chg="del mod ord">
          <ac:chgData name="Poppy Milne" userId="dbd09707-01bb-4d14-ba6f-59102c4d3794" providerId="ADAL" clId="{D843EEBC-5284-455F-B958-DA31912B0243}" dt="2024-07-24T10:08:13.036" v="1901" actId="478"/>
          <ac:spMkLst>
            <pc:docMk/>
            <pc:sldMk cId="1722222500" sldId="276"/>
            <ac:spMk id="10" creationId="{B90D7612-A59B-EA95-B735-5D66B84858ED}"/>
          </ac:spMkLst>
        </pc:spChg>
        <pc:spChg chg="mod">
          <ac:chgData name="Poppy Milne" userId="dbd09707-01bb-4d14-ba6f-59102c4d3794" providerId="ADAL" clId="{D843EEBC-5284-455F-B958-DA31912B0243}" dt="2024-07-30T08:45:00.135" v="12695" actId="20577"/>
          <ac:spMkLst>
            <pc:docMk/>
            <pc:sldMk cId="1722222500" sldId="276"/>
            <ac:spMk id="11" creationId="{24DB199C-0FAE-F681-518A-FA3EAA50FDAF}"/>
          </ac:spMkLst>
        </pc:spChg>
        <pc:spChg chg="del mod ord">
          <ac:chgData name="Poppy Milne" userId="dbd09707-01bb-4d14-ba6f-59102c4d3794" providerId="ADAL" clId="{D843EEBC-5284-455F-B958-DA31912B0243}" dt="2024-07-24T10:08:10.884" v="1900" actId="478"/>
          <ac:spMkLst>
            <pc:docMk/>
            <pc:sldMk cId="1722222500" sldId="276"/>
            <ac:spMk id="13" creationId="{D61A68BE-CEAF-E160-25FE-A19930437E4C}"/>
          </ac:spMkLst>
        </pc:spChg>
        <pc:spChg chg="mod">
          <ac:chgData name="Poppy Milne" userId="dbd09707-01bb-4d14-ba6f-59102c4d3794" providerId="ADAL" clId="{D843EEBC-5284-455F-B958-DA31912B0243}" dt="2024-07-25T13:56:37.608" v="10155" actId="113"/>
          <ac:spMkLst>
            <pc:docMk/>
            <pc:sldMk cId="1722222500" sldId="276"/>
            <ac:spMk id="14" creationId="{0B300DD3-D2E0-2447-2953-8AB160CA082C}"/>
          </ac:spMkLst>
        </pc:spChg>
        <pc:spChg chg="del mod ord">
          <ac:chgData name="Poppy Milne" userId="dbd09707-01bb-4d14-ba6f-59102c4d3794" providerId="ADAL" clId="{D843EEBC-5284-455F-B958-DA31912B0243}" dt="2024-07-24T10:08:05.900" v="1899" actId="478"/>
          <ac:spMkLst>
            <pc:docMk/>
            <pc:sldMk cId="1722222500" sldId="276"/>
            <ac:spMk id="15" creationId="{A9D21881-57A7-4849-1224-C6FC182EA664}"/>
          </ac:spMkLst>
        </pc:spChg>
        <pc:spChg chg="mod">
          <ac:chgData name="Poppy Milne" userId="dbd09707-01bb-4d14-ba6f-59102c4d3794" providerId="ADAL" clId="{D843EEBC-5284-455F-B958-DA31912B0243}" dt="2024-07-25T13:58:25.994" v="10165" actId="14100"/>
          <ac:spMkLst>
            <pc:docMk/>
            <pc:sldMk cId="1722222500" sldId="276"/>
            <ac:spMk id="16" creationId="{0561A8F3-5344-663F-D4F3-F19FC3922EA6}"/>
          </ac:spMkLst>
        </pc:spChg>
        <pc:spChg chg="del mod ord">
          <ac:chgData name="Poppy Milne" userId="dbd09707-01bb-4d14-ba6f-59102c4d3794" providerId="ADAL" clId="{D843EEBC-5284-455F-B958-DA31912B0243}" dt="2024-07-24T10:08:03.452" v="1898" actId="478"/>
          <ac:spMkLst>
            <pc:docMk/>
            <pc:sldMk cId="1722222500" sldId="276"/>
            <ac:spMk id="17" creationId="{FD9CAA8F-2BA0-B5E4-578E-D62C1A3AD6F3}"/>
          </ac:spMkLst>
        </pc:spChg>
        <pc:spChg chg="mod">
          <ac:chgData name="Poppy Milne" userId="dbd09707-01bb-4d14-ba6f-59102c4d3794" providerId="ADAL" clId="{D843EEBC-5284-455F-B958-DA31912B0243}" dt="2024-07-25T12:58:03.044" v="8998" actId="20577"/>
          <ac:spMkLst>
            <pc:docMk/>
            <pc:sldMk cId="1722222500" sldId="276"/>
            <ac:spMk id="18" creationId="{27580A1F-1FD5-8845-AD39-3E1BA2C0CD7D}"/>
          </ac:spMkLst>
        </pc:spChg>
        <pc:spChg chg="del mod ord">
          <ac:chgData name="Poppy Milne" userId="dbd09707-01bb-4d14-ba6f-59102c4d3794" providerId="ADAL" clId="{D843EEBC-5284-455F-B958-DA31912B0243}" dt="2024-07-24T10:07:58.986" v="1897" actId="478"/>
          <ac:spMkLst>
            <pc:docMk/>
            <pc:sldMk cId="1722222500" sldId="276"/>
            <ac:spMk id="19" creationId="{69B22E07-F864-88DB-06A7-9D6B1FD88C9B}"/>
          </ac:spMkLst>
        </pc:spChg>
        <pc:spChg chg="add del mod">
          <ac:chgData name="Poppy Milne" userId="dbd09707-01bb-4d14-ba6f-59102c4d3794" providerId="ADAL" clId="{D843EEBC-5284-455F-B958-DA31912B0243}" dt="2024-07-24T10:08:16.409" v="1902" actId="478"/>
          <ac:spMkLst>
            <pc:docMk/>
            <pc:sldMk cId="1722222500" sldId="276"/>
            <ac:spMk id="23" creationId="{E24972D3-90B7-9031-4557-80AFDF515133}"/>
          </ac:spMkLst>
        </pc:spChg>
        <pc:spChg chg="add mod">
          <ac:chgData name="Poppy Milne" userId="dbd09707-01bb-4d14-ba6f-59102c4d3794" providerId="ADAL" clId="{D843EEBC-5284-455F-B958-DA31912B0243}" dt="2024-07-25T13:58:24.070" v="10164" actId="14100"/>
          <ac:spMkLst>
            <pc:docMk/>
            <pc:sldMk cId="1722222500" sldId="276"/>
            <ac:spMk id="38" creationId="{4E8AA7D1-57E7-330E-4103-D9600F5D6EC1}"/>
          </ac:spMkLst>
        </pc:spChg>
        <pc:grpChg chg="mod">
          <ac:chgData name="Poppy Milne" userId="dbd09707-01bb-4d14-ba6f-59102c4d3794" providerId="ADAL" clId="{D843EEBC-5284-455F-B958-DA31912B0243}" dt="2024-07-24T09:57:18.704" v="1006" actId="1076"/>
          <ac:grpSpMkLst>
            <pc:docMk/>
            <pc:sldMk cId="1722222500" sldId="276"/>
            <ac:grpSpMk id="5" creationId="{858D91C8-793E-1385-D038-15A82830D397}"/>
          </ac:grpSpMkLst>
        </pc:grpChg>
        <pc:graphicFrameChg chg="add del mod">
          <ac:chgData name="Poppy Milne" userId="dbd09707-01bb-4d14-ba6f-59102c4d3794" providerId="ADAL" clId="{D843EEBC-5284-455F-B958-DA31912B0243}" dt="2024-07-24T09:46:23.148" v="863" actId="18245"/>
          <ac:graphicFrameMkLst>
            <pc:docMk/>
            <pc:sldMk cId="1722222500" sldId="276"/>
            <ac:graphicFrameMk id="4" creationId="{DBEB3A75-E5FA-396D-9353-68CE3361AFBD}"/>
          </ac:graphicFrameMkLst>
        </pc:graphicFrameChg>
        <pc:picChg chg="del mod">
          <ac:chgData name="Poppy Milne" userId="dbd09707-01bb-4d14-ba6f-59102c4d3794" providerId="ADAL" clId="{D843EEBC-5284-455F-B958-DA31912B0243}" dt="2024-07-24T10:15:11.926" v="1948" actId="478"/>
          <ac:picMkLst>
            <pc:docMk/>
            <pc:sldMk cId="1722222500" sldId="276"/>
            <ac:picMk id="12" creationId="{D352527D-CA01-A039-4034-83967D38F3FA}"/>
          </ac:picMkLst>
        </pc:picChg>
        <pc:picChg chg="add del mod">
          <ac:chgData name="Poppy Milne" userId="dbd09707-01bb-4d14-ba6f-59102c4d3794" providerId="ADAL" clId="{D843EEBC-5284-455F-B958-DA31912B0243}" dt="2024-07-24T14:09:44.043" v="6558" actId="478"/>
          <ac:picMkLst>
            <pc:docMk/>
            <pc:sldMk cId="1722222500" sldId="276"/>
            <ac:picMk id="32" creationId="{203E7715-B0C2-1252-B99B-BCC1D2F19C4D}"/>
          </ac:picMkLst>
        </pc:picChg>
        <pc:picChg chg="add del mod">
          <ac:chgData name="Poppy Milne" userId="dbd09707-01bb-4d14-ba6f-59102c4d3794" providerId="ADAL" clId="{D843EEBC-5284-455F-B958-DA31912B0243}" dt="2024-07-30T08:37:13.058" v="12605" actId="478"/>
          <ac:picMkLst>
            <pc:docMk/>
            <pc:sldMk cId="1722222500" sldId="276"/>
            <ac:picMk id="34" creationId="{D6F3245A-E842-28BF-8563-A0DD58E4C5D3}"/>
          </ac:picMkLst>
        </pc:picChg>
        <pc:picChg chg="add del mod">
          <ac:chgData name="Poppy Milne" userId="dbd09707-01bb-4d14-ba6f-59102c4d3794" providerId="ADAL" clId="{D843EEBC-5284-455F-B958-DA31912B0243}" dt="2024-07-24T14:09:42.799" v="6557" actId="478"/>
          <ac:picMkLst>
            <pc:docMk/>
            <pc:sldMk cId="1722222500" sldId="276"/>
            <ac:picMk id="36" creationId="{6F36BF06-2E2E-DF6B-B516-EE25AF34471F}"/>
          </ac:picMkLst>
        </pc:picChg>
        <pc:picChg chg="add del mod">
          <ac:chgData name="Poppy Milne" userId="dbd09707-01bb-4d14-ba6f-59102c4d3794" providerId="ADAL" clId="{D843EEBC-5284-455F-B958-DA31912B0243}" dt="2024-07-30T08:37:48.978" v="12608" actId="478"/>
          <ac:picMkLst>
            <pc:docMk/>
            <pc:sldMk cId="1722222500" sldId="276"/>
            <ac:picMk id="5122" creationId="{8CED649C-26E3-69C1-7066-7AB4562BDE4E}"/>
          </ac:picMkLst>
        </pc:picChg>
        <pc:picChg chg="add mod">
          <ac:chgData name="Poppy Milne" userId="dbd09707-01bb-4d14-ba6f-59102c4d3794" providerId="ADAL" clId="{D843EEBC-5284-455F-B958-DA31912B0243}" dt="2024-07-30T08:38:02.375" v="12612" actId="1076"/>
          <ac:picMkLst>
            <pc:docMk/>
            <pc:sldMk cId="1722222500" sldId="276"/>
            <ac:picMk id="5124" creationId="{06BE8D4C-192B-7E74-4458-A100CB6C75E9}"/>
          </ac:picMkLst>
        </pc:picChg>
        <pc:cxnChg chg="add del mod ord">
          <ac:chgData name="Poppy Milne" userId="dbd09707-01bb-4d14-ba6f-59102c4d3794" providerId="ADAL" clId="{D843EEBC-5284-455F-B958-DA31912B0243}" dt="2024-07-24T14:13:21.229" v="6581" actId="478"/>
          <ac:cxnSpMkLst>
            <pc:docMk/>
            <pc:sldMk cId="1722222500" sldId="276"/>
            <ac:cxnSpMk id="21" creationId="{9A6FEA4E-2964-B121-C278-C7266F6FD351}"/>
          </ac:cxnSpMkLst>
        </pc:cxnChg>
        <pc:cxnChg chg="add mod">
          <ac:chgData name="Poppy Milne" userId="dbd09707-01bb-4d14-ba6f-59102c4d3794" providerId="ADAL" clId="{D843EEBC-5284-455F-B958-DA31912B0243}" dt="2024-07-24T10:08:32.837" v="1904" actId="1076"/>
          <ac:cxnSpMkLst>
            <pc:docMk/>
            <pc:sldMk cId="1722222500" sldId="276"/>
            <ac:cxnSpMk id="24" creationId="{42A69F2E-8C7C-1BCB-7003-C9EF5E01A480}"/>
          </ac:cxnSpMkLst>
        </pc:cxnChg>
        <pc:cxnChg chg="add mod">
          <ac:chgData name="Poppy Milne" userId="dbd09707-01bb-4d14-ba6f-59102c4d3794" providerId="ADAL" clId="{D843EEBC-5284-455F-B958-DA31912B0243}" dt="2024-07-24T10:08:45.239" v="1909" actId="1035"/>
          <ac:cxnSpMkLst>
            <pc:docMk/>
            <pc:sldMk cId="1722222500" sldId="276"/>
            <ac:cxnSpMk id="25" creationId="{C8DAD1D8-C504-760F-AEF5-E940B64487C7}"/>
          </ac:cxnSpMkLst>
        </pc:cxnChg>
        <pc:cxnChg chg="add mod">
          <ac:chgData name="Poppy Milne" userId="dbd09707-01bb-4d14-ba6f-59102c4d3794" providerId="ADAL" clId="{D843EEBC-5284-455F-B958-DA31912B0243}" dt="2024-07-24T10:08:58.986" v="1921" actId="1037"/>
          <ac:cxnSpMkLst>
            <pc:docMk/>
            <pc:sldMk cId="1722222500" sldId="276"/>
            <ac:cxnSpMk id="26" creationId="{9E4FC513-3A8C-2F0F-5716-5F065024AAA5}"/>
          </ac:cxnSpMkLst>
        </pc:cxnChg>
        <pc:cxnChg chg="add mod">
          <ac:chgData name="Poppy Milne" userId="dbd09707-01bb-4d14-ba6f-59102c4d3794" providerId="ADAL" clId="{D843EEBC-5284-455F-B958-DA31912B0243}" dt="2024-07-24T10:09:15.948" v="1924" actId="1035"/>
          <ac:cxnSpMkLst>
            <pc:docMk/>
            <pc:sldMk cId="1722222500" sldId="276"/>
            <ac:cxnSpMk id="27" creationId="{EC882B5D-B641-AFF0-714C-8E02889DE70C}"/>
          </ac:cxnSpMkLst>
        </pc:cxnChg>
        <pc:cxnChg chg="add mod">
          <ac:chgData name="Poppy Milne" userId="dbd09707-01bb-4d14-ba6f-59102c4d3794" providerId="ADAL" clId="{D843EEBC-5284-455F-B958-DA31912B0243}" dt="2024-07-24T10:09:49.207" v="1930" actId="1035"/>
          <ac:cxnSpMkLst>
            <pc:docMk/>
            <pc:sldMk cId="1722222500" sldId="276"/>
            <ac:cxnSpMk id="28" creationId="{6C3E5731-AE32-3365-AC43-85BCF3CE39BB}"/>
          </ac:cxnSpMkLst>
        </pc:cxnChg>
        <pc:cxnChg chg="add mod">
          <ac:chgData name="Poppy Milne" userId="dbd09707-01bb-4d14-ba6f-59102c4d3794" providerId="ADAL" clId="{D843EEBC-5284-455F-B958-DA31912B0243}" dt="2024-07-24T10:10:01.952" v="1935" actId="1035"/>
          <ac:cxnSpMkLst>
            <pc:docMk/>
            <pc:sldMk cId="1722222500" sldId="276"/>
            <ac:cxnSpMk id="29" creationId="{B91EE364-F0C2-A81D-A2A2-B1B30ECB6165}"/>
          </ac:cxnSpMkLst>
        </pc:cxnChg>
        <pc:cxnChg chg="add mod">
          <ac:chgData name="Poppy Milne" userId="dbd09707-01bb-4d14-ba6f-59102c4d3794" providerId="ADAL" clId="{D843EEBC-5284-455F-B958-DA31912B0243}" dt="2024-07-24T14:10:08.551" v="6560" actId="1076"/>
          <ac:cxnSpMkLst>
            <pc:docMk/>
            <pc:sldMk cId="1722222500" sldId="276"/>
            <ac:cxnSpMk id="37" creationId="{06A4600A-6487-C913-C90F-BC651392B201}"/>
          </ac:cxnSpMkLst>
        </pc:cxnChg>
        <pc:cxnChg chg="add del">
          <ac:chgData name="Poppy Milne" userId="dbd09707-01bb-4d14-ba6f-59102c4d3794" providerId="ADAL" clId="{D843EEBC-5284-455F-B958-DA31912B0243}" dt="2024-07-24T14:10:39.904" v="6564" actId="11529"/>
          <ac:cxnSpMkLst>
            <pc:docMk/>
            <pc:sldMk cId="1722222500" sldId="276"/>
            <ac:cxnSpMk id="40" creationId="{25F7DCD5-B1AA-E799-327E-3E7FB87FC3E1}"/>
          </ac:cxnSpMkLst>
        </pc:cxnChg>
        <pc:cxnChg chg="add del">
          <ac:chgData name="Poppy Milne" userId="dbd09707-01bb-4d14-ba6f-59102c4d3794" providerId="ADAL" clId="{D843EEBC-5284-455F-B958-DA31912B0243}" dt="2024-07-24T14:11:51.698" v="6566" actId="478"/>
          <ac:cxnSpMkLst>
            <pc:docMk/>
            <pc:sldMk cId="1722222500" sldId="276"/>
            <ac:cxnSpMk id="42" creationId="{10C13B3B-170C-F767-51F7-4B9BE423D1F9}"/>
          </ac:cxnSpMkLst>
        </pc:cxnChg>
        <pc:cxnChg chg="add del mod">
          <ac:chgData name="Poppy Milne" userId="dbd09707-01bb-4d14-ba6f-59102c4d3794" providerId="ADAL" clId="{D843EEBC-5284-455F-B958-DA31912B0243}" dt="2024-07-24T14:13:17.828" v="6580" actId="11529"/>
          <ac:cxnSpMkLst>
            <pc:docMk/>
            <pc:sldMk cId="1722222500" sldId="276"/>
            <ac:cxnSpMk id="44" creationId="{4C1E714D-93F1-0D72-8A1F-BDA2DD1A37B6}"/>
          </ac:cxnSpMkLst>
        </pc:cxnChg>
      </pc:sldChg>
      <pc:sldChg chg="modSp mod ord">
        <pc:chgData name="Poppy Milne" userId="dbd09707-01bb-4d14-ba6f-59102c4d3794" providerId="ADAL" clId="{D843EEBC-5284-455F-B958-DA31912B0243}" dt="2024-07-30T08:42:45.118" v="12635" actId="20577"/>
        <pc:sldMkLst>
          <pc:docMk/>
          <pc:sldMk cId="3237434330" sldId="277"/>
        </pc:sldMkLst>
        <pc:spChg chg="mod">
          <ac:chgData name="Poppy Milne" userId="dbd09707-01bb-4d14-ba6f-59102c4d3794" providerId="ADAL" clId="{D843EEBC-5284-455F-B958-DA31912B0243}" dt="2024-07-30T08:42:45.118" v="12635" actId="20577"/>
          <ac:spMkLst>
            <pc:docMk/>
            <pc:sldMk cId="3237434330" sldId="277"/>
            <ac:spMk id="15" creationId="{245D0087-FBA3-9433-1FA0-1E84AD7D05B2}"/>
          </ac:spMkLst>
        </pc:spChg>
      </pc:sldChg>
      <pc:sldChg chg="addSp modSp mod">
        <pc:chgData name="Poppy Milne" userId="dbd09707-01bb-4d14-ba6f-59102c4d3794" providerId="ADAL" clId="{D843EEBC-5284-455F-B958-DA31912B0243}" dt="2024-07-25T13:44:50.569" v="9969" actId="20577"/>
        <pc:sldMkLst>
          <pc:docMk/>
          <pc:sldMk cId="2254758935" sldId="278"/>
        </pc:sldMkLst>
        <pc:spChg chg="mod">
          <ac:chgData name="Poppy Milne" userId="dbd09707-01bb-4d14-ba6f-59102c4d3794" providerId="ADAL" clId="{D843EEBC-5284-455F-B958-DA31912B0243}" dt="2024-07-25T13:44:50.569" v="9969" actId="20577"/>
          <ac:spMkLst>
            <pc:docMk/>
            <pc:sldMk cId="2254758935" sldId="278"/>
            <ac:spMk id="3" creationId="{46113FC9-954B-3247-0062-BA0324B1DF41}"/>
          </ac:spMkLst>
        </pc:spChg>
        <pc:picChg chg="add mod">
          <ac:chgData name="Poppy Milne" userId="dbd09707-01bb-4d14-ba6f-59102c4d3794" providerId="ADAL" clId="{D843EEBC-5284-455F-B958-DA31912B0243}" dt="2024-07-18T14:37:11.873" v="239" actId="1076"/>
          <ac:picMkLst>
            <pc:docMk/>
            <pc:sldMk cId="2254758935" sldId="278"/>
            <ac:picMk id="5" creationId="{2C45775D-526D-EF59-C909-889C0EE2030B}"/>
          </ac:picMkLst>
        </pc:picChg>
      </pc:sldChg>
      <pc:sldChg chg="addSp delSp modSp mod">
        <pc:chgData name="Poppy Milne" userId="dbd09707-01bb-4d14-ba6f-59102c4d3794" providerId="ADAL" clId="{D843EEBC-5284-455F-B958-DA31912B0243}" dt="2024-07-25T14:33:45.834" v="10320" actId="313"/>
        <pc:sldMkLst>
          <pc:docMk/>
          <pc:sldMk cId="878895475" sldId="279"/>
        </pc:sldMkLst>
        <pc:spChg chg="mod">
          <ac:chgData name="Poppy Milne" userId="dbd09707-01bb-4d14-ba6f-59102c4d3794" providerId="ADAL" clId="{D843EEBC-5284-455F-B958-DA31912B0243}" dt="2024-07-24T13:11:38.929" v="4273" actId="20577"/>
          <ac:spMkLst>
            <pc:docMk/>
            <pc:sldMk cId="878895475" sldId="279"/>
            <ac:spMk id="2" creationId="{CCB85602-0657-6B91-CE51-7823F924B69D}"/>
          </ac:spMkLst>
        </pc:spChg>
        <pc:spChg chg="mod">
          <ac:chgData name="Poppy Milne" userId="dbd09707-01bb-4d14-ba6f-59102c4d3794" providerId="ADAL" clId="{D843EEBC-5284-455F-B958-DA31912B0243}" dt="2024-07-25T14:33:45.834" v="10320" actId="313"/>
          <ac:spMkLst>
            <pc:docMk/>
            <pc:sldMk cId="878895475" sldId="279"/>
            <ac:spMk id="4" creationId="{ACE23063-1C13-E320-DAD4-A63B38FE6B43}"/>
          </ac:spMkLst>
        </pc:spChg>
        <pc:spChg chg="add del mod">
          <ac:chgData name="Poppy Milne" userId="dbd09707-01bb-4d14-ba6f-59102c4d3794" providerId="ADAL" clId="{D843EEBC-5284-455F-B958-DA31912B0243}" dt="2024-07-25T12:48:49.532" v="8561"/>
          <ac:spMkLst>
            <pc:docMk/>
            <pc:sldMk cId="878895475" sldId="279"/>
            <ac:spMk id="5" creationId="{461CAC4E-4659-D1BC-4A95-8E14994882B3}"/>
          </ac:spMkLst>
        </pc:spChg>
        <pc:picChg chg="add del mod">
          <ac:chgData name="Poppy Milne" userId="dbd09707-01bb-4d14-ba6f-59102c4d3794" providerId="ADAL" clId="{D843EEBC-5284-455F-B958-DA31912B0243}" dt="2024-07-24T12:06:22.826" v="3271" actId="478"/>
          <ac:picMkLst>
            <pc:docMk/>
            <pc:sldMk cId="878895475" sldId="279"/>
            <ac:picMk id="6" creationId="{14128732-8FFC-4144-067B-177285789041}"/>
          </ac:picMkLst>
        </pc:picChg>
        <pc:picChg chg="add mod">
          <ac:chgData name="Poppy Milne" userId="dbd09707-01bb-4d14-ba6f-59102c4d3794" providerId="ADAL" clId="{D843EEBC-5284-455F-B958-DA31912B0243}" dt="2024-07-25T14:04:35.105" v="10222" actId="1076"/>
          <ac:picMkLst>
            <pc:docMk/>
            <pc:sldMk cId="878895475" sldId="279"/>
            <ac:picMk id="8" creationId="{F31D7F6E-0F09-B402-CCC2-F3FB2C96A8D1}"/>
          </ac:picMkLst>
        </pc:picChg>
        <pc:picChg chg="add del mod">
          <ac:chgData name="Poppy Milne" userId="dbd09707-01bb-4d14-ba6f-59102c4d3794" providerId="ADAL" clId="{D843EEBC-5284-455F-B958-DA31912B0243}" dt="2024-07-24T12:05:11.964" v="3261" actId="21"/>
          <ac:picMkLst>
            <pc:docMk/>
            <pc:sldMk cId="878895475" sldId="279"/>
            <ac:picMk id="2050" creationId="{6AE20318-8CE1-5A37-98CD-D0C5EC173D96}"/>
          </ac:picMkLst>
        </pc:picChg>
      </pc:sldChg>
      <pc:sldChg chg="addSp delSp modSp add mod">
        <pc:chgData name="Poppy Milne" userId="dbd09707-01bb-4d14-ba6f-59102c4d3794" providerId="ADAL" clId="{D843EEBC-5284-455F-B958-DA31912B0243}" dt="2024-07-25T14:31:48.414" v="10317" actId="478"/>
        <pc:sldMkLst>
          <pc:docMk/>
          <pc:sldMk cId="1354921013" sldId="280"/>
        </pc:sldMkLst>
        <pc:spChg chg="add del mod">
          <ac:chgData name="Poppy Milne" userId="dbd09707-01bb-4d14-ba6f-59102c4d3794" providerId="ADAL" clId="{D843EEBC-5284-455F-B958-DA31912B0243}" dt="2024-07-25T14:31:48.414" v="10317" actId="478"/>
          <ac:spMkLst>
            <pc:docMk/>
            <pc:sldMk cId="1354921013" sldId="280"/>
            <ac:spMk id="3" creationId="{56016E23-C22F-EAA3-269F-5629F7BE261F}"/>
          </ac:spMkLst>
        </pc:spChg>
        <pc:spChg chg="del mod">
          <ac:chgData name="Poppy Milne" userId="dbd09707-01bb-4d14-ba6f-59102c4d3794" providerId="ADAL" clId="{D843EEBC-5284-455F-B958-DA31912B0243}" dt="2024-07-24T09:57:14.510" v="1005" actId="478"/>
          <ac:spMkLst>
            <pc:docMk/>
            <pc:sldMk cId="1354921013" sldId="280"/>
            <ac:spMk id="5" creationId="{77781D32-A2A7-BCDB-B0D9-2544355CEED9}"/>
          </ac:spMkLst>
        </pc:spChg>
        <pc:spChg chg="del mod">
          <ac:chgData name="Poppy Milne" userId="dbd09707-01bb-4d14-ba6f-59102c4d3794" providerId="ADAL" clId="{D843EEBC-5284-455F-B958-DA31912B0243}" dt="2024-07-24T09:50:19.681" v="910" actId="478"/>
          <ac:spMkLst>
            <pc:docMk/>
            <pc:sldMk cId="1354921013" sldId="280"/>
            <ac:spMk id="6" creationId="{E5C2E593-A1B0-CFE9-78B1-11597787F832}"/>
          </ac:spMkLst>
        </pc:spChg>
        <pc:spChg chg="del">
          <ac:chgData name="Poppy Milne" userId="dbd09707-01bb-4d14-ba6f-59102c4d3794" providerId="ADAL" clId="{D843EEBC-5284-455F-B958-DA31912B0243}" dt="2024-07-24T09:41:41.724" v="816" actId="12084"/>
          <ac:spMkLst>
            <pc:docMk/>
            <pc:sldMk cId="1354921013" sldId="280"/>
            <ac:spMk id="8" creationId="{5D43386E-4AF4-0D50-4A70-C5C862C85ED0}"/>
          </ac:spMkLst>
        </pc:spChg>
        <pc:spChg chg="del mod">
          <ac:chgData name="Poppy Milne" userId="dbd09707-01bb-4d14-ba6f-59102c4d3794" providerId="ADAL" clId="{D843EEBC-5284-455F-B958-DA31912B0243}" dt="2024-07-24T09:50:12.031" v="908" actId="478"/>
          <ac:spMkLst>
            <pc:docMk/>
            <pc:sldMk cId="1354921013" sldId="280"/>
            <ac:spMk id="9" creationId="{B30E4580-C74F-A182-005D-4F9CD1A02650}"/>
          </ac:spMkLst>
        </pc:spChg>
        <pc:spChg chg="mod">
          <ac:chgData name="Poppy Milne" userId="dbd09707-01bb-4d14-ba6f-59102c4d3794" providerId="ADAL" clId="{D843EEBC-5284-455F-B958-DA31912B0243}" dt="2024-07-25T13:57:42.927" v="10157" actId="113"/>
          <ac:spMkLst>
            <pc:docMk/>
            <pc:sldMk cId="1354921013" sldId="280"/>
            <ac:spMk id="10" creationId="{42CEB06D-819F-DECF-9D13-103AF2168A17}"/>
          </ac:spMkLst>
        </pc:spChg>
        <pc:spChg chg="del mod">
          <ac:chgData name="Poppy Milne" userId="dbd09707-01bb-4d14-ba6f-59102c4d3794" providerId="ADAL" clId="{D843EEBC-5284-455F-B958-DA31912B0243}" dt="2024-07-24T09:58:02.069" v="1008" actId="478"/>
          <ac:spMkLst>
            <pc:docMk/>
            <pc:sldMk cId="1354921013" sldId="280"/>
            <ac:spMk id="11" creationId="{7FF665F8-D925-42BF-3721-27F869158888}"/>
          </ac:spMkLst>
        </pc:spChg>
        <pc:spChg chg="mod">
          <ac:chgData name="Poppy Milne" userId="dbd09707-01bb-4d14-ba6f-59102c4d3794" providerId="ADAL" clId="{D843EEBC-5284-455F-B958-DA31912B0243}" dt="2024-07-25T13:57:58.802" v="10161" actId="113"/>
          <ac:spMkLst>
            <pc:docMk/>
            <pc:sldMk cId="1354921013" sldId="280"/>
            <ac:spMk id="12" creationId="{12EBD8AD-E475-7106-6185-B1A06C8E220C}"/>
          </ac:spMkLst>
        </pc:spChg>
        <pc:spChg chg="del mod">
          <ac:chgData name="Poppy Milne" userId="dbd09707-01bb-4d14-ba6f-59102c4d3794" providerId="ADAL" clId="{D843EEBC-5284-455F-B958-DA31912B0243}" dt="2024-07-24T09:58:02.069" v="1008" actId="478"/>
          <ac:spMkLst>
            <pc:docMk/>
            <pc:sldMk cId="1354921013" sldId="280"/>
            <ac:spMk id="13" creationId="{AC1121D2-E2B5-5BCE-0930-1F9076761C43}"/>
          </ac:spMkLst>
        </pc:spChg>
        <pc:spChg chg="mod">
          <ac:chgData name="Poppy Milne" userId="dbd09707-01bb-4d14-ba6f-59102c4d3794" providerId="ADAL" clId="{D843EEBC-5284-455F-B958-DA31912B0243}" dt="2024-07-25T13:57:39.210" v="10156" actId="113"/>
          <ac:spMkLst>
            <pc:docMk/>
            <pc:sldMk cId="1354921013" sldId="280"/>
            <ac:spMk id="14" creationId="{BE3538C4-30C1-E791-0710-50D3077E119D}"/>
          </ac:spMkLst>
        </pc:spChg>
        <pc:spChg chg="del mod">
          <ac:chgData name="Poppy Milne" userId="dbd09707-01bb-4d14-ba6f-59102c4d3794" providerId="ADAL" clId="{D843EEBC-5284-455F-B958-DA31912B0243}" dt="2024-07-24T09:58:02.069" v="1008" actId="478"/>
          <ac:spMkLst>
            <pc:docMk/>
            <pc:sldMk cId="1354921013" sldId="280"/>
            <ac:spMk id="15" creationId="{603359C9-E0A4-5B1D-1158-C6FD8B7273D0}"/>
          </ac:spMkLst>
        </pc:spChg>
        <pc:spChg chg="mod">
          <ac:chgData name="Poppy Milne" userId="dbd09707-01bb-4d14-ba6f-59102c4d3794" providerId="ADAL" clId="{D843EEBC-5284-455F-B958-DA31912B0243}" dt="2024-07-25T13:57:52.046" v="10159" actId="1076"/>
          <ac:spMkLst>
            <pc:docMk/>
            <pc:sldMk cId="1354921013" sldId="280"/>
            <ac:spMk id="16" creationId="{96053653-35F4-DF11-FD99-09539DF947E6}"/>
          </ac:spMkLst>
        </pc:spChg>
        <pc:spChg chg="del mod">
          <ac:chgData name="Poppy Milne" userId="dbd09707-01bb-4d14-ba6f-59102c4d3794" providerId="ADAL" clId="{D843EEBC-5284-455F-B958-DA31912B0243}" dt="2024-07-24T09:58:02.069" v="1008" actId="478"/>
          <ac:spMkLst>
            <pc:docMk/>
            <pc:sldMk cId="1354921013" sldId="280"/>
            <ac:spMk id="17" creationId="{D92C5BF8-EC34-CE01-E4B5-64A6CAD51C20}"/>
          </ac:spMkLst>
        </pc:spChg>
        <pc:spChg chg="mod">
          <ac:chgData name="Poppy Milne" userId="dbd09707-01bb-4d14-ba6f-59102c4d3794" providerId="ADAL" clId="{D843EEBC-5284-455F-B958-DA31912B0243}" dt="2024-07-25T13:58:02.393" v="10162" actId="113"/>
          <ac:spMkLst>
            <pc:docMk/>
            <pc:sldMk cId="1354921013" sldId="280"/>
            <ac:spMk id="18" creationId="{63FE82A5-6A1F-A786-7CD1-C5644802E299}"/>
          </ac:spMkLst>
        </pc:spChg>
        <pc:spChg chg="del mod">
          <ac:chgData name="Poppy Milne" userId="dbd09707-01bb-4d14-ba6f-59102c4d3794" providerId="ADAL" clId="{D843EEBC-5284-455F-B958-DA31912B0243}" dt="2024-07-24T09:58:02.069" v="1008" actId="478"/>
          <ac:spMkLst>
            <pc:docMk/>
            <pc:sldMk cId="1354921013" sldId="280"/>
            <ac:spMk id="19" creationId="{C284AD15-6037-2295-0578-4B170211CA7F}"/>
          </ac:spMkLst>
        </pc:spChg>
        <pc:spChg chg="mod">
          <ac:chgData name="Poppy Milne" userId="dbd09707-01bb-4d14-ba6f-59102c4d3794" providerId="ADAL" clId="{D843EEBC-5284-455F-B958-DA31912B0243}" dt="2024-07-25T13:58:11.113" v="10163" actId="113"/>
          <ac:spMkLst>
            <pc:docMk/>
            <pc:sldMk cId="1354921013" sldId="280"/>
            <ac:spMk id="20" creationId="{2B15DC91-78EF-BE21-0996-18E49D82B925}"/>
          </ac:spMkLst>
        </pc:spChg>
        <pc:spChg chg="del mod">
          <ac:chgData name="Poppy Milne" userId="dbd09707-01bb-4d14-ba6f-59102c4d3794" providerId="ADAL" clId="{D843EEBC-5284-455F-B958-DA31912B0243}" dt="2024-07-24T09:58:02.069" v="1008" actId="478"/>
          <ac:spMkLst>
            <pc:docMk/>
            <pc:sldMk cId="1354921013" sldId="280"/>
            <ac:spMk id="21" creationId="{8A2C7E04-7793-A090-207A-BA31776F4082}"/>
          </ac:spMkLst>
        </pc:spChg>
        <pc:spChg chg="add del mod ord">
          <ac:chgData name="Poppy Milne" userId="dbd09707-01bb-4d14-ba6f-59102c4d3794" providerId="ADAL" clId="{D843EEBC-5284-455F-B958-DA31912B0243}" dt="2024-07-24T10:03:00.648" v="1627" actId="478"/>
          <ac:spMkLst>
            <pc:docMk/>
            <pc:sldMk cId="1354921013" sldId="280"/>
            <ac:spMk id="23" creationId="{15BA5915-CA0F-828C-C9BD-39F82E7E7289}"/>
          </ac:spMkLst>
        </pc:spChg>
        <pc:spChg chg="add del mod ord">
          <ac:chgData name="Poppy Milne" userId="dbd09707-01bb-4d14-ba6f-59102c4d3794" providerId="ADAL" clId="{D843EEBC-5284-455F-B958-DA31912B0243}" dt="2024-07-24T10:01:47.086" v="1559" actId="478"/>
          <ac:spMkLst>
            <pc:docMk/>
            <pc:sldMk cId="1354921013" sldId="280"/>
            <ac:spMk id="24" creationId="{BB859488-AD0F-3E0F-82F6-3EB3C563619F}"/>
          </ac:spMkLst>
        </pc:spChg>
        <pc:spChg chg="add del mod ord">
          <ac:chgData name="Poppy Milne" userId="dbd09707-01bb-4d14-ba6f-59102c4d3794" providerId="ADAL" clId="{D843EEBC-5284-455F-B958-DA31912B0243}" dt="2024-07-24T10:01:43.291" v="1557" actId="478"/>
          <ac:spMkLst>
            <pc:docMk/>
            <pc:sldMk cId="1354921013" sldId="280"/>
            <ac:spMk id="25" creationId="{8888B27C-70D9-CC6D-0027-ED07EF1B8CAE}"/>
          </ac:spMkLst>
        </pc:spChg>
        <pc:spChg chg="add del mod ord">
          <ac:chgData name="Poppy Milne" userId="dbd09707-01bb-4d14-ba6f-59102c4d3794" providerId="ADAL" clId="{D843EEBC-5284-455F-B958-DA31912B0243}" dt="2024-07-24T10:01:39.601" v="1556" actId="478"/>
          <ac:spMkLst>
            <pc:docMk/>
            <pc:sldMk cId="1354921013" sldId="280"/>
            <ac:spMk id="26" creationId="{366770C9-8D25-DE4D-1E2E-FAF45A7C7D00}"/>
          </ac:spMkLst>
        </pc:spChg>
        <pc:spChg chg="add del mod ord">
          <ac:chgData name="Poppy Milne" userId="dbd09707-01bb-4d14-ba6f-59102c4d3794" providerId="ADAL" clId="{D843EEBC-5284-455F-B958-DA31912B0243}" dt="2024-07-24T10:01:34.456" v="1555" actId="478"/>
          <ac:spMkLst>
            <pc:docMk/>
            <pc:sldMk cId="1354921013" sldId="280"/>
            <ac:spMk id="27" creationId="{2ED46D85-4FDB-5543-DE72-15C6B3251670}"/>
          </ac:spMkLst>
        </pc:spChg>
        <pc:spChg chg="add del mod ord">
          <ac:chgData name="Poppy Milne" userId="dbd09707-01bb-4d14-ba6f-59102c4d3794" providerId="ADAL" clId="{D843EEBC-5284-455F-B958-DA31912B0243}" dt="2024-07-24T10:02:02.920" v="1567" actId="478"/>
          <ac:spMkLst>
            <pc:docMk/>
            <pc:sldMk cId="1354921013" sldId="280"/>
            <ac:spMk id="28" creationId="{612AC081-964F-6A71-7A4A-F61CA922F7E9}"/>
          </ac:spMkLst>
        </pc:spChg>
        <pc:spChg chg="add mod">
          <ac:chgData name="Poppy Milne" userId="dbd09707-01bb-4d14-ba6f-59102c4d3794" providerId="ADAL" clId="{D843EEBC-5284-455F-B958-DA31912B0243}" dt="2024-07-24T10:01:49.489" v="1560"/>
          <ac:spMkLst>
            <pc:docMk/>
            <pc:sldMk cId="1354921013" sldId="280"/>
            <ac:spMk id="29" creationId="{23DED402-6126-5A46-83AE-A47E47082FA4}"/>
          </ac:spMkLst>
        </pc:spChg>
        <pc:spChg chg="add del mod">
          <ac:chgData name="Poppy Milne" userId="dbd09707-01bb-4d14-ba6f-59102c4d3794" providerId="ADAL" clId="{D843EEBC-5284-455F-B958-DA31912B0243}" dt="2024-07-24T10:03:44.721" v="1653" actId="478"/>
          <ac:spMkLst>
            <pc:docMk/>
            <pc:sldMk cId="1354921013" sldId="280"/>
            <ac:spMk id="30" creationId="{7DFB7711-4357-B1B2-E67B-FC191CCF4FBF}"/>
          </ac:spMkLst>
        </pc:spChg>
        <pc:spChg chg="add del mod">
          <ac:chgData name="Poppy Milne" userId="dbd09707-01bb-4d14-ba6f-59102c4d3794" providerId="ADAL" clId="{D843EEBC-5284-455F-B958-DA31912B0243}" dt="2024-07-24T10:05:20.094" v="1694" actId="478"/>
          <ac:spMkLst>
            <pc:docMk/>
            <pc:sldMk cId="1354921013" sldId="280"/>
            <ac:spMk id="31" creationId="{40AAB30A-F8C9-3617-2F60-5F35231B8D25}"/>
          </ac:spMkLst>
        </pc:spChg>
        <pc:spChg chg="add del mod">
          <ac:chgData name="Poppy Milne" userId="dbd09707-01bb-4d14-ba6f-59102c4d3794" providerId="ADAL" clId="{D843EEBC-5284-455F-B958-DA31912B0243}" dt="2024-07-24T10:05:21.677" v="1696" actId="478"/>
          <ac:spMkLst>
            <pc:docMk/>
            <pc:sldMk cId="1354921013" sldId="280"/>
            <ac:spMk id="32" creationId="{DFF811E0-9116-3124-3779-C485C8413E7A}"/>
          </ac:spMkLst>
        </pc:spChg>
        <pc:spChg chg="add del mod">
          <ac:chgData name="Poppy Milne" userId="dbd09707-01bb-4d14-ba6f-59102c4d3794" providerId="ADAL" clId="{D843EEBC-5284-455F-B958-DA31912B0243}" dt="2024-07-24T10:05:22.268" v="1697" actId="478"/>
          <ac:spMkLst>
            <pc:docMk/>
            <pc:sldMk cId="1354921013" sldId="280"/>
            <ac:spMk id="33" creationId="{D94BB1AC-33B3-09C7-6031-918C60CEFE7A}"/>
          </ac:spMkLst>
        </pc:spChg>
        <pc:spChg chg="add del mod">
          <ac:chgData name="Poppy Milne" userId="dbd09707-01bb-4d14-ba6f-59102c4d3794" providerId="ADAL" clId="{D843EEBC-5284-455F-B958-DA31912B0243}" dt="2024-07-24T10:05:19.010" v="1693" actId="478"/>
          <ac:spMkLst>
            <pc:docMk/>
            <pc:sldMk cId="1354921013" sldId="280"/>
            <ac:spMk id="34" creationId="{6E4FAD38-0B59-0F0B-6329-55241416D069}"/>
          </ac:spMkLst>
        </pc:spChg>
        <pc:spChg chg="add del mod">
          <ac:chgData name="Poppy Milne" userId="dbd09707-01bb-4d14-ba6f-59102c4d3794" providerId="ADAL" clId="{D843EEBC-5284-455F-B958-DA31912B0243}" dt="2024-07-24T10:05:17.939" v="1692" actId="478"/>
          <ac:spMkLst>
            <pc:docMk/>
            <pc:sldMk cId="1354921013" sldId="280"/>
            <ac:spMk id="35" creationId="{18C4160C-CED3-B42A-D9B5-29308311649A}"/>
          </ac:spMkLst>
        </pc:spChg>
        <pc:spChg chg="add del mod">
          <ac:chgData name="Poppy Milne" userId="dbd09707-01bb-4d14-ba6f-59102c4d3794" providerId="ADAL" clId="{D843EEBC-5284-455F-B958-DA31912B0243}" dt="2024-07-24T10:05:20.804" v="1695" actId="478"/>
          <ac:spMkLst>
            <pc:docMk/>
            <pc:sldMk cId="1354921013" sldId="280"/>
            <ac:spMk id="36" creationId="{E15245FF-89C4-50FC-93C9-839031D4A519}"/>
          </ac:spMkLst>
        </pc:spChg>
        <pc:spChg chg="add mod">
          <ac:chgData name="Poppy Milne" userId="dbd09707-01bb-4d14-ba6f-59102c4d3794" providerId="ADAL" clId="{D843EEBC-5284-455F-B958-DA31912B0243}" dt="2024-07-25T13:57:55.525" v="10160" actId="113"/>
          <ac:spMkLst>
            <pc:docMk/>
            <pc:sldMk cId="1354921013" sldId="280"/>
            <ac:spMk id="48" creationId="{A875F3C8-95F7-A420-52A9-B94B093E4DAE}"/>
          </ac:spMkLst>
        </pc:spChg>
        <pc:grpChg chg="mod">
          <ac:chgData name="Poppy Milne" userId="dbd09707-01bb-4d14-ba6f-59102c4d3794" providerId="ADAL" clId="{D843EEBC-5284-455F-B958-DA31912B0243}" dt="2024-07-24T09:49:20.715" v="904" actId="18245"/>
          <ac:grpSpMkLst>
            <pc:docMk/>
            <pc:sldMk cId="1354921013" sldId="280"/>
            <ac:grpSpMk id="4" creationId="{4C77CB44-0B1C-F227-A25B-9C9A2F442E7F}"/>
          </ac:grpSpMkLst>
        </pc:grpChg>
        <pc:graphicFrameChg chg="add del mod modGraphic">
          <ac:chgData name="Poppy Milne" userId="dbd09707-01bb-4d14-ba6f-59102c4d3794" providerId="ADAL" clId="{D843EEBC-5284-455F-B958-DA31912B0243}" dt="2024-07-24T09:49:20.715" v="904" actId="18245"/>
          <ac:graphicFrameMkLst>
            <pc:docMk/>
            <pc:sldMk cId="1354921013" sldId="280"/>
            <ac:graphicFrameMk id="3" creationId="{4BD57554-7921-7A32-973B-4064DEAD998C}"/>
          </ac:graphicFrameMkLst>
        </pc:graphicFrameChg>
        <pc:picChg chg="del">
          <ac:chgData name="Poppy Milne" userId="dbd09707-01bb-4d14-ba6f-59102c4d3794" providerId="ADAL" clId="{D843EEBC-5284-455F-B958-DA31912B0243}" dt="2024-07-24T09:41:53.903" v="817" actId="478"/>
          <ac:picMkLst>
            <pc:docMk/>
            <pc:sldMk cId="1354921013" sldId="280"/>
            <ac:picMk id="7" creationId="{7BE56F4B-CB99-1BD9-211A-74F348E1D4F1}"/>
          </ac:picMkLst>
        </pc:picChg>
        <pc:picChg chg="add del mod">
          <ac:chgData name="Poppy Milne" userId="dbd09707-01bb-4d14-ba6f-59102c4d3794" providerId="ADAL" clId="{D843EEBC-5284-455F-B958-DA31912B0243}" dt="2024-07-24T10:14:52.863" v="1943" actId="478"/>
          <ac:picMkLst>
            <pc:docMk/>
            <pc:sldMk cId="1354921013" sldId="280"/>
            <ac:picMk id="44" creationId="{A59F416A-D9BC-1C05-6E78-ED62F9B1D0A7}"/>
          </ac:picMkLst>
        </pc:picChg>
        <pc:picChg chg="add mod ord">
          <ac:chgData name="Poppy Milne" userId="dbd09707-01bb-4d14-ba6f-59102c4d3794" providerId="ADAL" clId="{D843EEBC-5284-455F-B958-DA31912B0243}" dt="2024-07-24T13:22:55.896" v="4763" actId="1076"/>
          <ac:picMkLst>
            <pc:docMk/>
            <pc:sldMk cId="1354921013" sldId="280"/>
            <ac:picMk id="46" creationId="{27192AB4-F51C-1811-E3FE-EA4A60172FCA}"/>
          </ac:picMkLst>
        </pc:picChg>
        <pc:picChg chg="add del mod">
          <ac:chgData name="Poppy Milne" userId="dbd09707-01bb-4d14-ba6f-59102c4d3794" providerId="ADAL" clId="{D843EEBC-5284-455F-B958-DA31912B0243}" dt="2024-07-24T10:23:39.371" v="2066" actId="478"/>
          <ac:picMkLst>
            <pc:docMk/>
            <pc:sldMk cId="1354921013" sldId="280"/>
            <ac:picMk id="1026" creationId="{7E8360B1-AB12-AC88-BF78-AF41D31A3FBC}"/>
          </ac:picMkLst>
        </pc:picChg>
        <pc:cxnChg chg="add mod">
          <ac:chgData name="Poppy Milne" userId="dbd09707-01bb-4d14-ba6f-59102c4d3794" providerId="ADAL" clId="{D843EEBC-5284-455F-B958-DA31912B0243}" dt="2024-07-24T10:02:34.389" v="1573" actId="1076"/>
          <ac:cxnSpMkLst>
            <pc:docMk/>
            <pc:sldMk cId="1354921013" sldId="280"/>
            <ac:cxnSpMk id="22" creationId="{B88C8961-7E8E-4417-26B8-3B4678002F3F}"/>
          </ac:cxnSpMkLst>
        </pc:cxnChg>
        <pc:cxnChg chg="add mod">
          <ac:chgData name="Poppy Milne" userId="dbd09707-01bb-4d14-ba6f-59102c4d3794" providerId="ADAL" clId="{D843EEBC-5284-455F-B958-DA31912B0243}" dt="2024-07-24T10:11:01.153" v="1940" actId="1035"/>
          <ac:cxnSpMkLst>
            <pc:docMk/>
            <pc:sldMk cId="1354921013" sldId="280"/>
            <ac:cxnSpMk id="38" creationId="{C89AB29F-566C-6CD9-18F7-1ADFBECE7360}"/>
          </ac:cxnSpMkLst>
        </pc:cxnChg>
        <pc:cxnChg chg="add mod">
          <ac:chgData name="Poppy Milne" userId="dbd09707-01bb-4d14-ba6f-59102c4d3794" providerId="ADAL" clId="{D843EEBC-5284-455F-B958-DA31912B0243}" dt="2024-07-24T10:07:35.460" v="1891" actId="1035"/>
          <ac:cxnSpMkLst>
            <pc:docMk/>
            <pc:sldMk cId="1354921013" sldId="280"/>
            <ac:cxnSpMk id="39" creationId="{714406FC-F8F7-696F-B02E-267A8F4FDECA}"/>
          </ac:cxnSpMkLst>
        </pc:cxnChg>
        <pc:cxnChg chg="add mod">
          <ac:chgData name="Poppy Milne" userId="dbd09707-01bb-4d14-ba6f-59102c4d3794" providerId="ADAL" clId="{D843EEBC-5284-455F-B958-DA31912B0243}" dt="2024-07-24T10:07:31.869" v="1890" actId="1036"/>
          <ac:cxnSpMkLst>
            <pc:docMk/>
            <pc:sldMk cId="1354921013" sldId="280"/>
            <ac:cxnSpMk id="40" creationId="{E68CA64C-8212-482D-5D71-F85BFA10ED82}"/>
          </ac:cxnSpMkLst>
        </pc:cxnChg>
        <pc:cxnChg chg="add mod">
          <ac:chgData name="Poppy Milne" userId="dbd09707-01bb-4d14-ba6f-59102c4d3794" providerId="ADAL" clId="{D843EEBC-5284-455F-B958-DA31912B0243}" dt="2024-07-24T10:07:45.451" v="1894" actId="1035"/>
          <ac:cxnSpMkLst>
            <pc:docMk/>
            <pc:sldMk cId="1354921013" sldId="280"/>
            <ac:cxnSpMk id="41" creationId="{BA58D758-F473-94D1-44AB-695DD2D3EBDE}"/>
          </ac:cxnSpMkLst>
        </pc:cxnChg>
        <pc:cxnChg chg="add mod">
          <ac:chgData name="Poppy Milne" userId="dbd09707-01bb-4d14-ba6f-59102c4d3794" providerId="ADAL" clId="{D843EEBC-5284-455F-B958-DA31912B0243}" dt="2024-07-24T10:07:43.228" v="1893" actId="1036"/>
          <ac:cxnSpMkLst>
            <pc:docMk/>
            <pc:sldMk cId="1354921013" sldId="280"/>
            <ac:cxnSpMk id="42" creationId="{63E8ECDD-43F5-C77C-6717-8040E0132DFA}"/>
          </ac:cxnSpMkLst>
        </pc:cxnChg>
        <pc:cxnChg chg="add mod">
          <ac:chgData name="Poppy Milne" userId="dbd09707-01bb-4d14-ba6f-59102c4d3794" providerId="ADAL" clId="{D843EEBC-5284-455F-B958-DA31912B0243}" dt="2024-07-24T10:07:51.253" v="1896" actId="1035"/>
          <ac:cxnSpMkLst>
            <pc:docMk/>
            <pc:sldMk cId="1354921013" sldId="280"/>
            <ac:cxnSpMk id="43" creationId="{5254B802-5E28-673A-4F54-C1B43C55501E}"/>
          </ac:cxnSpMkLst>
        </pc:cxnChg>
        <pc:cxnChg chg="add mod">
          <ac:chgData name="Poppy Milne" userId="dbd09707-01bb-4d14-ba6f-59102c4d3794" providerId="ADAL" clId="{D843EEBC-5284-455F-B958-DA31912B0243}" dt="2024-07-24T14:17:50.836" v="6871" actId="1076"/>
          <ac:cxnSpMkLst>
            <pc:docMk/>
            <pc:sldMk cId="1354921013" sldId="280"/>
            <ac:cxnSpMk id="47" creationId="{B3E66148-E5F0-ECBC-2498-127C81208268}"/>
          </ac:cxnSpMkLst>
        </pc:cxnChg>
      </pc:sldChg>
      <pc:sldChg chg="addSp delSp modSp add del mod">
        <pc:chgData name="Poppy Milne" userId="dbd09707-01bb-4d14-ba6f-59102c4d3794" providerId="ADAL" clId="{D843EEBC-5284-455F-B958-DA31912B0243}" dt="2024-07-24T09:37:26.615" v="745" actId="2696"/>
        <pc:sldMkLst>
          <pc:docMk/>
          <pc:sldMk cId="3471336761" sldId="280"/>
        </pc:sldMkLst>
        <pc:spChg chg="add del">
          <ac:chgData name="Poppy Milne" userId="dbd09707-01bb-4d14-ba6f-59102c4d3794" providerId="ADAL" clId="{D843EEBC-5284-455F-B958-DA31912B0243}" dt="2024-07-24T09:35:10.824" v="726" actId="12084"/>
          <ac:spMkLst>
            <pc:docMk/>
            <pc:sldMk cId="3471336761" sldId="280"/>
            <ac:spMk id="3" creationId="{00F59764-0378-B3AB-F7DE-253035B094BA}"/>
          </ac:spMkLst>
        </pc:spChg>
        <pc:spChg chg="add mod">
          <ac:chgData name="Poppy Milne" userId="dbd09707-01bb-4d14-ba6f-59102c4d3794" providerId="ADAL" clId="{D843EEBC-5284-455F-B958-DA31912B0243}" dt="2024-07-24T09:37:08.899" v="744"/>
          <ac:spMkLst>
            <pc:docMk/>
            <pc:sldMk cId="3471336761" sldId="280"/>
            <ac:spMk id="8" creationId="{B5D7CD43-C892-4E11-4271-B3B482F42F90}"/>
          </ac:spMkLst>
        </pc:spChg>
        <pc:graphicFrameChg chg="add mod">
          <ac:chgData name="Poppy Milne" userId="dbd09707-01bb-4d14-ba6f-59102c4d3794" providerId="ADAL" clId="{D843EEBC-5284-455F-B958-DA31912B0243}" dt="2024-07-24T09:31:06.734" v="721" actId="12084"/>
          <ac:graphicFrameMkLst>
            <pc:docMk/>
            <pc:sldMk cId="3471336761" sldId="280"/>
            <ac:graphicFrameMk id="4" creationId="{25A6B7AC-1FFE-75BA-0D2C-3CF1B85D8190}"/>
          </ac:graphicFrameMkLst>
        </pc:graphicFrameChg>
        <pc:graphicFrameChg chg="add mod">
          <ac:chgData name="Poppy Milne" userId="dbd09707-01bb-4d14-ba6f-59102c4d3794" providerId="ADAL" clId="{D843EEBC-5284-455F-B958-DA31912B0243}" dt="2024-07-24T09:35:06.884" v="725" actId="12084"/>
          <ac:graphicFrameMkLst>
            <pc:docMk/>
            <pc:sldMk cId="3471336761" sldId="280"/>
            <ac:graphicFrameMk id="5" creationId="{9CD01D4A-B6B9-1DA4-C400-FF35371EA57A}"/>
          </ac:graphicFrameMkLst>
        </pc:graphicFrameChg>
        <pc:graphicFrameChg chg="add mod modGraphic">
          <ac:chgData name="Poppy Milne" userId="dbd09707-01bb-4d14-ba6f-59102c4d3794" providerId="ADAL" clId="{D843EEBC-5284-455F-B958-DA31912B0243}" dt="2024-07-24T09:36:55.172" v="742" actId="1076"/>
          <ac:graphicFrameMkLst>
            <pc:docMk/>
            <pc:sldMk cId="3471336761" sldId="280"/>
            <ac:graphicFrameMk id="6" creationId="{C9260F2D-6DC9-B44F-007B-68F5C57C6F38}"/>
          </ac:graphicFrameMkLst>
        </pc:graphicFrameChg>
        <pc:picChg chg="mod">
          <ac:chgData name="Poppy Milne" userId="dbd09707-01bb-4d14-ba6f-59102c4d3794" providerId="ADAL" clId="{D843EEBC-5284-455F-B958-DA31912B0243}" dt="2024-07-24T09:36:26.958" v="740" actId="14100"/>
          <ac:picMkLst>
            <pc:docMk/>
            <pc:sldMk cId="3471336761" sldId="280"/>
            <ac:picMk id="7" creationId="{7BE56F4B-CB99-1BD9-211A-74F348E1D4F1}"/>
          </ac:picMkLst>
        </pc:picChg>
      </pc:sldChg>
      <pc:sldChg chg="addSp modSp new del">
        <pc:chgData name="Poppy Milne" userId="dbd09707-01bb-4d14-ba6f-59102c4d3794" providerId="ADAL" clId="{D843EEBC-5284-455F-B958-DA31912B0243}" dt="2024-07-24T13:10:44.619" v="4269" actId="2696"/>
        <pc:sldMkLst>
          <pc:docMk/>
          <pc:sldMk cId="33334899" sldId="281"/>
        </pc:sldMkLst>
        <pc:picChg chg="add mod">
          <ac:chgData name="Poppy Milne" userId="dbd09707-01bb-4d14-ba6f-59102c4d3794" providerId="ADAL" clId="{D843EEBC-5284-455F-B958-DA31912B0243}" dt="2024-07-24T13:09:42.317" v="4261" actId="1076"/>
          <ac:picMkLst>
            <pc:docMk/>
            <pc:sldMk cId="33334899" sldId="281"/>
            <ac:picMk id="3074" creationId="{A794C750-44D2-8992-DAAD-0FB362E80A8E}"/>
          </ac:picMkLst>
        </pc:picChg>
      </pc:sldChg>
      <pc:sldChg chg="addSp delSp modSp new mod ord">
        <pc:chgData name="Poppy Milne" userId="dbd09707-01bb-4d14-ba6f-59102c4d3794" providerId="ADAL" clId="{D843EEBC-5284-455F-B958-DA31912B0243}" dt="2024-07-25T12:52:39.853" v="8783"/>
        <pc:sldMkLst>
          <pc:docMk/>
          <pc:sldMk cId="1319008571" sldId="282"/>
        </pc:sldMkLst>
        <pc:spChg chg="del">
          <ac:chgData name="Poppy Milne" userId="dbd09707-01bb-4d14-ba6f-59102c4d3794" providerId="ADAL" clId="{D843EEBC-5284-455F-B958-DA31912B0243}" dt="2024-07-24T13:10:24.569" v="4265" actId="478"/>
          <ac:spMkLst>
            <pc:docMk/>
            <pc:sldMk cId="1319008571" sldId="282"/>
            <ac:spMk id="2" creationId="{173D8441-1191-10C8-7966-2D6D15324ACF}"/>
          </ac:spMkLst>
        </pc:spChg>
        <pc:spChg chg="del">
          <ac:chgData name="Poppy Milne" userId="dbd09707-01bb-4d14-ba6f-59102c4d3794" providerId="ADAL" clId="{D843EEBC-5284-455F-B958-DA31912B0243}" dt="2024-07-24T13:10:17.757" v="4263"/>
          <ac:spMkLst>
            <pc:docMk/>
            <pc:sldMk cId="1319008571" sldId="282"/>
            <ac:spMk id="3" creationId="{E7F97AB7-FAEC-6539-8BD4-A3561AE5DB9F}"/>
          </ac:spMkLst>
        </pc:spChg>
        <pc:picChg chg="add mod">
          <ac:chgData name="Poppy Milne" userId="dbd09707-01bb-4d14-ba6f-59102c4d3794" providerId="ADAL" clId="{D843EEBC-5284-455F-B958-DA31912B0243}" dt="2024-07-24T13:11:05.855" v="4270" actId="14100"/>
          <ac:picMkLst>
            <pc:docMk/>
            <pc:sldMk cId="1319008571" sldId="282"/>
            <ac:picMk id="4" creationId="{1B8939CA-A917-9672-DD58-2421CC008080}"/>
          </ac:picMkLst>
        </pc:picChg>
      </pc:sldChg>
      <pc:sldChg chg="addSp delSp modSp new mod">
        <pc:chgData name="Poppy Milne" userId="dbd09707-01bb-4d14-ba6f-59102c4d3794" providerId="ADAL" clId="{D843EEBC-5284-455F-B958-DA31912B0243}" dt="2024-07-25T13:46:39.596" v="10001" actId="20577"/>
        <pc:sldMkLst>
          <pc:docMk/>
          <pc:sldMk cId="16058782" sldId="283"/>
        </pc:sldMkLst>
        <pc:spChg chg="mod">
          <ac:chgData name="Poppy Milne" userId="dbd09707-01bb-4d14-ba6f-59102c4d3794" providerId="ADAL" clId="{D843EEBC-5284-455F-B958-DA31912B0243}" dt="2024-07-25T13:41:04.104" v="9951" actId="20577"/>
          <ac:spMkLst>
            <pc:docMk/>
            <pc:sldMk cId="16058782" sldId="283"/>
            <ac:spMk id="2" creationId="{CF745B9F-DC71-7D0E-625F-96B11FE967C4}"/>
          </ac:spMkLst>
        </pc:spChg>
        <pc:spChg chg="mod">
          <ac:chgData name="Poppy Milne" userId="dbd09707-01bb-4d14-ba6f-59102c4d3794" providerId="ADAL" clId="{D843EEBC-5284-455F-B958-DA31912B0243}" dt="2024-07-25T13:46:39.596" v="10001" actId="20577"/>
          <ac:spMkLst>
            <pc:docMk/>
            <pc:sldMk cId="16058782" sldId="283"/>
            <ac:spMk id="3" creationId="{CDE87DE8-5CA8-E798-D097-9AF52C77AA67}"/>
          </ac:spMkLst>
        </pc:spChg>
        <pc:picChg chg="add mod">
          <ac:chgData name="Poppy Milne" userId="dbd09707-01bb-4d14-ba6f-59102c4d3794" providerId="ADAL" clId="{D843EEBC-5284-455F-B958-DA31912B0243}" dt="2024-07-25T13:44:36.613" v="9965" actId="1076"/>
          <ac:picMkLst>
            <pc:docMk/>
            <pc:sldMk cId="16058782" sldId="283"/>
            <ac:picMk id="5" creationId="{D610241A-0C29-1810-4D90-AC8CF2BEC477}"/>
          </ac:picMkLst>
        </pc:picChg>
        <pc:picChg chg="add mod">
          <ac:chgData name="Poppy Milne" userId="dbd09707-01bb-4d14-ba6f-59102c4d3794" providerId="ADAL" clId="{D843EEBC-5284-455F-B958-DA31912B0243}" dt="2024-07-25T13:42:43.640" v="9955" actId="14100"/>
          <ac:picMkLst>
            <pc:docMk/>
            <pc:sldMk cId="16058782" sldId="283"/>
            <ac:picMk id="1026" creationId="{CE3A6CBA-C646-465D-26B7-D72CB5408DA1}"/>
          </ac:picMkLst>
        </pc:picChg>
        <pc:picChg chg="add del mod">
          <ac:chgData name="Poppy Milne" userId="dbd09707-01bb-4d14-ba6f-59102c4d3794" providerId="ADAL" clId="{D843EEBC-5284-455F-B958-DA31912B0243}" dt="2024-07-25T13:44:25.220" v="9961" actId="478"/>
          <ac:picMkLst>
            <pc:docMk/>
            <pc:sldMk cId="16058782" sldId="283"/>
            <ac:picMk id="1028" creationId="{A8027EBD-17B5-2B78-C6EC-FC1DA0498EA7}"/>
          </ac:picMkLst>
        </pc:picChg>
      </pc:sldChg>
      <pc:sldChg chg="modSp new del mod">
        <pc:chgData name="Poppy Milne" userId="dbd09707-01bb-4d14-ba6f-59102c4d3794" providerId="ADAL" clId="{D843EEBC-5284-455F-B958-DA31912B0243}" dt="2024-07-25T13:26:31.890" v="9458" actId="2696"/>
        <pc:sldMkLst>
          <pc:docMk/>
          <pc:sldMk cId="3617971990" sldId="283"/>
        </pc:sldMkLst>
        <pc:spChg chg="mod">
          <ac:chgData name="Poppy Milne" userId="dbd09707-01bb-4d14-ba6f-59102c4d3794" providerId="ADAL" clId="{D843EEBC-5284-455F-B958-DA31912B0243}" dt="2024-07-25T12:25:21.470" v="8064" actId="20577"/>
          <ac:spMkLst>
            <pc:docMk/>
            <pc:sldMk cId="3617971990" sldId="283"/>
            <ac:spMk id="2" creationId="{2A0A56C8-8668-CDBF-58F9-F82CAB7A1D0C}"/>
          </ac:spMkLst>
        </pc:spChg>
        <pc:spChg chg="mod">
          <ac:chgData name="Poppy Milne" userId="dbd09707-01bb-4d14-ba6f-59102c4d3794" providerId="ADAL" clId="{D843EEBC-5284-455F-B958-DA31912B0243}" dt="2024-07-25T12:34:20.363" v="8246"/>
          <ac:spMkLst>
            <pc:docMk/>
            <pc:sldMk cId="3617971990" sldId="283"/>
            <ac:spMk id="3" creationId="{B2B6953E-58F5-AAC7-0CFC-8413331F1E00}"/>
          </ac:spMkLst>
        </pc:spChg>
      </pc:sldChg>
      <pc:sldChg chg="modSp new mod">
        <pc:chgData name="Poppy Milne" userId="dbd09707-01bb-4d14-ba6f-59102c4d3794" providerId="ADAL" clId="{D843EEBC-5284-455F-B958-DA31912B0243}" dt="2024-07-30T07:43:49.947" v="11288" actId="20577"/>
        <pc:sldMkLst>
          <pc:docMk/>
          <pc:sldMk cId="1638333772" sldId="284"/>
        </pc:sldMkLst>
        <pc:spChg chg="mod">
          <ac:chgData name="Poppy Milne" userId="dbd09707-01bb-4d14-ba6f-59102c4d3794" providerId="ADAL" clId="{D843EEBC-5284-455F-B958-DA31912B0243}" dt="2024-07-30T07:43:11.733" v="11248" actId="20577"/>
          <ac:spMkLst>
            <pc:docMk/>
            <pc:sldMk cId="1638333772" sldId="284"/>
            <ac:spMk id="2" creationId="{764424F2-B1EF-4C94-574B-9E48E8B1D0E3}"/>
          </ac:spMkLst>
        </pc:spChg>
        <pc:spChg chg="mod">
          <ac:chgData name="Poppy Milne" userId="dbd09707-01bb-4d14-ba6f-59102c4d3794" providerId="ADAL" clId="{D843EEBC-5284-455F-B958-DA31912B0243}" dt="2024-07-30T07:43:49.947" v="11288" actId="20577"/>
          <ac:spMkLst>
            <pc:docMk/>
            <pc:sldMk cId="1638333772" sldId="284"/>
            <ac:spMk id="3" creationId="{52C12762-C800-B554-5C5F-EB422BA24CBA}"/>
          </ac:spMkLst>
        </pc:spChg>
      </pc:sldChg>
      <pc:sldChg chg="modSp new del mod">
        <pc:chgData name="Poppy Milne" userId="dbd09707-01bb-4d14-ba6f-59102c4d3794" providerId="ADAL" clId="{D843EEBC-5284-455F-B958-DA31912B0243}" dt="2024-07-25T13:21:56.125" v="9279" actId="2696"/>
        <pc:sldMkLst>
          <pc:docMk/>
          <pc:sldMk cId="1846166054" sldId="284"/>
        </pc:sldMkLst>
        <pc:spChg chg="mod">
          <ac:chgData name="Poppy Milne" userId="dbd09707-01bb-4d14-ba6f-59102c4d3794" providerId="ADAL" clId="{D843EEBC-5284-455F-B958-DA31912B0243}" dt="2024-07-25T12:49:11.358" v="8564"/>
          <ac:spMkLst>
            <pc:docMk/>
            <pc:sldMk cId="1846166054" sldId="284"/>
            <ac:spMk id="2" creationId="{1AEF7B00-6B9A-C9DB-040B-406700E478EF}"/>
          </ac:spMkLst>
        </pc:spChg>
        <pc:spChg chg="mod">
          <ac:chgData name="Poppy Milne" userId="dbd09707-01bb-4d14-ba6f-59102c4d3794" providerId="ADAL" clId="{D843EEBC-5284-455F-B958-DA31912B0243}" dt="2024-07-25T13:21:39.556" v="9275" actId="21"/>
          <ac:spMkLst>
            <pc:docMk/>
            <pc:sldMk cId="1846166054" sldId="284"/>
            <ac:spMk id="3" creationId="{26027542-BEBA-1A1F-AF32-62FDF36DE907}"/>
          </ac:spMkLst>
        </pc:spChg>
      </pc:sldChg>
      <pc:sldChg chg="new del">
        <pc:chgData name="Poppy Milne" userId="dbd09707-01bb-4d14-ba6f-59102c4d3794" providerId="ADAL" clId="{D843EEBC-5284-455F-B958-DA31912B0243}" dt="2024-07-30T08:08:54.556" v="11996" actId="680"/>
        <pc:sldMkLst>
          <pc:docMk/>
          <pc:sldMk cId="2278275110" sldId="285"/>
        </pc:sldMkLst>
      </pc:sldChg>
      <pc:sldChg chg="addSp delSp modSp new mod ord">
        <pc:chgData name="Poppy Milne" userId="dbd09707-01bb-4d14-ba6f-59102c4d3794" providerId="ADAL" clId="{D843EEBC-5284-455F-B958-DA31912B0243}" dt="2024-07-30T12:18:18.252" v="12738" actId="20577"/>
        <pc:sldMkLst>
          <pc:docMk/>
          <pc:sldMk cId="4220029007" sldId="285"/>
        </pc:sldMkLst>
        <pc:spChg chg="mod">
          <ac:chgData name="Poppy Milne" userId="dbd09707-01bb-4d14-ba6f-59102c4d3794" providerId="ADAL" clId="{D843EEBC-5284-455F-B958-DA31912B0243}" dt="2024-07-30T12:17:54.852" v="12737" actId="20577"/>
          <ac:spMkLst>
            <pc:docMk/>
            <pc:sldMk cId="4220029007" sldId="285"/>
            <ac:spMk id="2" creationId="{6B2B765A-CAE9-652F-546B-A1563E52F7F9}"/>
          </ac:spMkLst>
        </pc:spChg>
        <pc:spChg chg="mod">
          <ac:chgData name="Poppy Milne" userId="dbd09707-01bb-4d14-ba6f-59102c4d3794" providerId="ADAL" clId="{D843EEBC-5284-455F-B958-DA31912B0243}" dt="2024-07-30T12:18:18.252" v="12738" actId="20577"/>
          <ac:spMkLst>
            <pc:docMk/>
            <pc:sldMk cId="4220029007" sldId="285"/>
            <ac:spMk id="3" creationId="{93D01D1C-BE44-C58D-4562-763947DC74A0}"/>
          </ac:spMkLst>
        </pc:spChg>
        <pc:picChg chg="add mod">
          <ac:chgData name="Poppy Milne" userId="dbd09707-01bb-4d14-ba6f-59102c4d3794" providerId="ADAL" clId="{D843EEBC-5284-455F-B958-DA31912B0243}" dt="2024-07-30T08:34:21.511" v="12597" actId="1076"/>
          <ac:picMkLst>
            <pc:docMk/>
            <pc:sldMk cId="4220029007" sldId="285"/>
            <ac:picMk id="3074" creationId="{9CF29863-EA9C-A88F-27FF-124E9DB35A65}"/>
          </ac:picMkLst>
        </pc:picChg>
        <pc:picChg chg="add del mod">
          <ac:chgData name="Poppy Milne" userId="dbd09707-01bb-4d14-ba6f-59102c4d3794" providerId="ADAL" clId="{D843EEBC-5284-455F-B958-DA31912B0243}" dt="2024-07-30T08:34:47.613" v="12599" actId="478"/>
          <ac:picMkLst>
            <pc:docMk/>
            <pc:sldMk cId="4220029007" sldId="285"/>
            <ac:picMk id="3076" creationId="{157E950B-F392-D42C-18F0-744DCDDD4B5B}"/>
          </ac:picMkLst>
        </pc:picChg>
      </pc:sldChg>
      <pc:sldChg chg="addSp modSp new mod">
        <pc:chgData name="Poppy Milne" userId="dbd09707-01bb-4d14-ba6f-59102c4d3794" providerId="ADAL" clId="{D843EEBC-5284-455F-B958-DA31912B0243}" dt="2024-07-30T08:43:34.336" v="12644" actId="1076"/>
        <pc:sldMkLst>
          <pc:docMk/>
          <pc:sldMk cId="498589812" sldId="286"/>
        </pc:sldMkLst>
        <pc:spChg chg="add mod">
          <ac:chgData name="Poppy Milne" userId="dbd09707-01bb-4d14-ba6f-59102c4d3794" providerId="ADAL" clId="{D843EEBC-5284-455F-B958-DA31912B0243}" dt="2024-07-30T08:43:32.400" v="12643" actId="1076"/>
          <ac:spMkLst>
            <pc:docMk/>
            <pc:sldMk cId="498589812" sldId="286"/>
            <ac:spMk id="3" creationId="{8CD8FFA3-FBD6-0B7A-2412-E0216661C3A7}"/>
          </ac:spMkLst>
        </pc:spChg>
        <pc:picChg chg="add mod">
          <ac:chgData name="Poppy Milne" userId="dbd09707-01bb-4d14-ba6f-59102c4d3794" providerId="ADAL" clId="{D843EEBC-5284-455F-B958-DA31912B0243}" dt="2024-07-30T08:43:34.336" v="12644" actId="1076"/>
          <ac:picMkLst>
            <pc:docMk/>
            <pc:sldMk cId="498589812" sldId="286"/>
            <ac:picMk id="6146" creationId="{E19601CE-440B-7DED-559F-C88027039411}"/>
          </ac:picMkLst>
        </pc:picChg>
      </pc:sldChg>
      <pc:sldMasterChg chg="modSldLayout sldLayoutOrd">
        <pc:chgData name="Poppy Milne" userId="dbd09707-01bb-4d14-ba6f-59102c4d3794" providerId="ADAL" clId="{D843EEBC-5284-455F-B958-DA31912B0243}" dt="2024-07-25T14:57:32.397" v="10350" actId="21"/>
        <pc:sldMasterMkLst>
          <pc:docMk/>
          <pc:sldMasterMk cId="3812981494" sldId="2147483660"/>
        </pc:sldMasterMkLst>
        <pc:sldLayoutChg chg="ord">
          <pc:chgData name="Poppy Milne" userId="dbd09707-01bb-4d14-ba6f-59102c4d3794" providerId="ADAL" clId="{D843EEBC-5284-455F-B958-DA31912B0243}" dt="2024-07-25T14:34:05.877" v="10324" actId="20578"/>
          <pc:sldLayoutMkLst>
            <pc:docMk/>
            <pc:sldMasterMk cId="3375841085" sldId="2147483684"/>
            <pc:sldLayoutMk cId="2243293639" sldId="2147483661"/>
          </pc:sldLayoutMkLst>
        </pc:sldLayoutChg>
        <pc:sldLayoutChg chg="addSp delSp modSp mod ord">
          <pc:chgData name="Poppy Milne" userId="dbd09707-01bb-4d14-ba6f-59102c4d3794" providerId="ADAL" clId="{D843EEBC-5284-455F-B958-DA31912B0243}" dt="2024-07-25T14:57:32.397" v="10350" actId="21"/>
          <pc:sldLayoutMkLst>
            <pc:docMk/>
            <pc:sldMasterMk cId="3812981494" sldId="2147483660"/>
            <pc:sldLayoutMk cId="1263391334" sldId="2147483673"/>
          </pc:sldLayoutMkLst>
          <pc:spChg chg="mod">
            <ac:chgData name="Poppy Milne" userId="dbd09707-01bb-4d14-ba6f-59102c4d3794" providerId="ADAL" clId="{D843EEBC-5284-455F-B958-DA31912B0243}" dt="2024-07-25T14:33:55.225" v="10321" actId="20578"/>
            <ac:spMkLst>
              <pc:docMk/>
              <pc:sldMasterMk cId="3812981494" sldId="2147483660"/>
              <pc:sldLayoutMk cId="1263391334" sldId="2147483673"/>
              <ac:spMk id="2" creationId="{B407F915-88FF-4C0E-9C5E-800659DDCA88}"/>
            </ac:spMkLst>
          </pc:spChg>
          <pc:spChg chg="mod">
            <ac:chgData name="Poppy Milne" userId="dbd09707-01bb-4d14-ba6f-59102c4d3794" providerId="ADAL" clId="{D843EEBC-5284-455F-B958-DA31912B0243}" dt="2024-07-25T14:33:55.225" v="10321" actId="20578"/>
            <ac:spMkLst>
              <pc:docMk/>
              <pc:sldMasterMk cId="3812981494" sldId="2147483660"/>
              <pc:sldLayoutMk cId="1263391334" sldId="2147483673"/>
              <ac:spMk id="3" creationId="{CDB3444D-4905-420D-BE9F-52734628DB93}"/>
            </ac:spMkLst>
          </pc:spChg>
          <pc:spChg chg="add mod">
            <ac:chgData name="Poppy Milne" userId="dbd09707-01bb-4d14-ba6f-59102c4d3794" providerId="ADAL" clId="{D843EEBC-5284-455F-B958-DA31912B0243}" dt="2024-07-25T14:57:12.482" v="10347"/>
            <ac:spMkLst>
              <pc:docMk/>
              <pc:sldMasterMk cId="3812981494" sldId="2147483660"/>
              <pc:sldLayoutMk cId="1263391334" sldId="2147483673"/>
              <ac:spMk id="4" creationId="{4C3AC59A-0762-44AE-7313-423C1AA0A84C}"/>
            </ac:spMkLst>
          </pc:spChg>
          <pc:spChg chg="add mod">
            <ac:chgData name="Poppy Milne" userId="dbd09707-01bb-4d14-ba6f-59102c4d3794" providerId="ADAL" clId="{D843EEBC-5284-455F-B958-DA31912B0243}" dt="2024-07-25T14:57:12.482" v="10347"/>
            <ac:spMkLst>
              <pc:docMk/>
              <pc:sldMasterMk cId="3812981494" sldId="2147483660"/>
              <pc:sldLayoutMk cId="1263391334" sldId="2147483673"/>
              <ac:spMk id="5" creationId="{38C17095-2A8A-C7C9-A5DC-C04E4BC318C1}"/>
            </ac:spMkLst>
          </pc:spChg>
          <pc:spChg chg="add mod">
            <ac:chgData name="Poppy Milne" userId="dbd09707-01bb-4d14-ba6f-59102c4d3794" providerId="ADAL" clId="{D843EEBC-5284-455F-B958-DA31912B0243}" dt="2024-07-25T14:57:12.482" v="10347"/>
            <ac:spMkLst>
              <pc:docMk/>
              <pc:sldMasterMk cId="3812981494" sldId="2147483660"/>
              <pc:sldLayoutMk cId="1263391334" sldId="2147483673"/>
              <ac:spMk id="8" creationId="{88B72C8B-64A3-75DB-8370-39442C6559FB}"/>
            </ac:spMkLst>
          </pc:spChg>
          <pc:spChg chg="add mod">
            <ac:chgData name="Poppy Milne" userId="dbd09707-01bb-4d14-ba6f-59102c4d3794" providerId="ADAL" clId="{D843EEBC-5284-455F-B958-DA31912B0243}" dt="2024-07-25T14:57:12.482" v="10347"/>
            <ac:spMkLst>
              <pc:docMk/>
              <pc:sldMasterMk cId="3812981494" sldId="2147483660"/>
              <pc:sldLayoutMk cId="1263391334" sldId="2147483673"/>
              <ac:spMk id="9" creationId="{6919E44F-2829-70B6-EDE6-934F29F12EB9}"/>
            </ac:spMkLst>
          </pc:spChg>
          <pc:spChg chg="add mod">
            <ac:chgData name="Poppy Milne" userId="dbd09707-01bb-4d14-ba6f-59102c4d3794" providerId="ADAL" clId="{D843EEBC-5284-455F-B958-DA31912B0243}" dt="2024-07-25T14:57:12.482" v="10347"/>
            <ac:spMkLst>
              <pc:docMk/>
              <pc:sldMasterMk cId="3812981494" sldId="2147483660"/>
              <pc:sldLayoutMk cId="1263391334" sldId="2147483673"/>
              <ac:spMk id="10" creationId="{CB33DBF6-9FA3-9263-C0BB-278EA2B2300B}"/>
            </ac:spMkLst>
          </pc:spChg>
          <pc:picChg chg="del mod">
            <ac:chgData name="Poppy Milne" userId="dbd09707-01bb-4d14-ba6f-59102c4d3794" providerId="ADAL" clId="{D843EEBC-5284-455F-B958-DA31912B0243}" dt="2024-07-25T14:57:32.397" v="10350" actId="21"/>
            <ac:picMkLst>
              <pc:docMk/>
              <pc:sldMasterMk cId="3812981494" sldId="2147483660"/>
              <pc:sldLayoutMk cId="1263391334" sldId="2147483673"/>
              <ac:picMk id="6" creationId="{F6897F59-CD43-4824-B268-EA1A6493AC20}"/>
            </ac:picMkLst>
          </pc:picChg>
          <pc:picChg chg="add mod">
            <ac:chgData name="Poppy Milne" userId="dbd09707-01bb-4d14-ba6f-59102c4d3794" providerId="ADAL" clId="{D843EEBC-5284-455F-B958-DA31912B0243}" dt="2024-07-25T14:57:12.482" v="10347"/>
            <ac:picMkLst>
              <pc:docMk/>
              <pc:sldMasterMk cId="3812981494" sldId="2147483660"/>
              <pc:sldLayoutMk cId="1263391334" sldId="2147483673"/>
              <ac:picMk id="7" creationId="{C87A41BD-0BBE-329B-4D24-9E5668EDD2AA}"/>
            </ac:picMkLst>
          </pc:picChg>
        </pc:sldLayoutChg>
      </pc:sldMasterChg>
      <pc:sldMasterChg chg="modSp mod modSldLayout sldLayoutOrd">
        <pc:chgData name="Poppy Milne" userId="dbd09707-01bb-4d14-ba6f-59102c4d3794" providerId="ADAL" clId="{D843EEBC-5284-455F-B958-DA31912B0243}" dt="2024-07-30T07:42:48.172" v="11239" actId="20577"/>
        <pc:sldMasterMkLst>
          <pc:docMk/>
          <pc:sldMasterMk cId="4041011504" sldId="2147483672"/>
        </pc:sldMasterMkLst>
        <pc:spChg chg="mod">
          <ac:chgData name="Poppy Milne" userId="dbd09707-01bb-4d14-ba6f-59102c4d3794" providerId="ADAL" clId="{D843EEBC-5284-455F-B958-DA31912B0243}" dt="2024-07-30T07:42:48.172" v="11239" actId="20577"/>
          <ac:spMkLst>
            <pc:docMk/>
            <pc:sldMasterMk cId="4041011504" sldId="2147483672"/>
            <ac:spMk id="13" creationId="{96B58472-4E2C-4A60-A0C1-061D881AFC45}"/>
          </ac:spMkLst>
        </pc:spChg>
        <pc:sldLayoutChg chg="modSp mod ord">
          <pc:chgData name="Poppy Milne" userId="dbd09707-01bb-4d14-ba6f-59102c4d3794" providerId="ADAL" clId="{D843EEBC-5284-455F-B958-DA31912B0243}" dt="2024-07-25T14:35:50.035" v="10334" actId="20578"/>
          <pc:sldLayoutMkLst>
            <pc:docMk/>
            <pc:sldMasterMk cId="3375841085" sldId="2147483684"/>
            <pc:sldLayoutMk cId="2243293639" sldId="2147483661"/>
          </pc:sldLayoutMkLst>
          <pc:spChg chg="mod">
            <ac:chgData name="Poppy Milne" userId="dbd09707-01bb-4d14-ba6f-59102c4d3794" providerId="ADAL" clId="{D843EEBC-5284-455F-B958-DA31912B0243}" dt="2024-07-25T14:35:43.566" v="10332" actId="20578"/>
            <ac:spMkLst>
              <pc:docMk/>
              <pc:sldMasterMk cId="3375841085" sldId="2147483684"/>
              <pc:sldLayoutMk cId="2243293639" sldId="2147483661"/>
              <ac:spMk id="8" creationId="{32DB6193-D40E-4DD1-A494-05464FE93CE5}"/>
            </ac:spMkLst>
          </pc:spChg>
          <pc:spChg chg="mod">
            <ac:chgData name="Poppy Milne" userId="dbd09707-01bb-4d14-ba6f-59102c4d3794" providerId="ADAL" clId="{D843EEBC-5284-455F-B958-DA31912B0243}" dt="2024-07-25T14:35:43.566" v="10332" actId="20578"/>
            <ac:spMkLst>
              <pc:docMk/>
              <pc:sldMasterMk cId="3375841085" sldId="2147483684"/>
              <pc:sldLayoutMk cId="2243293639" sldId="2147483661"/>
              <ac:spMk id="9" creationId="{D18A22D8-7D53-4DC0-BD13-5E5606C50812}"/>
            </ac:spMkLst>
          </pc:spChg>
        </pc:sldLayoutChg>
      </pc:sldMasterChg>
      <pc:sldMasterChg chg="modSp mod modSldLayout sldLayoutOrd">
        <pc:chgData name="Poppy Milne" userId="dbd09707-01bb-4d14-ba6f-59102c4d3794" providerId="ADAL" clId="{D843EEBC-5284-455F-B958-DA31912B0243}" dt="2024-07-25T15:05:22.726" v="10397" actId="20577"/>
        <pc:sldMasterMkLst>
          <pc:docMk/>
          <pc:sldMasterMk cId="3375841085" sldId="2147483684"/>
        </pc:sldMasterMkLst>
        <pc:spChg chg="mod">
          <ac:chgData name="Poppy Milne" userId="dbd09707-01bb-4d14-ba6f-59102c4d3794" providerId="ADAL" clId="{D843EEBC-5284-455F-B958-DA31912B0243}" dt="2024-07-18T14:02:40.870" v="2" actId="20577"/>
          <ac:spMkLst>
            <pc:docMk/>
            <pc:sldMasterMk cId="3375841085" sldId="2147483684"/>
            <ac:spMk id="13" creationId="{96B58472-4E2C-4A60-A0C1-061D881AFC45}"/>
          </ac:spMkLst>
        </pc:spChg>
        <pc:sldLayoutChg chg="addSp delSp modSp mod ord">
          <pc:chgData name="Poppy Milne" userId="dbd09707-01bb-4d14-ba6f-59102c4d3794" providerId="ADAL" clId="{D843EEBC-5284-455F-B958-DA31912B0243}" dt="2024-07-25T15:01:32.299" v="10368" actId="478"/>
          <pc:sldLayoutMkLst>
            <pc:docMk/>
            <pc:sldMasterMk cId="3375841085" sldId="2147483684"/>
            <pc:sldLayoutMk cId="2243293639" sldId="2147483661"/>
          </pc:sldLayoutMkLst>
          <pc:spChg chg="add mod">
            <ac:chgData name="Poppy Milne" userId="dbd09707-01bb-4d14-ba6f-59102c4d3794" providerId="ADAL" clId="{D843EEBC-5284-455F-B958-DA31912B0243}" dt="2024-07-25T14:57:53.922" v="10351" actId="571"/>
            <ac:spMkLst>
              <pc:docMk/>
              <pc:sldMasterMk cId="3375841085" sldId="2147483684"/>
              <pc:sldLayoutMk cId="2243293639" sldId="2147483661"/>
              <ac:spMk id="2" creationId="{78A4F372-4C22-38B0-17E7-20DD01D6C4D8}"/>
            </ac:spMkLst>
          </pc:spChg>
          <pc:spChg chg="add mod">
            <ac:chgData name="Poppy Milne" userId="dbd09707-01bb-4d14-ba6f-59102c4d3794" providerId="ADAL" clId="{D843EEBC-5284-455F-B958-DA31912B0243}" dt="2024-07-25T14:57:53.922" v="10351" actId="571"/>
            <ac:spMkLst>
              <pc:docMk/>
              <pc:sldMasterMk cId="3375841085" sldId="2147483684"/>
              <pc:sldLayoutMk cId="2243293639" sldId="2147483661"/>
              <ac:spMk id="4" creationId="{165915F1-EBD1-3395-B683-96A3A91B6F7C}"/>
            </ac:spMkLst>
          </pc:spChg>
          <pc:spChg chg="add mod">
            <ac:chgData name="Poppy Milne" userId="dbd09707-01bb-4d14-ba6f-59102c4d3794" providerId="ADAL" clId="{D843EEBC-5284-455F-B958-DA31912B0243}" dt="2024-07-25T14:57:53.922" v="10351" actId="571"/>
            <ac:spMkLst>
              <pc:docMk/>
              <pc:sldMasterMk cId="3375841085" sldId="2147483684"/>
              <pc:sldLayoutMk cId="2243293639" sldId="2147483661"/>
              <ac:spMk id="5" creationId="{8D676B99-30C1-1C51-1FCD-6AF924D93795}"/>
            </ac:spMkLst>
          </pc:spChg>
          <pc:spChg chg="mod">
            <ac:chgData name="Poppy Milne" userId="dbd09707-01bb-4d14-ba6f-59102c4d3794" providerId="ADAL" clId="{D843EEBC-5284-455F-B958-DA31912B0243}" dt="2024-07-25T14:35:52.244" v="10335" actId="20578"/>
            <ac:spMkLst>
              <pc:docMk/>
              <pc:sldMasterMk cId="3375841085" sldId="2147483684"/>
              <pc:sldLayoutMk cId="2243293639" sldId="2147483661"/>
              <ac:spMk id="8" creationId="{32DB6193-D40E-4DD1-A494-05464FE93CE5}"/>
            </ac:spMkLst>
          </pc:spChg>
          <pc:spChg chg="mod">
            <ac:chgData name="Poppy Milne" userId="dbd09707-01bb-4d14-ba6f-59102c4d3794" providerId="ADAL" clId="{D843EEBC-5284-455F-B958-DA31912B0243}" dt="2024-07-25T14:35:52.244" v="10335" actId="20578"/>
            <ac:spMkLst>
              <pc:docMk/>
              <pc:sldMasterMk cId="3375841085" sldId="2147483684"/>
              <pc:sldLayoutMk cId="2243293639" sldId="2147483661"/>
              <ac:spMk id="9" creationId="{D18A22D8-7D53-4DC0-BD13-5E5606C50812}"/>
            </ac:spMkLst>
          </pc:spChg>
          <pc:picChg chg="add mod">
            <ac:chgData name="Poppy Milne" userId="dbd09707-01bb-4d14-ba6f-59102c4d3794" providerId="ADAL" clId="{D843EEBC-5284-455F-B958-DA31912B0243}" dt="2024-07-25T14:57:53.922" v="10351" actId="571"/>
            <ac:picMkLst>
              <pc:docMk/>
              <pc:sldMasterMk cId="3375841085" sldId="2147483684"/>
              <pc:sldLayoutMk cId="2243293639" sldId="2147483661"/>
              <ac:picMk id="3" creationId="{76D57A34-4E6C-F8F0-71BA-7A06F76B925C}"/>
            </ac:picMkLst>
          </pc:picChg>
          <pc:picChg chg="add del mod ord">
            <ac:chgData name="Poppy Milne" userId="dbd09707-01bb-4d14-ba6f-59102c4d3794" providerId="ADAL" clId="{D843EEBC-5284-455F-B958-DA31912B0243}" dt="2024-07-25T15:01:32.299" v="10368" actId="478"/>
            <ac:picMkLst>
              <pc:docMk/>
              <pc:sldMasterMk cId="3375841085" sldId="2147483684"/>
              <pc:sldLayoutMk cId="2243293639" sldId="2147483661"/>
              <ac:picMk id="7" creationId="{89C52C1C-210E-D065-8101-85A98927A74E}"/>
            </ac:picMkLst>
          </pc:picChg>
          <pc:picChg chg="ord">
            <ac:chgData name="Poppy Milne" userId="dbd09707-01bb-4d14-ba6f-59102c4d3794" providerId="ADAL" clId="{D843EEBC-5284-455F-B958-DA31912B0243}" dt="2024-07-25T15:01:24.086" v="10365" actId="167"/>
            <ac:picMkLst>
              <pc:docMk/>
              <pc:sldMasterMk cId="3375841085" sldId="2147483684"/>
              <pc:sldLayoutMk cId="2243293639" sldId="2147483661"/>
              <ac:picMk id="35" creationId="{44DA91EC-0F09-4D72-BF09-B46A04D7882A}"/>
            </ac:picMkLst>
          </pc:picChg>
        </pc:sldLayoutChg>
        <pc:sldLayoutChg chg="addSp delSp modSp mod ord">
          <pc:chgData name="Poppy Milne" userId="dbd09707-01bb-4d14-ba6f-59102c4d3794" providerId="ADAL" clId="{D843EEBC-5284-455F-B958-DA31912B0243}" dt="2024-07-25T15:05:22.726" v="10397" actId="20577"/>
          <pc:sldLayoutMkLst>
            <pc:docMk/>
            <pc:sldMasterMk cId="3375841085" sldId="2147483684"/>
            <pc:sldLayoutMk cId="1221991902" sldId="2147483685"/>
          </pc:sldLayoutMkLst>
          <pc:spChg chg="add mod">
            <ac:chgData name="Poppy Milne" userId="dbd09707-01bb-4d14-ba6f-59102c4d3794" providerId="ADAL" clId="{D843EEBC-5284-455F-B958-DA31912B0243}" dt="2024-07-25T14:58:14.110" v="10352"/>
            <ac:spMkLst>
              <pc:docMk/>
              <pc:sldMasterMk cId="3375841085" sldId="2147483684"/>
              <pc:sldLayoutMk cId="1221991902" sldId="2147483685"/>
              <ac:spMk id="5" creationId="{1C6C7FBC-A916-3EA0-0DE1-04C0963ED2A3}"/>
            </ac:spMkLst>
          </pc:spChg>
          <pc:spChg chg="add mod">
            <ac:chgData name="Poppy Milne" userId="dbd09707-01bb-4d14-ba6f-59102c4d3794" providerId="ADAL" clId="{D843EEBC-5284-455F-B958-DA31912B0243}" dt="2024-07-25T14:58:14.110" v="10352"/>
            <ac:spMkLst>
              <pc:docMk/>
              <pc:sldMasterMk cId="3375841085" sldId="2147483684"/>
              <pc:sldLayoutMk cId="1221991902" sldId="2147483685"/>
              <ac:spMk id="7" creationId="{45F4E457-E1F3-C03B-0A56-04F52C18D63F}"/>
            </ac:spMkLst>
          </pc:spChg>
          <pc:spChg chg="add mod">
            <ac:chgData name="Poppy Milne" userId="dbd09707-01bb-4d14-ba6f-59102c4d3794" providerId="ADAL" clId="{D843EEBC-5284-455F-B958-DA31912B0243}" dt="2024-07-25T14:58:14.110" v="10352"/>
            <ac:spMkLst>
              <pc:docMk/>
              <pc:sldMasterMk cId="3375841085" sldId="2147483684"/>
              <pc:sldLayoutMk cId="1221991902" sldId="2147483685"/>
              <ac:spMk id="8" creationId="{F19BC746-15D2-2B70-FA37-5C07E2F0B403}"/>
            </ac:spMkLst>
          </pc:spChg>
          <pc:spChg chg="add mod">
            <ac:chgData name="Poppy Milne" userId="dbd09707-01bb-4d14-ba6f-59102c4d3794" providerId="ADAL" clId="{D843EEBC-5284-455F-B958-DA31912B0243}" dt="2024-07-25T14:58:14.110" v="10352"/>
            <ac:spMkLst>
              <pc:docMk/>
              <pc:sldMasterMk cId="3375841085" sldId="2147483684"/>
              <pc:sldLayoutMk cId="1221991902" sldId="2147483685"/>
              <ac:spMk id="10" creationId="{518C253D-0903-B498-4061-ADAA8B7625D4}"/>
            </ac:spMkLst>
          </pc:spChg>
          <pc:spChg chg="add mod">
            <ac:chgData name="Poppy Milne" userId="dbd09707-01bb-4d14-ba6f-59102c4d3794" providerId="ADAL" clId="{D843EEBC-5284-455F-B958-DA31912B0243}" dt="2024-07-25T15:05:22.726" v="10397" actId="20577"/>
            <ac:spMkLst>
              <pc:docMk/>
              <pc:sldMasterMk cId="3375841085" sldId="2147483684"/>
              <pc:sldLayoutMk cId="1221991902" sldId="2147483685"/>
              <ac:spMk id="11" creationId="{CD6B608B-EE1F-089F-7DB7-02D4B222D759}"/>
            </ac:spMkLst>
          </pc:spChg>
          <pc:picChg chg="add del mod">
            <ac:chgData name="Poppy Milne" userId="dbd09707-01bb-4d14-ba6f-59102c4d3794" providerId="ADAL" clId="{D843EEBC-5284-455F-B958-DA31912B0243}" dt="2024-07-25T15:03:27.193" v="10371" actId="478"/>
            <ac:picMkLst>
              <pc:docMk/>
              <pc:sldMasterMk cId="3375841085" sldId="2147483684"/>
              <pc:sldLayoutMk cId="1221991902" sldId="2147483685"/>
              <ac:picMk id="4" creationId="{CC17DA7D-1F98-670D-6891-836202E50A24}"/>
            </ac:picMkLst>
          </pc:picChg>
          <pc:picChg chg="del mod">
            <ac:chgData name="Poppy Milne" userId="dbd09707-01bb-4d14-ba6f-59102c4d3794" providerId="ADAL" clId="{D843EEBC-5284-455F-B958-DA31912B0243}" dt="2024-07-25T14:58:41.370" v="10356" actId="478"/>
            <ac:picMkLst>
              <pc:docMk/>
              <pc:sldMasterMk cId="3375841085" sldId="2147483684"/>
              <pc:sldLayoutMk cId="1221991902" sldId="2147483685"/>
              <ac:picMk id="6" creationId="{F6897F59-CD43-4824-B268-EA1A6493AC20}"/>
            </ac:picMkLst>
          </pc:picChg>
          <pc:picChg chg="add mod">
            <ac:chgData name="Poppy Milne" userId="dbd09707-01bb-4d14-ba6f-59102c4d3794" providerId="ADAL" clId="{D843EEBC-5284-455F-B958-DA31912B0243}" dt="2024-07-25T14:58:14.110" v="10352"/>
            <ac:picMkLst>
              <pc:docMk/>
              <pc:sldMasterMk cId="3375841085" sldId="2147483684"/>
              <pc:sldLayoutMk cId="1221991902" sldId="2147483685"/>
              <ac:picMk id="9" creationId="{AA9109EB-946E-3A15-9D5E-31CBF8F38640}"/>
            </ac:picMkLst>
          </pc:picChg>
          <pc:picChg chg="add mod ord">
            <ac:chgData name="Poppy Milne" userId="dbd09707-01bb-4d14-ba6f-59102c4d3794" providerId="ADAL" clId="{D843EEBC-5284-455F-B958-DA31912B0243}" dt="2024-07-25T15:04:21.214" v="10382" actId="14100"/>
            <ac:picMkLst>
              <pc:docMk/>
              <pc:sldMasterMk cId="3375841085" sldId="2147483684"/>
              <pc:sldLayoutMk cId="1221991902" sldId="2147483685"/>
              <ac:picMk id="13" creationId="{21704D2D-71ED-98BE-0934-04F94E0FC52C}"/>
            </ac:picMkLst>
          </pc:picChg>
        </pc:sldLayoutChg>
      </pc:sldMasterChg>
    </pc:docChg>
  </pc:docChgLst>
  <pc:docChgLst>
    <pc:chgData name="Linda Stephen" userId="40a9e250-ec33-48f0-a9be-5b289748a9ca" providerId="ADAL" clId="{0951D79C-CCA9-4F0B-8E7A-815CBF0372CC}"/>
    <pc:docChg chg="custSel modSld">
      <pc:chgData name="Linda Stephen" userId="40a9e250-ec33-48f0-a9be-5b289748a9ca" providerId="ADAL" clId="{0951D79C-CCA9-4F0B-8E7A-815CBF0372CC}" dt="2024-07-30T11:47:12.304" v="116" actId="20577"/>
      <pc:docMkLst>
        <pc:docMk/>
      </pc:docMkLst>
      <pc:sldChg chg="modSp mod delCm">
        <pc:chgData name="Linda Stephen" userId="40a9e250-ec33-48f0-a9be-5b289748a9ca" providerId="ADAL" clId="{0951D79C-CCA9-4F0B-8E7A-815CBF0372CC}" dt="2024-07-30T10:54:10.786" v="1" actId="20577"/>
        <pc:sldMkLst>
          <pc:docMk/>
          <pc:sldMk cId="4273297359" sldId="261"/>
        </pc:sldMkLst>
        <pc:spChg chg="mod">
          <ac:chgData name="Linda Stephen" userId="40a9e250-ec33-48f0-a9be-5b289748a9ca" providerId="ADAL" clId="{0951D79C-CCA9-4F0B-8E7A-815CBF0372CC}" dt="2024-07-30T10:54:10.786" v="1" actId="20577"/>
          <ac:spMkLst>
            <pc:docMk/>
            <pc:sldMk cId="4273297359" sldId="261"/>
            <ac:spMk id="6" creationId="{4447CE30-7FE5-81D0-1AF2-F2756629ED39}"/>
          </ac:spMkLst>
        </pc:spChg>
        <pc:extLst>
          <p:ext xmlns:p="http://schemas.openxmlformats.org/presentationml/2006/main" uri="{D6D511B9-2390-475A-947B-AFAB55BFBCF1}">
            <pc226:cmChg xmlns:pc226="http://schemas.microsoft.com/office/powerpoint/2022/06/main/command" chg="del">
              <pc226:chgData name="Linda Stephen" userId="40a9e250-ec33-48f0-a9be-5b289748a9ca" providerId="ADAL" clId="{0951D79C-CCA9-4F0B-8E7A-815CBF0372CC}" dt="2024-07-30T10:53:57.970" v="0"/>
              <pc2:cmMkLst xmlns:pc2="http://schemas.microsoft.com/office/powerpoint/2019/9/main/command">
                <pc:docMk/>
                <pc:sldMk cId="4273297359" sldId="261"/>
                <pc2:cmMk id="{646C7D21-395D-4A36-8CB1-AA980AB61501}"/>
              </pc2:cmMkLst>
            </pc226:cmChg>
          </p:ext>
        </pc:extLst>
      </pc:sldChg>
      <pc:sldChg chg="modSp mod">
        <pc:chgData name="Linda Stephen" userId="40a9e250-ec33-48f0-a9be-5b289748a9ca" providerId="ADAL" clId="{0951D79C-CCA9-4F0B-8E7A-815CBF0372CC}" dt="2024-07-30T11:44:09.930" v="93" actId="115"/>
        <pc:sldMkLst>
          <pc:docMk/>
          <pc:sldMk cId="1559538936" sldId="273"/>
        </pc:sldMkLst>
        <pc:spChg chg="mod">
          <ac:chgData name="Linda Stephen" userId="40a9e250-ec33-48f0-a9be-5b289748a9ca" providerId="ADAL" clId="{0951D79C-CCA9-4F0B-8E7A-815CBF0372CC}" dt="2024-07-30T11:44:09.930" v="93" actId="115"/>
          <ac:spMkLst>
            <pc:docMk/>
            <pc:sldMk cId="1559538936" sldId="273"/>
            <ac:spMk id="3" creationId="{5178D49A-682F-85C4-46D6-0941BF7DE3A1}"/>
          </ac:spMkLst>
        </pc:spChg>
      </pc:sldChg>
      <pc:sldChg chg="modSp mod">
        <pc:chgData name="Linda Stephen" userId="40a9e250-ec33-48f0-a9be-5b289748a9ca" providerId="ADAL" clId="{0951D79C-CCA9-4F0B-8E7A-815CBF0372CC}" dt="2024-07-30T11:40:36.350" v="81" actId="1036"/>
        <pc:sldMkLst>
          <pc:docMk/>
          <pc:sldMk cId="2461033536" sldId="274"/>
        </pc:sldMkLst>
        <pc:spChg chg="mod">
          <ac:chgData name="Linda Stephen" userId="40a9e250-ec33-48f0-a9be-5b289748a9ca" providerId="ADAL" clId="{0951D79C-CCA9-4F0B-8E7A-815CBF0372CC}" dt="2024-07-30T11:40:36.350" v="81" actId="1036"/>
          <ac:spMkLst>
            <pc:docMk/>
            <pc:sldMk cId="2461033536" sldId="274"/>
            <ac:spMk id="4" creationId="{06CD72B5-F17B-9D8E-294A-8C6FF7E044E8}"/>
          </ac:spMkLst>
        </pc:spChg>
      </pc:sldChg>
      <pc:sldChg chg="modSp mod">
        <pc:chgData name="Linda Stephen" userId="40a9e250-ec33-48f0-a9be-5b289748a9ca" providerId="ADAL" clId="{0951D79C-CCA9-4F0B-8E7A-815CBF0372CC}" dt="2024-07-30T11:43:25.077" v="92" actId="20577"/>
        <pc:sldMkLst>
          <pc:docMk/>
          <pc:sldMk cId="1722222500" sldId="276"/>
        </pc:sldMkLst>
        <pc:spChg chg="mod">
          <ac:chgData name="Linda Stephen" userId="40a9e250-ec33-48f0-a9be-5b289748a9ca" providerId="ADAL" clId="{0951D79C-CCA9-4F0B-8E7A-815CBF0372CC}" dt="2024-07-30T11:43:25.077" v="92" actId="20577"/>
          <ac:spMkLst>
            <pc:docMk/>
            <pc:sldMk cId="1722222500" sldId="276"/>
            <ac:spMk id="16" creationId="{0561A8F3-5344-663F-D4F3-F19FC3922EA6}"/>
          </ac:spMkLst>
        </pc:spChg>
      </pc:sldChg>
      <pc:sldChg chg="modSp mod">
        <pc:chgData name="Linda Stephen" userId="40a9e250-ec33-48f0-a9be-5b289748a9ca" providerId="ADAL" clId="{0951D79C-CCA9-4F0B-8E7A-815CBF0372CC}" dt="2024-07-30T11:41:53.072" v="88" actId="14100"/>
        <pc:sldMkLst>
          <pc:docMk/>
          <pc:sldMk cId="3237434330" sldId="277"/>
        </pc:sldMkLst>
        <pc:grpChg chg="mod">
          <ac:chgData name="Linda Stephen" userId="40a9e250-ec33-48f0-a9be-5b289748a9ca" providerId="ADAL" clId="{0951D79C-CCA9-4F0B-8E7A-815CBF0372CC}" dt="2024-07-30T11:41:53.072" v="88" actId="14100"/>
          <ac:grpSpMkLst>
            <pc:docMk/>
            <pc:sldMk cId="3237434330" sldId="277"/>
            <ac:grpSpMk id="16" creationId="{BBD8B33E-E35A-B6CE-23D1-32891D221BC2}"/>
          </ac:grpSpMkLst>
        </pc:grpChg>
      </pc:sldChg>
      <pc:sldChg chg="modSp mod">
        <pc:chgData name="Linda Stephen" userId="40a9e250-ec33-48f0-a9be-5b289748a9ca" providerId="ADAL" clId="{0951D79C-CCA9-4F0B-8E7A-815CBF0372CC}" dt="2024-07-30T11:47:12.304" v="116" actId="20577"/>
        <pc:sldMkLst>
          <pc:docMk/>
          <pc:sldMk cId="16058782" sldId="283"/>
        </pc:sldMkLst>
        <pc:spChg chg="mod">
          <ac:chgData name="Linda Stephen" userId="40a9e250-ec33-48f0-a9be-5b289748a9ca" providerId="ADAL" clId="{0951D79C-CCA9-4F0B-8E7A-815CBF0372CC}" dt="2024-07-30T11:46:51.670" v="97" actId="20577"/>
          <ac:spMkLst>
            <pc:docMk/>
            <pc:sldMk cId="16058782" sldId="283"/>
            <ac:spMk id="2" creationId="{CF745B9F-DC71-7D0E-625F-96B11FE967C4}"/>
          </ac:spMkLst>
        </pc:spChg>
        <pc:spChg chg="mod">
          <ac:chgData name="Linda Stephen" userId="40a9e250-ec33-48f0-a9be-5b289748a9ca" providerId="ADAL" clId="{0951D79C-CCA9-4F0B-8E7A-815CBF0372CC}" dt="2024-07-30T11:47:12.304" v="116" actId="20577"/>
          <ac:spMkLst>
            <pc:docMk/>
            <pc:sldMk cId="16058782" sldId="283"/>
            <ac:spMk id="3" creationId="{CDE87DE8-5CA8-E798-D097-9AF52C77AA67}"/>
          </ac:spMkLst>
        </pc:spChg>
      </pc:sldChg>
      <pc:sldChg chg="modSp mod">
        <pc:chgData name="Linda Stephen" userId="40a9e250-ec33-48f0-a9be-5b289748a9ca" providerId="ADAL" clId="{0951D79C-CCA9-4F0B-8E7A-815CBF0372CC}" dt="2024-07-30T11:41:24.661" v="87" actId="20577"/>
        <pc:sldMkLst>
          <pc:docMk/>
          <pc:sldMk cId="1638333772" sldId="284"/>
        </pc:sldMkLst>
        <pc:spChg chg="mod">
          <ac:chgData name="Linda Stephen" userId="40a9e250-ec33-48f0-a9be-5b289748a9ca" providerId="ADAL" clId="{0951D79C-CCA9-4F0B-8E7A-815CBF0372CC}" dt="2024-07-30T11:41:24.661" v="87" actId="20577"/>
          <ac:spMkLst>
            <pc:docMk/>
            <pc:sldMk cId="1638333772" sldId="284"/>
            <ac:spMk id="3" creationId="{52C12762-C800-B554-5C5F-EB422BA24CBA}"/>
          </ac:spMkLst>
        </pc:spChg>
      </pc:sldChg>
      <pc:sldChg chg="modSp mod">
        <pc:chgData name="Linda Stephen" userId="40a9e250-ec33-48f0-a9be-5b289748a9ca" providerId="ADAL" clId="{0951D79C-CCA9-4F0B-8E7A-815CBF0372CC}" dt="2024-07-30T11:40:48.967" v="82" actId="6549"/>
        <pc:sldMkLst>
          <pc:docMk/>
          <pc:sldMk cId="4220029007" sldId="285"/>
        </pc:sldMkLst>
        <pc:spChg chg="mod">
          <ac:chgData name="Linda Stephen" userId="40a9e250-ec33-48f0-a9be-5b289748a9ca" providerId="ADAL" clId="{0951D79C-CCA9-4F0B-8E7A-815CBF0372CC}" dt="2024-07-30T11:40:48.967" v="82" actId="6549"/>
          <ac:spMkLst>
            <pc:docMk/>
            <pc:sldMk cId="4220029007" sldId="285"/>
            <ac:spMk id="3" creationId="{93D01D1C-BE44-C58D-4562-763947DC74A0}"/>
          </ac:spMkLst>
        </pc:spChg>
      </pc:sldChg>
    </pc:docChg>
  </pc:docChgLst>
  <pc:docChgLst>
    <pc:chgData name="Poppy Milne" userId="S::poppy.milne@trac.com::dbd09707-01bb-4d14-ba6f-59102c4d3794" providerId="AD" clId="Web-{2DCC1681-9761-73BF-EC1E-7B4C8624BE14}"/>
    <pc:docChg chg="modSld">
      <pc:chgData name="Poppy Milne" userId="S::poppy.milne@trac.com::dbd09707-01bb-4d14-ba6f-59102c4d3794" providerId="AD" clId="Web-{2DCC1681-9761-73BF-EC1E-7B4C8624BE14}" dt="2024-07-30T10:44:17.377" v="39" actId="1076"/>
      <pc:docMkLst>
        <pc:docMk/>
      </pc:docMkLst>
      <pc:sldChg chg="modSp">
        <pc:chgData name="Poppy Milne" userId="S::poppy.milne@trac.com::dbd09707-01bb-4d14-ba6f-59102c4d3794" providerId="AD" clId="Web-{2DCC1681-9761-73BF-EC1E-7B4C8624BE14}" dt="2024-07-30T10:44:17.377" v="39" actId="1076"/>
        <pc:sldMkLst>
          <pc:docMk/>
          <pc:sldMk cId="1559538936" sldId="273"/>
        </pc:sldMkLst>
        <pc:spChg chg="mod">
          <ac:chgData name="Poppy Milne" userId="S::poppy.milne@trac.com::dbd09707-01bb-4d14-ba6f-59102c4d3794" providerId="AD" clId="Web-{2DCC1681-9761-73BF-EC1E-7B4C8624BE14}" dt="2024-07-30T10:44:14.799" v="38" actId="14100"/>
          <ac:spMkLst>
            <pc:docMk/>
            <pc:sldMk cId="1559538936" sldId="273"/>
            <ac:spMk id="3" creationId="{5178D49A-682F-85C4-46D6-0941BF7DE3A1}"/>
          </ac:spMkLst>
        </pc:spChg>
        <pc:picChg chg="mod">
          <ac:chgData name="Poppy Milne" userId="S::poppy.milne@trac.com::dbd09707-01bb-4d14-ba6f-59102c4d3794" providerId="AD" clId="Web-{2DCC1681-9761-73BF-EC1E-7B4C8624BE14}" dt="2024-07-30T10:44:17.377" v="39" actId="1076"/>
          <ac:picMkLst>
            <pc:docMk/>
            <pc:sldMk cId="1559538936" sldId="273"/>
            <ac:picMk id="5" creationId="{C0BCBC53-4F27-205B-287F-851852785A01}"/>
          </ac:picMkLst>
        </pc:picChg>
      </pc:sldChg>
      <pc:sldChg chg="delCm modCm">
        <pc:chgData name="Poppy Milne" userId="S::poppy.milne@trac.com::dbd09707-01bb-4d14-ba6f-59102c4d3794" providerId="AD" clId="Web-{2DCC1681-9761-73BF-EC1E-7B4C8624BE14}" dt="2024-07-30T10:42:58.312" v="3"/>
        <pc:sldMkLst>
          <pc:docMk/>
          <pc:sldMk cId="2461033536" sldId="274"/>
        </pc:sldMkLst>
        <pc:extLst>
          <p:ext xmlns:p="http://schemas.openxmlformats.org/presentationml/2006/main" uri="{D6D511B9-2390-475A-947B-AFAB55BFBCF1}">
            <pc226:cmChg xmlns:pc226="http://schemas.microsoft.com/office/powerpoint/2022/06/main/command" chg="del mod">
              <pc226:chgData name="Poppy Milne" userId="S::poppy.milne@trac.com::dbd09707-01bb-4d14-ba6f-59102c4d3794" providerId="AD" clId="Web-{2DCC1681-9761-73BF-EC1E-7B4C8624BE14}" dt="2024-07-30T10:42:58.312" v="3"/>
              <pc2:cmMkLst xmlns:pc2="http://schemas.microsoft.com/office/powerpoint/2019/9/main/command">
                <pc:docMk/>
                <pc:sldMk cId="2461033536" sldId="274"/>
                <pc2:cmMk id="{D00C8262-E2D7-4CEC-8BB5-F9107B404AA4}"/>
              </pc2:cmMkLst>
            </pc226:cmChg>
          </p:ext>
        </pc:extLst>
      </pc:sldChg>
      <pc:sldChg chg="modSp">
        <pc:chgData name="Poppy Milne" userId="S::poppy.milne@trac.com::dbd09707-01bb-4d14-ba6f-59102c4d3794" providerId="AD" clId="Web-{2DCC1681-9761-73BF-EC1E-7B4C8624BE14}" dt="2024-07-30T10:42:21.232" v="1" actId="20577"/>
        <pc:sldMkLst>
          <pc:docMk/>
          <pc:sldMk cId="2254758935" sldId="278"/>
        </pc:sldMkLst>
        <pc:spChg chg="mod">
          <ac:chgData name="Poppy Milne" userId="S::poppy.milne@trac.com::dbd09707-01bb-4d14-ba6f-59102c4d3794" providerId="AD" clId="Web-{2DCC1681-9761-73BF-EC1E-7B4C8624BE14}" dt="2024-07-30T10:42:21.232" v="1" actId="20577"/>
          <ac:spMkLst>
            <pc:docMk/>
            <pc:sldMk cId="2254758935" sldId="278"/>
            <ac:spMk id="3" creationId="{46113FC9-954B-3247-0062-BA0324B1DF41}"/>
          </ac:spMkLst>
        </pc:spChg>
      </pc:sldChg>
      <pc:sldChg chg="modSp">
        <pc:chgData name="Poppy Milne" userId="S::poppy.milne@trac.com::dbd09707-01bb-4d14-ba6f-59102c4d3794" providerId="AD" clId="Web-{2DCC1681-9761-73BF-EC1E-7B4C8624BE14}" dt="2024-07-30T10:43:53.673" v="37" actId="20577"/>
        <pc:sldMkLst>
          <pc:docMk/>
          <pc:sldMk cId="4220029007" sldId="285"/>
        </pc:sldMkLst>
        <pc:spChg chg="mod">
          <ac:chgData name="Poppy Milne" userId="S::poppy.milne@trac.com::dbd09707-01bb-4d14-ba6f-59102c4d3794" providerId="AD" clId="Web-{2DCC1681-9761-73BF-EC1E-7B4C8624BE14}" dt="2024-07-30T10:43:53.673" v="37" actId="20577"/>
          <ac:spMkLst>
            <pc:docMk/>
            <pc:sldMk cId="4220029007" sldId="285"/>
            <ac:spMk id="3" creationId="{93D01D1C-BE44-C58D-4562-763947DC74A0}"/>
          </ac:spMkLst>
        </pc:spChg>
      </pc:sldChg>
    </pc:docChg>
  </pc:docChgLst>
  <pc:docChgLst>
    <pc:chgData name="Nikki Simpson" userId="8d206e67-0890-4c06-816c-44c06f448b82" providerId="ADAL" clId="{917AC52D-ADE2-412C-9D0D-EA133FB9C861}"/>
    <pc:docChg chg="modSld sldOrd">
      <pc:chgData name="Nikki Simpson" userId="8d206e67-0890-4c06-816c-44c06f448b82" providerId="ADAL" clId="{917AC52D-ADE2-412C-9D0D-EA133FB9C861}" dt="2024-07-26T07:55:46.875" v="6"/>
      <pc:docMkLst>
        <pc:docMk/>
      </pc:docMkLst>
      <pc:sldChg chg="ord">
        <pc:chgData name="Nikki Simpson" userId="8d206e67-0890-4c06-816c-44c06f448b82" providerId="ADAL" clId="{917AC52D-ADE2-412C-9D0D-EA133FB9C861}" dt="2024-07-26T07:55:12.902" v="5"/>
        <pc:sldMkLst>
          <pc:docMk/>
          <pc:sldMk cId="3899979872" sldId="257"/>
        </pc:sldMkLst>
      </pc:sldChg>
      <pc:sldChg chg="modSp mod addCm">
        <pc:chgData name="Nikki Simpson" userId="8d206e67-0890-4c06-816c-44c06f448b82" providerId="ADAL" clId="{917AC52D-ADE2-412C-9D0D-EA133FB9C861}" dt="2024-07-26T07:55:46.875" v="6"/>
        <pc:sldMkLst>
          <pc:docMk/>
          <pc:sldMk cId="4273297359" sldId="261"/>
        </pc:sldMkLst>
        <pc:spChg chg="mod">
          <ac:chgData name="Nikki Simpson" userId="8d206e67-0890-4c06-816c-44c06f448b82" providerId="ADAL" clId="{917AC52D-ADE2-412C-9D0D-EA133FB9C861}" dt="2024-07-26T07:48:42.036" v="2" actId="20577"/>
          <ac:spMkLst>
            <pc:docMk/>
            <pc:sldMk cId="4273297359" sldId="261"/>
            <ac:spMk id="6" creationId="{4447CE30-7FE5-81D0-1AF2-F2756629ED39}"/>
          </ac:spMkLst>
        </pc:spChg>
        <pc:extLst>
          <p:ext xmlns:p="http://schemas.openxmlformats.org/presentationml/2006/main" uri="{D6D511B9-2390-475A-947B-AFAB55BFBCF1}">
            <pc226:cmChg xmlns:pc226="http://schemas.microsoft.com/office/powerpoint/2022/06/main/command" chg="add">
              <pc226:chgData name="Nikki Simpson" userId="8d206e67-0890-4c06-816c-44c06f448b82" providerId="ADAL" clId="{917AC52D-ADE2-412C-9D0D-EA133FB9C861}" dt="2024-07-26T07:55:46.875" v="6"/>
              <pc2:cmMkLst xmlns:pc2="http://schemas.microsoft.com/office/powerpoint/2019/9/main/command">
                <pc:docMk/>
                <pc:sldMk cId="4273297359" sldId="261"/>
                <pc2:cmMk id="{646C7D21-395D-4A36-8CB1-AA980AB61501}"/>
              </pc2:cmMkLst>
            </pc226:cmChg>
          </p:ext>
        </pc:extLst>
      </pc:sldChg>
      <pc:sldChg chg="addCm">
        <pc:chgData name="Nikki Simpson" userId="8d206e67-0890-4c06-816c-44c06f448b82" providerId="ADAL" clId="{917AC52D-ADE2-412C-9D0D-EA133FB9C861}" dt="2024-07-26T07:51:48.364" v="3"/>
        <pc:sldMkLst>
          <pc:docMk/>
          <pc:sldMk cId="2461033536" sldId="274"/>
        </pc:sldMkLst>
        <pc:extLst>
          <p:ext xmlns:p="http://schemas.openxmlformats.org/presentationml/2006/main" uri="{D6D511B9-2390-475A-947B-AFAB55BFBCF1}">
            <pc226:cmChg xmlns:pc226="http://schemas.microsoft.com/office/powerpoint/2022/06/main/command" chg="add">
              <pc226:chgData name="Nikki Simpson" userId="8d206e67-0890-4c06-816c-44c06f448b82" providerId="ADAL" clId="{917AC52D-ADE2-412C-9D0D-EA133FB9C861}" dt="2024-07-26T07:51:48.364" v="3"/>
              <pc2:cmMkLst xmlns:pc2="http://schemas.microsoft.com/office/powerpoint/2019/9/main/command">
                <pc:docMk/>
                <pc:sldMk cId="2461033536" sldId="274"/>
                <pc2:cmMk id="{D00C8262-E2D7-4CEC-8BB5-F9107B404AA4}"/>
              </pc2:cmMkLst>
            </pc226:cmChg>
          </p:ext>
        </pc:extLst>
      </pc:sldChg>
    </pc:docChg>
  </pc:docChgLst>
  <pc:docChgLst>
    <pc:chgData name="Poppy Milne" userId="dbd09707-01bb-4d14-ba6f-59102c4d3794" providerId="ADAL" clId="{7D8431DC-D493-454D-8FEA-CA6A1E9D1DDD}"/>
    <pc:docChg chg="delSld modSld">
      <pc:chgData name="Poppy Milne" userId="dbd09707-01bb-4d14-ba6f-59102c4d3794" providerId="ADAL" clId="{7D8431DC-D493-454D-8FEA-CA6A1E9D1DDD}" dt="2024-07-30T12:39:08.098" v="4" actId="20577"/>
      <pc:docMkLst>
        <pc:docMk/>
      </pc:docMkLst>
      <pc:sldChg chg="modSp mod">
        <pc:chgData name="Poppy Milne" userId="dbd09707-01bb-4d14-ba6f-59102c4d3794" providerId="ADAL" clId="{7D8431DC-D493-454D-8FEA-CA6A1E9D1DDD}" dt="2024-07-30T12:35:52.648" v="2" actId="403"/>
        <pc:sldMkLst>
          <pc:docMk/>
          <pc:sldMk cId="188207946" sldId="256"/>
        </pc:sldMkLst>
        <pc:spChg chg="mod">
          <ac:chgData name="Poppy Milne" userId="dbd09707-01bb-4d14-ba6f-59102c4d3794" providerId="ADAL" clId="{7D8431DC-D493-454D-8FEA-CA6A1E9D1DDD}" dt="2024-07-30T12:35:52.648" v="2" actId="403"/>
          <ac:spMkLst>
            <pc:docMk/>
            <pc:sldMk cId="188207946" sldId="256"/>
            <ac:spMk id="3" creationId="{AF54E8A6-22F7-48B9-B66C-75B54155B856}"/>
          </ac:spMkLst>
        </pc:spChg>
      </pc:sldChg>
      <pc:sldChg chg="modSp mod">
        <pc:chgData name="Poppy Milne" userId="dbd09707-01bb-4d14-ba6f-59102c4d3794" providerId="ADAL" clId="{7D8431DC-D493-454D-8FEA-CA6A1E9D1DDD}" dt="2024-07-30T12:39:08.098" v="4" actId="20577"/>
        <pc:sldMkLst>
          <pc:docMk/>
          <pc:sldMk cId="2461033536" sldId="274"/>
        </pc:sldMkLst>
        <pc:spChg chg="mod">
          <ac:chgData name="Poppy Milne" userId="dbd09707-01bb-4d14-ba6f-59102c4d3794" providerId="ADAL" clId="{7D8431DC-D493-454D-8FEA-CA6A1E9D1DDD}" dt="2024-07-30T12:39:08.098" v="4" actId="20577"/>
          <ac:spMkLst>
            <pc:docMk/>
            <pc:sldMk cId="2461033536" sldId="274"/>
            <ac:spMk id="2" creationId="{6FAC1880-5783-5468-39CB-0A5AD6AACC6F}"/>
          </ac:spMkLst>
        </pc:spChg>
      </pc:sldChg>
      <pc:sldChg chg="del">
        <pc:chgData name="Poppy Milne" userId="dbd09707-01bb-4d14-ba6f-59102c4d3794" providerId="ADAL" clId="{7D8431DC-D493-454D-8FEA-CA6A1E9D1DDD}" dt="2024-07-30T12:38:59.138" v="3" actId="2696"/>
        <pc:sldMkLst>
          <pc:docMk/>
          <pc:sldMk cId="4220029007" sldId="285"/>
        </pc:sldMkLst>
      </pc:sldChg>
    </pc:docChg>
  </pc:docChgLst>
  <pc:docChgLst>
    <pc:chgData name="Poppy Milne" userId="S::poppy.milne@trac.com::dbd09707-01bb-4d14-ba6f-59102c4d3794" providerId="AD" clId="Web-{29057A6F-BE24-43EA-53A3-1BD1B539F358}"/>
    <pc:docChg chg="modSld">
      <pc:chgData name="Poppy Milne" userId="S::poppy.milne@trac.com::dbd09707-01bb-4d14-ba6f-59102c4d3794" providerId="AD" clId="Web-{29057A6F-BE24-43EA-53A3-1BD1B539F358}" dt="2024-07-30T09:40:18.342" v="128" actId="14100"/>
      <pc:docMkLst>
        <pc:docMk/>
      </pc:docMkLst>
      <pc:sldChg chg="modSp">
        <pc:chgData name="Poppy Milne" userId="S::poppy.milne@trac.com::dbd09707-01bb-4d14-ba6f-59102c4d3794" providerId="AD" clId="Web-{29057A6F-BE24-43EA-53A3-1BD1B539F358}" dt="2024-07-30T09:40:18.342" v="128" actId="14100"/>
        <pc:sldMkLst>
          <pc:docMk/>
          <pc:sldMk cId="641176469" sldId="264"/>
        </pc:sldMkLst>
        <pc:spChg chg="mod">
          <ac:chgData name="Poppy Milne" userId="S::poppy.milne@trac.com::dbd09707-01bb-4d14-ba6f-59102c4d3794" providerId="AD" clId="Web-{29057A6F-BE24-43EA-53A3-1BD1B539F358}" dt="2024-07-30T09:40:18.342" v="128" actId="14100"/>
          <ac:spMkLst>
            <pc:docMk/>
            <pc:sldMk cId="641176469" sldId="264"/>
            <ac:spMk id="3" creationId="{B6BE35BB-932B-D111-8872-DD8535BCFA77}"/>
          </ac:spMkLst>
        </pc:spChg>
      </pc:sldChg>
      <pc:sldChg chg="modSp">
        <pc:chgData name="Poppy Milne" userId="S::poppy.milne@trac.com::dbd09707-01bb-4d14-ba6f-59102c4d3794" providerId="AD" clId="Web-{29057A6F-BE24-43EA-53A3-1BD1B539F358}" dt="2024-07-30T09:36:06.676" v="117" actId="1076"/>
        <pc:sldMkLst>
          <pc:docMk/>
          <pc:sldMk cId="2461033536" sldId="274"/>
        </pc:sldMkLst>
        <pc:spChg chg="mod">
          <ac:chgData name="Poppy Milne" userId="S::poppy.milne@trac.com::dbd09707-01bb-4d14-ba6f-59102c4d3794" providerId="AD" clId="Web-{29057A6F-BE24-43EA-53A3-1BD1B539F358}" dt="2024-07-30T09:36:06.676" v="117" actId="1076"/>
          <ac:spMkLst>
            <pc:docMk/>
            <pc:sldMk cId="2461033536" sldId="274"/>
            <ac:spMk id="4" creationId="{06CD72B5-F17B-9D8E-294A-8C6FF7E044E8}"/>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image" Target="../media/image25.png"/><Relationship Id="rId5" Type="http://schemas.microsoft.com/office/2007/relationships/hdphoto" Target="../media/hdphoto1.wdp"/><Relationship Id="rId4" Type="http://schemas.openxmlformats.org/officeDocument/2006/relationships/image" Target="../media/image28.png"/></Relationships>
</file>

<file path=ppt/diagrams/_rels/drawing1.xml.rels><?xml version="1.0" encoding="UTF-8" standalone="yes"?>
<Relationships xmlns="http://schemas.openxmlformats.org/package/2006/relationships"><Relationship Id="rId3" Type="http://schemas.openxmlformats.org/officeDocument/2006/relationships/image" Target="../media/image25.png"/><Relationship Id="rId2" Type="http://schemas.microsoft.com/office/2007/relationships/hdphoto" Target="../media/hdphoto1.wdp"/><Relationship Id="rId1" Type="http://schemas.openxmlformats.org/officeDocument/2006/relationships/image" Target="../media/image28.png"/><Relationship Id="rId5" Type="http://schemas.openxmlformats.org/officeDocument/2006/relationships/image" Target="../media/image26.png"/><Relationship Id="rId4" Type="http://schemas.openxmlformats.org/officeDocument/2006/relationships/image" Target="../media/image27.png"/></Relationships>
</file>

<file path=ppt/diagrams/colors1.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CA180A-2745-48CD-B413-DD14227DE40D}" type="doc">
      <dgm:prSet loTypeId="urn:microsoft.com/office/officeart/2008/layout/BubblePictureList" loCatId="picture" qsTypeId="urn:microsoft.com/office/officeart/2005/8/quickstyle/simple3" qsCatId="simple" csTypeId="urn:microsoft.com/office/officeart/2005/8/colors/accent4_1" csCatId="accent4" phldr="1"/>
      <dgm:spPr/>
      <dgm:t>
        <a:bodyPr/>
        <a:lstStyle/>
        <a:p>
          <a:endParaRPr lang="en-GB"/>
        </a:p>
      </dgm:t>
    </dgm:pt>
    <dgm:pt modelId="{745367CA-F0E8-4D95-A5AD-D9031D475DDA}">
      <dgm:prSet phldrT="[Text]"/>
      <dgm:spPr/>
      <dgm:t>
        <a:bodyPr/>
        <a:lstStyle/>
        <a:p>
          <a:r>
            <a:rPr lang="en-GB">
              <a:latin typeface="Lucida Sans" panose="020B0602030504020204" pitchFamily="34" charset="0"/>
            </a:rPr>
            <a:t>Look After Yourself</a:t>
          </a:r>
        </a:p>
      </dgm:t>
    </dgm:pt>
    <dgm:pt modelId="{BA17492D-A59E-42DD-A6DA-B6AAFBE61C04}" type="parTrans" cxnId="{8049C94A-D70B-4C76-B9B9-0648DD849417}">
      <dgm:prSet/>
      <dgm:spPr/>
      <dgm:t>
        <a:bodyPr/>
        <a:lstStyle/>
        <a:p>
          <a:endParaRPr lang="en-GB"/>
        </a:p>
      </dgm:t>
    </dgm:pt>
    <dgm:pt modelId="{E1B3C9A1-CC73-4B16-946C-9FA00BE6CCB9}" type="sibTrans" cxnId="{8049C94A-D70B-4C76-B9B9-0648DD849417}">
      <dgm:prSet/>
      <dgm:spPr>
        <a:blipFill dpi="0" rotWithShape="1">
          <a:blip xmlns:r="http://schemas.openxmlformats.org/officeDocument/2006/relationships" r:embed="rId1"/>
          <a:srcRect/>
          <a:stretch>
            <a:fillRect l="-81001" t="-13648" r="-49379" b="-15778"/>
          </a:stretch>
        </a:blipFill>
      </dgm:spPr>
      <dgm:t>
        <a:bodyPr/>
        <a:lstStyle/>
        <a:p>
          <a:endParaRPr lang="en-GB"/>
        </a:p>
      </dgm:t>
    </dgm:pt>
    <dgm:pt modelId="{7AB17827-4334-4546-ADCD-8974E930652F}">
      <dgm:prSet phldrT="[Text]"/>
      <dgm:spPr/>
      <dgm:t>
        <a:bodyPr/>
        <a:lstStyle/>
        <a:p>
          <a:r>
            <a:rPr lang="en-GB">
              <a:latin typeface="Lucida Sans" panose="020B0602030504020204" pitchFamily="34" charset="0"/>
            </a:rPr>
            <a:t>Look Out For Others</a:t>
          </a:r>
        </a:p>
      </dgm:t>
    </dgm:pt>
    <dgm:pt modelId="{4E248AA1-5EA0-40CF-931E-418A628414C7}" type="parTrans" cxnId="{D067AE15-000D-46A7-9BEA-A3527310CD6C}">
      <dgm:prSet/>
      <dgm:spPr/>
      <dgm:t>
        <a:bodyPr/>
        <a:lstStyle/>
        <a:p>
          <a:endParaRPr lang="en-GB"/>
        </a:p>
      </dgm:t>
    </dgm:pt>
    <dgm:pt modelId="{51C9CD66-0129-4B46-883F-7D6105ED01D7}" type="sibTrans" cxnId="{D067AE15-000D-46A7-9BEA-A3527310CD6C}">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l="-17000" r="-17000"/>
          </a:stretch>
        </a:blipFill>
      </dgm:spPr>
      <dgm:t>
        <a:bodyPr/>
        <a:lstStyle/>
        <a:p>
          <a:endParaRPr lang="en-GB"/>
        </a:p>
      </dgm:t>
    </dgm:pt>
    <dgm:pt modelId="{C8D02F21-81A4-40BC-A467-4AC3A75C6016}">
      <dgm:prSet phldrT="[Text]"/>
      <dgm:spPr/>
      <dgm:t>
        <a:bodyPr/>
        <a:lstStyle/>
        <a:p>
          <a:r>
            <a:rPr lang="en-GB">
              <a:latin typeface="Lucida Sans" panose="020B0602030504020204" pitchFamily="34" charset="0"/>
            </a:rPr>
            <a:t>Use Safety Equipment</a:t>
          </a:r>
        </a:p>
      </dgm:t>
    </dgm:pt>
    <dgm:pt modelId="{845AEAB1-FA20-49AD-BB8E-7CE1EC56A733}" type="parTrans" cxnId="{9C3EB472-65FC-4CF4-89DB-F414FF3A39F8}">
      <dgm:prSet/>
      <dgm:spPr/>
      <dgm:t>
        <a:bodyPr/>
        <a:lstStyle/>
        <a:p>
          <a:endParaRPr lang="en-GB"/>
        </a:p>
      </dgm:t>
    </dgm:pt>
    <dgm:pt modelId="{FF7F5236-79A2-42B2-B941-4E78F3ED7F10}" type="sibTrans" cxnId="{9C3EB472-65FC-4CF4-89DB-F414FF3A39F8}">
      <dgm:prSet/>
      <dgm:spPr>
        <a:blipFill dpi="0" rotWithShape="1">
          <a:blip xmlns:r="http://schemas.openxmlformats.org/officeDocument/2006/relationships" r:embed="rId3"/>
          <a:srcRect/>
          <a:stretch>
            <a:fillRect l="-93728" t="-12776" r="-48391" b="-23244"/>
          </a:stretch>
        </a:blipFill>
      </dgm:spPr>
      <dgm:t>
        <a:bodyPr/>
        <a:lstStyle/>
        <a:p>
          <a:endParaRPr lang="en-GB"/>
        </a:p>
      </dgm:t>
    </dgm:pt>
    <dgm:pt modelId="{DAAD64B7-5A99-4007-B8D4-E47E3A48963F}">
      <dgm:prSet phldrT="[Text]"/>
      <dgm:spPr/>
      <dgm:t>
        <a:bodyPr/>
        <a:lstStyle/>
        <a:p>
          <a:r>
            <a:rPr lang="en-GB">
              <a:latin typeface="Lucida Sans" panose="020B0602030504020204" pitchFamily="34" charset="0"/>
            </a:rPr>
            <a:t>Follow Safety Procedures</a:t>
          </a:r>
        </a:p>
      </dgm:t>
    </dgm:pt>
    <dgm:pt modelId="{3CBE408B-66DC-48E0-BDAC-A68E5BBC6DA0}" type="parTrans" cxnId="{8EC5C0DE-51DC-420A-90D0-35F3FF662348}">
      <dgm:prSet/>
      <dgm:spPr/>
      <dgm:t>
        <a:bodyPr/>
        <a:lstStyle/>
        <a:p>
          <a:endParaRPr lang="en-GB"/>
        </a:p>
      </dgm:t>
    </dgm:pt>
    <dgm:pt modelId="{D260B625-21F5-4310-889D-3206DC778328}" type="sibTrans" cxnId="{8EC5C0DE-51DC-420A-90D0-35F3FF662348}">
      <dgm:prSet/>
      <dgm:spPr>
        <a:blipFill dpi="0" rotWithShape="1">
          <a:blip xmlns:r="http://schemas.openxmlformats.org/officeDocument/2006/relationships" r:embed="rId4">
            <a:extLst>
              <a:ext uri="{BEBA8EAE-BF5A-486C-A8C5-ECC9F3942E4B}">
                <a14:imgProps xmlns:a14="http://schemas.microsoft.com/office/drawing/2010/main">
                  <a14:imgLayer r:embed="rId5"/>
                </a14:imgProps>
              </a:ext>
            </a:extLst>
          </a:blip>
          <a:srcRect/>
          <a:stretch>
            <a:fillRect l="-73360" t="-19083" r="-71998" b="-17226"/>
          </a:stretch>
        </a:blipFill>
      </dgm:spPr>
      <dgm:t>
        <a:bodyPr/>
        <a:lstStyle/>
        <a:p>
          <a:endParaRPr lang="en-GB"/>
        </a:p>
      </dgm:t>
    </dgm:pt>
    <dgm:pt modelId="{F9602236-A2CB-4743-84DC-E94D3988111A}" type="pres">
      <dgm:prSet presAssocID="{01CA180A-2745-48CD-B413-DD14227DE40D}" presName="Name0" presStyleCnt="0">
        <dgm:presLayoutVars>
          <dgm:chMax val="8"/>
          <dgm:chPref val="8"/>
          <dgm:dir/>
        </dgm:presLayoutVars>
      </dgm:prSet>
      <dgm:spPr/>
    </dgm:pt>
    <dgm:pt modelId="{3C7E17DF-14CF-4164-9595-9B377C61C19A}" type="pres">
      <dgm:prSet presAssocID="{DAAD64B7-5A99-4007-B8D4-E47E3A48963F}" presName="parent_text_1" presStyleLbl="revTx" presStyleIdx="0" presStyleCnt="4">
        <dgm:presLayoutVars>
          <dgm:chMax val="0"/>
          <dgm:chPref val="0"/>
          <dgm:bulletEnabled val="1"/>
        </dgm:presLayoutVars>
      </dgm:prSet>
      <dgm:spPr/>
    </dgm:pt>
    <dgm:pt modelId="{56794F94-989D-4742-9042-F86ACAE7AE44}" type="pres">
      <dgm:prSet presAssocID="{DAAD64B7-5A99-4007-B8D4-E47E3A48963F}" presName="image_accent_1" presStyleCnt="0"/>
      <dgm:spPr/>
    </dgm:pt>
    <dgm:pt modelId="{81DAC1DE-E6BB-4F60-A272-6B0AC0A51C94}" type="pres">
      <dgm:prSet presAssocID="{DAAD64B7-5A99-4007-B8D4-E47E3A48963F}" presName="imageAccentRepeatNode" presStyleLbl="alignNode1" presStyleIdx="0" presStyleCnt="8" custScaleY="93253"/>
      <dgm:spPr/>
    </dgm:pt>
    <dgm:pt modelId="{B61305A3-EE3A-4D78-AA64-F77585363F36}" type="pres">
      <dgm:prSet presAssocID="{DAAD64B7-5A99-4007-B8D4-E47E3A48963F}" presName="accent_1" presStyleLbl="alignNode1" presStyleIdx="1" presStyleCnt="8" custLinFactX="-49966" custLinFactNeighborX="-100000" custLinFactNeighborY="-59590"/>
      <dgm:spPr/>
    </dgm:pt>
    <dgm:pt modelId="{FA0570CB-C7B4-43F8-A52C-17C804BFE38B}" type="pres">
      <dgm:prSet presAssocID="{D260B625-21F5-4310-889D-3206DC778328}" presName="image_1" presStyleCnt="0"/>
      <dgm:spPr/>
    </dgm:pt>
    <dgm:pt modelId="{90D38BE5-8A81-4EE1-AC40-4D1ECADD2798}" type="pres">
      <dgm:prSet presAssocID="{D260B625-21F5-4310-889D-3206DC778328}" presName="imageRepeatNode" presStyleLbl="fgImgPlace1" presStyleIdx="0" presStyleCnt="4" custScaleY="95002"/>
      <dgm:spPr/>
    </dgm:pt>
    <dgm:pt modelId="{542572A0-36FA-4E28-9F82-AAD15F293118}" type="pres">
      <dgm:prSet presAssocID="{745367CA-F0E8-4D95-A5AD-D9031D475DDA}" presName="parent_text_2" presStyleLbl="revTx" presStyleIdx="1" presStyleCnt="4">
        <dgm:presLayoutVars>
          <dgm:chMax val="0"/>
          <dgm:chPref val="0"/>
          <dgm:bulletEnabled val="1"/>
        </dgm:presLayoutVars>
      </dgm:prSet>
      <dgm:spPr/>
    </dgm:pt>
    <dgm:pt modelId="{8B8E3051-4FCA-4A08-B3AB-DE306B29F290}" type="pres">
      <dgm:prSet presAssocID="{745367CA-F0E8-4D95-A5AD-D9031D475DDA}" presName="image_accent_2" presStyleCnt="0"/>
      <dgm:spPr/>
    </dgm:pt>
    <dgm:pt modelId="{9D7185AF-4810-46E8-81E2-7513361D073A}" type="pres">
      <dgm:prSet presAssocID="{745367CA-F0E8-4D95-A5AD-D9031D475DDA}" presName="imageAccentRepeatNode" presStyleLbl="alignNode1" presStyleIdx="2" presStyleCnt="8"/>
      <dgm:spPr/>
    </dgm:pt>
    <dgm:pt modelId="{CC84DFFB-ADCD-4908-A3E6-DE61846412B1}" type="pres">
      <dgm:prSet presAssocID="{E1B3C9A1-CC73-4B16-946C-9FA00BE6CCB9}" presName="image_2" presStyleCnt="0"/>
      <dgm:spPr/>
    </dgm:pt>
    <dgm:pt modelId="{A92C6D80-02A2-4AD2-94FE-02C9FC4929A8}" type="pres">
      <dgm:prSet presAssocID="{E1B3C9A1-CC73-4B16-946C-9FA00BE6CCB9}" presName="imageRepeatNode" presStyleLbl="fgImgPlace1" presStyleIdx="1" presStyleCnt="4"/>
      <dgm:spPr/>
    </dgm:pt>
    <dgm:pt modelId="{E9E6954C-4D1E-4DB5-879F-AE90E3F02221}" type="pres">
      <dgm:prSet presAssocID="{C8D02F21-81A4-40BC-A467-4AC3A75C6016}" presName="image_accent_3" presStyleCnt="0"/>
      <dgm:spPr/>
    </dgm:pt>
    <dgm:pt modelId="{EBC000C5-C47F-4147-8545-7127885B214E}" type="pres">
      <dgm:prSet presAssocID="{C8D02F21-81A4-40BC-A467-4AC3A75C6016}" presName="imageAccentRepeatNode" presStyleLbl="alignNode1" presStyleIdx="3" presStyleCnt="8"/>
      <dgm:spPr/>
    </dgm:pt>
    <dgm:pt modelId="{F8AAC947-1BDF-4CF4-A9DB-4010F7299368}" type="pres">
      <dgm:prSet presAssocID="{C8D02F21-81A4-40BC-A467-4AC3A75C6016}" presName="parent_text_3" presStyleLbl="revTx" presStyleIdx="2" presStyleCnt="4">
        <dgm:presLayoutVars>
          <dgm:chMax val="0"/>
          <dgm:chPref val="0"/>
          <dgm:bulletEnabled val="1"/>
        </dgm:presLayoutVars>
      </dgm:prSet>
      <dgm:spPr/>
    </dgm:pt>
    <dgm:pt modelId="{DC48A7BD-668D-442E-96C7-8B8DCC27C228}" type="pres">
      <dgm:prSet presAssocID="{C8D02F21-81A4-40BC-A467-4AC3A75C6016}" presName="accent_2" presStyleLbl="alignNode1" presStyleIdx="4" presStyleCnt="8" custLinFactNeighborX="88686" custLinFactNeighborY="-25019"/>
      <dgm:spPr/>
    </dgm:pt>
    <dgm:pt modelId="{008200E9-CD62-43D4-B543-69CFE9963EAF}" type="pres">
      <dgm:prSet presAssocID="{C8D02F21-81A4-40BC-A467-4AC3A75C6016}" presName="accent_3" presStyleLbl="alignNode1" presStyleIdx="5" presStyleCnt="8" custLinFactX="-300000" custLinFactY="100000" custLinFactNeighborX="-390130" custLinFactNeighborY="123478"/>
      <dgm:spPr/>
    </dgm:pt>
    <dgm:pt modelId="{7BDBC70A-AAD4-4298-B1B8-2BC2384C1F51}" type="pres">
      <dgm:prSet presAssocID="{FF7F5236-79A2-42B2-B941-4E78F3ED7F10}" presName="image_3" presStyleCnt="0"/>
      <dgm:spPr/>
    </dgm:pt>
    <dgm:pt modelId="{94557491-EDBD-4856-9500-E62B9ED5D78A}" type="pres">
      <dgm:prSet presAssocID="{FF7F5236-79A2-42B2-B941-4E78F3ED7F10}" presName="imageRepeatNode" presStyleLbl="fgImgPlace1" presStyleIdx="2" presStyleCnt="4"/>
      <dgm:spPr/>
    </dgm:pt>
    <dgm:pt modelId="{C9FFB5E4-3DDB-4FC8-954C-CEB313662544}" type="pres">
      <dgm:prSet presAssocID="{7AB17827-4334-4546-ADCD-8974E930652F}" presName="image_accent_4" presStyleCnt="0"/>
      <dgm:spPr/>
    </dgm:pt>
    <dgm:pt modelId="{958F0BA5-9C2D-4B28-BDB9-AFA2D8553427}" type="pres">
      <dgm:prSet presAssocID="{7AB17827-4334-4546-ADCD-8974E930652F}" presName="imageAccentRepeatNode" presStyleLbl="alignNode1" presStyleIdx="6" presStyleCnt="8"/>
      <dgm:spPr/>
    </dgm:pt>
    <dgm:pt modelId="{F3E46F79-81E2-4DBB-8DC6-9AF4CD237D0E}" type="pres">
      <dgm:prSet presAssocID="{7AB17827-4334-4546-ADCD-8974E930652F}" presName="parent_text_4" presStyleLbl="revTx" presStyleIdx="3" presStyleCnt="4">
        <dgm:presLayoutVars>
          <dgm:chMax val="0"/>
          <dgm:chPref val="0"/>
          <dgm:bulletEnabled val="1"/>
        </dgm:presLayoutVars>
      </dgm:prSet>
      <dgm:spPr/>
    </dgm:pt>
    <dgm:pt modelId="{8C3ADEAE-01E9-4B72-BA1D-EDD054686AE6}" type="pres">
      <dgm:prSet presAssocID="{7AB17827-4334-4546-ADCD-8974E930652F}" presName="accent_4" presStyleLbl="alignNode1" presStyleIdx="7" presStyleCnt="8" custLinFactX="73623" custLinFactNeighborX="100000" custLinFactNeighborY="16892"/>
      <dgm:spPr/>
    </dgm:pt>
    <dgm:pt modelId="{B3100951-24FA-4079-B715-8F0BF0D65037}" type="pres">
      <dgm:prSet presAssocID="{51C9CD66-0129-4B46-883F-7D6105ED01D7}" presName="image_4" presStyleCnt="0"/>
      <dgm:spPr/>
    </dgm:pt>
    <dgm:pt modelId="{3151F6F3-A308-4478-85F5-8B459C5A9041}" type="pres">
      <dgm:prSet presAssocID="{51C9CD66-0129-4B46-883F-7D6105ED01D7}" presName="imageRepeatNode" presStyleLbl="fgImgPlace1" presStyleIdx="3" presStyleCnt="4" custScaleX="148640" custScaleY="137489"/>
      <dgm:spPr/>
    </dgm:pt>
  </dgm:ptLst>
  <dgm:cxnLst>
    <dgm:cxn modelId="{1E7DE808-B183-472D-B16E-7D52144A8DBD}" type="presOf" srcId="{E1B3C9A1-CC73-4B16-946C-9FA00BE6CCB9}" destId="{A92C6D80-02A2-4AD2-94FE-02C9FC4929A8}" srcOrd="0" destOrd="0" presId="urn:microsoft.com/office/officeart/2008/layout/BubblePictureList"/>
    <dgm:cxn modelId="{51AF2111-9846-4991-81F7-E26957680999}" type="presOf" srcId="{FF7F5236-79A2-42B2-B941-4E78F3ED7F10}" destId="{94557491-EDBD-4856-9500-E62B9ED5D78A}" srcOrd="0" destOrd="0" presId="urn:microsoft.com/office/officeart/2008/layout/BubblePictureList"/>
    <dgm:cxn modelId="{D067AE15-000D-46A7-9BEA-A3527310CD6C}" srcId="{01CA180A-2745-48CD-B413-DD14227DE40D}" destId="{7AB17827-4334-4546-ADCD-8974E930652F}" srcOrd="3" destOrd="0" parTransId="{4E248AA1-5EA0-40CF-931E-418A628414C7}" sibTransId="{51C9CD66-0129-4B46-883F-7D6105ED01D7}"/>
    <dgm:cxn modelId="{B63E165F-44B0-48AA-A3C0-0F99F9D59100}" type="presOf" srcId="{01CA180A-2745-48CD-B413-DD14227DE40D}" destId="{F9602236-A2CB-4743-84DC-E94D3988111A}" srcOrd="0" destOrd="0" presId="urn:microsoft.com/office/officeart/2008/layout/BubblePictureList"/>
    <dgm:cxn modelId="{6486E541-00CE-4675-AAD0-9BF8650B0161}" type="presOf" srcId="{51C9CD66-0129-4B46-883F-7D6105ED01D7}" destId="{3151F6F3-A308-4478-85F5-8B459C5A9041}" srcOrd="0" destOrd="0" presId="urn:microsoft.com/office/officeart/2008/layout/BubblePictureList"/>
    <dgm:cxn modelId="{8049C94A-D70B-4C76-B9B9-0648DD849417}" srcId="{01CA180A-2745-48CD-B413-DD14227DE40D}" destId="{745367CA-F0E8-4D95-A5AD-D9031D475DDA}" srcOrd="1" destOrd="0" parTransId="{BA17492D-A59E-42DD-A6DA-B6AAFBE61C04}" sibTransId="{E1B3C9A1-CC73-4B16-946C-9FA00BE6CCB9}"/>
    <dgm:cxn modelId="{9C3EB472-65FC-4CF4-89DB-F414FF3A39F8}" srcId="{01CA180A-2745-48CD-B413-DD14227DE40D}" destId="{C8D02F21-81A4-40BC-A467-4AC3A75C6016}" srcOrd="2" destOrd="0" parTransId="{845AEAB1-FA20-49AD-BB8E-7CE1EC56A733}" sibTransId="{FF7F5236-79A2-42B2-B941-4E78F3ED7F10}"/>
    <dgm:cxn modelId="{0EBBCE56-03A8-4A95-A4C6-48C4969B487E}" type="presOf" srcId="{DAAD64B7-5A99-4007-B8D4-E47E3A48963F}" destId="{3C7E17DF-14CF-4164-9595-9B377C61C19A}" srcOrd="0" destOrd="0" presId="urn:microsoft.com/office/officeart/2008/layout/BubblePictureList"/>
    <dgm:cxn modelId="{9BEAF6B1-3F1A-4E02-A022-0705F5F5E83F}" type="presOf" srcId="{7AB17827-4334-4546-ADCD-8974E930652F}" destId="{F3E46F79-81E2-4DBB-8DC6-9AF4CD237D0E}" srcOrd="0" destOrd="0" presId="urn:microsoft.com/office/officeart/2008/layout/BubblePictureList"/>
    <dgm:cxn modelId="{F3AD46CD-6902-4881-823E-3728B6B18127}" type="presOf" srcId="{C8D02F21-81A4-40BC-A467-4AC3A75C6016}" destId="{F8AAC947-1BDF-4CF4-A9DB-4010F7299368}" srcOrd="0" destOrd="0" presId="urn:microsoft.com/office/officeart/2008/layout/BubblePictureList"/>
    <dgm:cxn modelId="{0CFB36CE-8C6A-4AD8-8855-AF283924429C}" type="presOf" srcId="{745367CA-F0E8-4D95-A5AD-D9031D475DDA}" destId="{542572A0-36FA-4E28-9F82-AAD15F293118}" srcOrd="0" destOrd="0" presId="urn:microsoft.com/office/officeart/2008/layout/BubblePictureList"/>
    <dgm:cxn modelId="{69078BD9-824F-4352-8816-9B4EB7A532DF}" type="presOf" srcId="{D260B625-21F5-4310-889D-3206DC778328}" destId="{90D38BE5-8A81-4EE1-AC40-4D1ECADD2798}" srcOrd="0" destOrd="0" presId="urn:microsoft.com/office/officeart/2008/layout/BubblePictureList"/>
    <dgm:cxn modelId="{8EC5C0DE-51DC-420A-90D0-35F3FF662348}" srcId="{01CA180A-2745-48CD-B413-DD14227DE40D}" destId="{DAAD64B7-5A99-4007-B8D4-E47E3A48963F}" srcOrd="0" destOrd="0" parTransId="{3CBE408B-66DC-48E0-BDAC-A68E5BBC6DA0}" sibTransId="{D260B625-21F5-4310-889D-3206DC778328}"/>
    <dgm:cxn modelId="{7404F9BD-5BD7-4EE7-A512-41CF804B1AC2}" type="presParOf" srcId="{F9602236-A2CB-4743-84DC-E94D3988111A}" destId="{3C7E17DF-14CF-4164-9595-9B377C61C19A}" srcOrd="0" destOrd="0" presId="urn:microsoft.com/office/officeart/2008/layout/BubblePictureList"/>
    <dgm:cxn modelId="{76171D6E-33CE-437E-B115-40A70EC8D43E}" type="presParOf" srcId="{F9602236-A2CB-4743-84DC-E94D3988111A}" destId="{56794F94-989D-4742-9042-F86ACAE7AE44}" srcOrd="1" destOrd="0" presId="urn:microsoft.com/office/officeart/2008/layout/BubblePictureList"/>
    <dgm:cxn modelId="{505AAA96-8F24-48B5-AEDE-EF6623EA843A}" type="presParOf" srcId="{56794F94-989D-4742-9042-F86ACAE7AE44}" destId="{81DAC1DE-E6BB-4F60-A272-6B0AC0A51C94}" srcOrd="0" destOrd="0" presId="urn:microsoft.com/office/officeart/2008/layout/BubblePictureList"/>
    <dgm:cxn modelId="{318D4654-67EF-4880-9256-6F04DAFAEDD9}" type="presParOf" srcId="{F9602236-A2CB-4743-84DC-E94D3988111A}" destId="{B61305A3-EE3A-4D78-AA64-F77585363F36}" srcOrd="2" destOrd="0" presId="urn:microsoft.com/office/officeart/2008/layout/BubblePictureList"/>
    <dgm:cxn modelId="{12767863-F7B5-4B8B-829E-712935297829}" type="presParOf" srcId="{F9602236-A2CB-4743-84DC-E94D3988111A}" destId="{FA0570CB-C7B4-43F8-A52C-17C804BFE38B}" srcOrd="3" destOrd="0" presId="urn:microsoft.com/office/officeart/2008/layout/BubblePictureList"/>
    <dgm:cxn modelId="{85123EF1-3D86-4D64-A1D2-E463F14357D3}" type="presParOf" srcId="{FA0570CB-C7B4-43F8-A52C-17C804BFE38B}" destId="{90D38BE5-8A81-4EE1-AC40-4D1ECADD2798}" srcOrd="0" destOrd="0" presId="urn:microsoft.com/office/officeart/2008/layout/BubblePictureList"/>
    <dgm:cxn modelId="{A04B361C-323B-40A6-8942-377061683A16}" type="presParOf" srcId="{F9602236-A2CB-4743-84DC-E94D3988111A}" destId="{542572A0-36FA-4E28-9F82-AAD15F293118}" srcOrd="4" destOrd="0" presId="urn:microsoft.com/office/officeart/2008/layout/BubblePictureList"/>
    <dgm:cxn modelId="{393414F4-0A7A-48CB-AEF5-AA0985ACFF15}" type="presParOf" srcId="{F9602236-A2CB-4743-84DC-E94D3988111A}" destId="{8B8E3051-4FCA-4A08-B3AB-DE306B29F290}" srcOrd="5" destOrd="0" presId="urn:microsoft.com/office/officeart/2008/layout/BubblePictureList"/>
    <dgm:cxn modelId="{51F7A643-16FE-47EF-B7FA-1D9259B2A5C8}" type="presParOf" srcId="{8B8E3051-4FCA-4A08-B3AB-DE306B29F290}" destId="{9D7185AF-4810-46E8-81E2-7513361D073A}" srcOrd="0" destOrd="0" presId="urn:microsoft.com/office/officeart/2008/layout/BubblePictureList"/>
    <dgm:cxn modelId="{CA54EDCB-427C-4864-B26F-67C69220B2C6}" type="presParOf" srcId="{F9602236-A2CB-4743-84DC-E94D3988111A}" destId="{CC84DFFB-ADCD-4908-A3E6-DE61846412B1}" srcOrd="6" destOrd="0" presId="urn:microsoft.com/office/officeart/2008/layout/BubblePictureList"/>
    <dgm:cxn modelId="{B353021C-D9D4-4686-8DE5-C2C375E5F76C}" type="presParOf" srcId="{CC84DFFB-ADCD-4908-A3E6-DE61846412B1}" destId="{A92C6D80-02A2-4AD2-94FE-02C9FC4929A8}" srcOrd="0" destOrd="0" presId="urn:microsoft.com/office/officeart/2008/layout/BubblePictureList"/>
    <dgm:cxn modelId="{D521F95A-99B6-4D5E-8845-2B270FC070FF}" type="presParOf" srcId="{F9602236-A2CB-4743-84DC-E94D3988111A}" destId="{E9E6954C-4D1E-4DB5-879F-AE90E3F02221}" srcOrd="7" destOrd="0" presId="urn:microsoft.com/office/officeart/2008/layout/BubblePictureList"/>
    <dgm:cxn modelId="{B6C0A37D-136D-48F2-A4D5-A032780CDC21}" type="presParOf" srcId="{E9E6954C-4D1E-4DB5-879F-AE90E3F02221}" destId="{EBC000C5-C47F-4147-8545-7127885B214E}" srcOrd="0" destOrd="0" presId="urn:microsoft.com/office/officeart/2008/layout/BubblePictureList"/>
    <dgm:cxn modelId="{581B7674-C0DF-42CE-9805-FF160091A05C}" type="presParOf" srcId="{F9602236-A2CB-4743-84DC-E94D3988111A}" destId="{F8AAC947-1BDF-4CF4-A9DB-4010F7299368}" srcOrd="8" destOrd="0" presId="urn:microsoft.com/office/officeart/2008/layout/BubblePictureList"/>
    <dgm:cxn modelId="{7323615B-0A87-4148-B201-FEA8FDF20953}" type="presParOf" srcId="{F9602236-A2CB-4743-84DC-E94D3988111A}" destId="{DC48A7BD-668D-442E-96C7-8B8DCC27C228}" srcOrd="9" destOrd="0" presId="urn:microsoft.com/office/officeart/2008/layout/BubblePictureList"/>
    <dgm:cxn modelId="{9765F6F2-F51D-4485-843E-BDA4CECD1E06}" type="presParOf" srcId="{F9602236-A2CB-4743-84DC-E94D3988111A}" destId="{008200E9-CD62-43D4-B543-69CFE9963EAF}" srcOrd="10" destOrd="0" presId="urn:microsoft.com/office/officeart/2008/layout/BubblePictureList"/>
    <dgm:cxn modelId="{85963C97-DC79-4413-9D4B-382CAB6B72BD}" type="presParOf" srcId="{F9602236-A2CB-4743-84DC-E94D3988111A}" destId="{7BDBC70A-AAD4-4298-B1B8-2BC2384C1F51}" srcOrd="11" destOrd="0" presId="urn:microsoft.com/office/officeart/2008/layout/BubblePictureList"/>
    <dgm:cxn modelId="{8944541B-1E08-436A-A5FB-2D67D7D01597}" type="presParOf" srcId="{7BDBC70A-AAD4-4298-B1B8-2BC2384C1F51}" destId="{94557491-EDBD-4856-9500-E62B9ED5D78A}" srcOrd="0" destOrd="0" presId="urn:microsoft.com/office/officeart/2008/layout/BubblePictureList"/>
    <dgm:cxn modelId="{0888C0ED-048B-4887-A7AB-ED5070794EF2}" type="presParOf" srcId="{F9602236-A2CB-4743-84DC-E94D3988111A}" destId="{C9FFB5E4-3DDB-4FC8-954C-CEB313662544}" srcOrd="12" destOrd="0" presId="urn:microsoft.com/office/officeart/2008/layout/BubblePictureList"/>
    <dgm:cxn modelId="{CA4CD267-915A-4F3A-A1D7-34DCFBBFA876}" type="presParOf" srcId="{C9FFB5E4-3DDB-4FC8-954C-CEB313662544}" destId="{958F0BA5-9C2D-4B28-BDB9-AFA2D8553427}" srcOrd="0" destOrd="0" presId="urn:microsoft.com/office/officeart/2008/layout/BubblePictureList"/>
    <dgm:cxn modelId="{9C4DBDFB-7843-4C82-A048-B02728FE9615}" type="presParOf" srcId="{F9602236-A2CB-4743-84DC-E94D3988111A}" destId="{F3E46F79-81E2-4DBB-8DC6-9AF4CD237D0E}" srcOrd="13" destOrd="0" presId="urn:microsoft.com/office/officeart/2008/layout/BubblePictureList"/>
    <dgm:cxn modelId="{84BF2A7E-E03F-4A9F-BEC7-91437237F2C0}" type="presParOf" srcId="{F9602236-A2CB-4743-84DC-E94D3988111A}" destId="{8C3ADEAE-01E9-4B72-BA1D-EDD054686AE6}" srcOrd="14" destOrd="0" presId="urn:microsoft.com/office/officeart/2008/layout/BubblePictureList"/>
    <dgm:cxn modelId="{8DB48895-1409-411C-8998-2560A13120AC}" type="presParOf" srcId="{F9602236-A2CB-4743-84DC-E94D3988111A}" destId="{B3100951-24FA-4079-B715-8F0BF0D65037}" srcOrd="15" destOrd="0" presId="urn:microsoft.com/office/officeart/2008/layout/BubblePictureList"/>
    <dgm:cxn modelId="{BFB627E6-D6A8-4C25-BCDE-03D00C6004ED}" type="presParOf" srcId="{B3100951-24FA-4079-B715-8F0BF0D65037}" destId="{3151F6F3-A308-4478-85F5-8B459C5A9041}" srcOrd="0" destOrd="0" presId="urn:microsoft.com/office/officeart/2008/layout/BubblePictur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DAC1DE-E6BB-4F60-A272-6B0AC0A51C94}">
      <dsp:nvSpPr>
        <dsp:cNvPr id="0" name=""/>
        <dsp:cNvSpPr/>
      </dsp:nvSpPr>
      <dsp:spPr>
        <a:xfrm>
          <a:off x="2801168" y="3087807"/>
          <a:ext cx="1990831" cy="1857002"/>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B61305A3-EE3A-4D78-AA64-F77585363F36}">
      <dsp:nvSpPr>
        <dsp:cNvPr id="0" name=""/>
        <dsp:cNvSpPr/>
      </dsp:nvSpPr>
      <dsp:spPr>
        <a:xfrm>
          <a:off x="3184317" y="1202351"/>
          <a:ext cx="591261" cy="590936"/>
        </a:xfrm>
        <a:prstGeom prst="donut">
          <a:avLst>
            <a:gd name="adj" fmla="val 746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90D38BE5-8A81-4EE1-AC40-4D1ECADD2798}">
      <dsp:nvSpPr>
        <dsp:cNvPr id="0" name=""/>
        <dsp:cNvSpPr/>
      </dsp:nvSpPr>
      <dsp:spPr>
        <a:xfrm>
          <a:off x="2877674" y="3143228"/>
          <a:ext cx="1838649" cy="1746160"/>
        </a:xfrm>
        <a:prstGeom prst="ellipse">
          <a:avLst/>
        </a:prstGeom>
        <a:blipFill dpi="0" rotWithShape="1">
          <a:blip xmlns:r="http://schemas.openxmlformats.org/officeDocument/2006/relationships" r:embed="rId1">
            <a:extLst>
              <a:ext uri="{BEBA8EAE-BF5A-486C-A8C5-ECC9F3942E4B}">
                <a14:imgProps xmlns:a14="http://schemas.microsoft.com/office/drawing/2010/main">
                  <a14:imgLayer r:embed="rId2"/>
                </a14:imgProps>
              </a:ext>
            </a:extLst>
          </a:blip>
          <a:srcRect/>
          <a:stretch>
            <a:fillRect l="-73360" t="-19083" r="-71998" b="-17226"/>
          </a:stretch>
        </a:blip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9D7185AF-4810-46E8-81E2-7513361D073A}">
      <dsp:nvSpPr>
        <dsp:cNvPr id="0" name=""/>
        <dsp:cNvSpPr/>
      </dsp:nvSpPr>
      <dsp:spPr>
        <a:xfrm>
          <a:off x="4936696" y="3396996"/>
          <a:ext cx="1041984" cy="1041481"/>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A92C6D80-02A2-4AD2-94FE-02C9FC4929A8}">
      <dsp:nvSpPr>
        <dsp:cNvPr id="0" name=""/>
        <dsp:cNvSpPr/>
      </dsp:nvSpPr>
      <dsp:spPr>
        <a:xfrm>
          <a:off x="4998233" y="3458230"/>
          <a:ext cx="918909" cy="919012"/>
        </a:xfrm>
        <a:prstGeom prst="ellipse">
          <a:avLst/>
        </a:prstGeom>
        <a:blipFill dpi="0" rotWithShape="1">
          <a:blip xmlns:r="http://schemas.openxmlformats.org/officeDocument/2006/relationships" r:embed="rId3"/>
          <a:srcRect/>
          <a:stretch>
            <a:fillRect l="-81001" t="-13648" r="-49379" b="-15778"/>
          </a:stretch>
        </a:blip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EBC000C5-C47F-4147-8545-7127885B214E}">
      <dsp:nvSpPr>
        <dsp:cNvPr id="0" name=""/>
        <dsp:cNvSpPr/>
      </dsp:nvSpPr>
      <dsp:spPr>
        <a:xfrm>
          <a:off x="4529216" y="1926376"/>
          <a:ext cx="1335536" cy="1335704"/>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DC48A7BD-668D-442E-96C7-8B8DCC27C228}">
      <dsp:nvSpPr>
        <dsp:cNvPr id="0" name=""/>
        <dsp:cNvSpPr/>
      </dsp:nvSpPr>
      <dsp:spPr>
        <a:xfrm>
          <a:off x="5666408" y="143155"/>
          <a:ext cx="437417" cy="437601"/>
        </a:xfrm>
        <a:prstGeom prst="donut">
          <a:avLst>
            <a:gd name="adj" fmla="val 746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008200E9-CD62-43D4-B543-69CFE9963EAF}">
      <dsp:nvSpPr>
        <dsp:cNvPr id="0" name=""/>
        <dsp:cNvSpPr/>
      </dsp:nvSpPr>
      <dsp:spPr>
        <a:xfrm>
          <a:off x="4316293" y="523116"/>
          <a:ext cx="218708" cy="219049"/>
        </a:xfrm>
        <a:prstGeom prst="donut">
          <a:avLst>
            <a:gd name="adj" fmla="val 746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94557491-EDBD-4856-9500-E62B9ED5D78A}">
      <dsp:nvSpPr>
        <dsp:cNvPr id="0" name=""/>
        <dsp:cNvSpPr/>
      </dsp:nvSpPr>
      <dsp:spPr>
        <a:xfrm>
          <a:off x="4599901" y="1997070"/>
          <a:ext cx="1194997" cy="1194816"/>
        </a:xfrm>
        <a:prstGeom prst="ellipse">
          <a:avLst/>
        </a:prstGeom>
        <a:blipFill dpi="0" rotWithShape="1">
          <a:blip xmlns:r="http://schemas.openxmlformats.org/officeDocument/2006/relationships" r:embed="rId4"/>
          <a:srcRect/>
          <a:stretch>
            <a:fillRect l="-93728" t="-12776" r="-48391" b="-23244"/>
          </a:stretch>
        </a:blip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958F0BA5-9C2D-4B28-BDB9-AFA2D8553427}">
      <dsp:nvSpPr>
        <dsp:cNvPr id="0" name=""/>
        <dsp:cNvSpPr/>
      </dsp:nvSpPr>
      <dsp:spPr>
        <a:xfrm>
          <a:off x="4678902" y="738032"/>
          <a:ext cx="936372" cy="936437"/>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8C3ADEAE-01E9-4B72-BA1D-EDD054686AE6}">
      <dsp:nvSpPr>
        <dsp:cNvPr id="0" name=""/>
        <dsp:cNvSpPr/>
      </dsp:nvSpPr>
      <dsp:spPr>
        <a:xfrm>
          <a:off x="6614691" y="4465519"/>
          <a:ext cx="328478" cy="328076"/>
        </a:xfrm>
        <a:prstGeom prst="donut">
          <a:avLst>
            <a:gd name="adj" fmla="val 746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3151F6F3-A308-4478-85F5-8B459C5A9041}">
      <dsp:nvSpPr>
        <dsp:cNvPr id="0" name=""/>
        <dsp:cNvSpPr/>
      </dsp:nvSpPr>
      <dsp:spPr>
        <a:xfrm>
          <a:off x="4532757" y="638385"/>
          <a:ext cx="1228661" cy="1136228"/>
        </a:xfrm>
        <a:prstGeom prst="ellipse">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17000" r="-17000"/>
          </a:stretch>
        </a:blip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3C7E17DF-14CF-4164-9595-9B377C61C19A}">
      <dsp:nvSpPr>
        <dsp:cNvPr id="0" name=""/>
        <dsp:cNvSpPr/>
      </dsp:nvSpPr>
      <dsp:spPr>
        <a:xfrm>
          <a:off x="831958" y="1997070"/>
          <a:ext cx="2954646" cy="961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 numCol="1" spcCol="1270" anchor="b" anchorCtr="0">
          <a:noAutofit/>
        </a:bodyPr>
        <a:lstStyle/>
        <a:p>
          <a:pPr marL="0" lvl="0" indent="0" algn="r" defTabSz="1244600">
            <a:lnSpc>
              <a:spcPct val="90000"/>
            </a:lnSpc>
            <a:spcBef>
              <a:spcPct val="0"/>
            </a:spcBef>
            <a:spcAft>
              <a:spcPct val="35000"/>
            </a:spcAft>
            <a:buNone/>
          </a:pPr>
          <a:r>
            <a:rPr lang="en-GB" sz="2800" kern="1200">
              <a:latin typeface="Lucida Sans" panose="020B0602030504020204" pitchFamily="34" charset="0"/>
            </a:rPr>
            <a:t>Follow Safety Procedures</a:t>
          </a:r>
        </a:p>
      </dsp:txBody>
      <dsp:txXfrm>
        <a:off x="831958" y="1997070"/>
        <a:ext cx="2954646" cy="961329"/>
      </dsp:txXfrm>
    </dsp:sp>
    <dsp:sp modelId="{542572A0-36FA-4E28-9F82-AAD15F293118}">
      <dsp:nvSpPr>
        <dsp:cNvPr id="0" name=""/>
        <dsp:cNvSpPr/>
      </dsp:nvSpPr>
      <dsp:spPr>
        <a:xfrm>
          <a:off x="6193231" y="3458230"/>
          <a:ext cx="2954646" cy="9190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l" defTabSz="1244600">
            <a:lnSpc>
              <a:spcPct val="90000"/>
            </a:lnSpc>
            <a:spcBef>
              <a:spcPct val="0"/>
            </a:spcBef>
            <a:spcAft>
              <a:spcPct val="35000"/>
            </a:spcAft>
            <a:buNone/>
          </a:pPr>
          <a:r>
            <a:rPr lang="en-GB" sz="2800" kern="1200">
              <a:latin typeface="Lucida Sans" panose="020B0602030504020204" pitchFamily="34" charset="0"/>
            </a:rPr>
            <a:t>Look After Yourself</a:t>
          </a:r>
        </a:p>
      </dsp:txBody>
      <dsp:txXfrm>
        <a:off x="6193231" y="3458230"/>
        <a:ext cx="2954646" cy="919012"/>
      </dsp:txXfrm>
    </dsp:sp>
    <dsp:sp modelId="{F8AAC947-1BDF-4CF4-A9DB-4010F7299368}">
      <dsp:nvSpPr>
        <dsp:cNvPr id="0" name=""/>
        <dsp:cNvSpPr/>
      </dsp:nvSpPr>
      <dsp:spPr>
        <a:xfrm>
          <a:off x="6084292" y="1997070"/>
          <a:ext cx="2954646" cy="1194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l" defTabSz="1244600">
            <a:lnSpc>
              <a:spcPct val="90000"/>
            </a:lnSpc>
            <a:spcBef>
              <a:spcPct val="0"/>
            </a:spcBef>
            <a:spcAft>
              <a:spcPct val="35000"/>
            </a:spcAft>
            <a:buNone/>
          </a:pPr>
          <a:r>
            <a:rPr lang="en-GB" sz="2800" kern="1200">
              <a:latin typeface="Lucida Sans" panose="020B0602030504020204" pitchFamily="34" charset="0"/>
            </a:rPr>
            <a:t>Use Safety Equipment</a:t>
          </a:r>
        </a:p>
      </dsp:txBody>
      <dsp:txXfrm>
        <a:off x="6084292" y="1997070"/>
        <a:ext cx="2954646" cy="1194816"/>
      </dsp:txXfrm>
    </dsp:sp>
    <dsp:sp modelId="{F3E46F79-81E2-4DBB-8DC6-9AF4CD237D0E}">
      <dsp:nvSpPr>
        <dsp:cNvPr id="0" name=""/>
        <dsp:cNvSpPr/>
      </dsp:nvSpPr>
      <dsp:spPr>
        <a:xfrm>
          <a:off x="5825667" y="793293"/>
          <a:ext cx="2954646" cy="8264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l" defTabSz="1244600">
            <a:lnSpc>
              <a:spcPct val="90000"/>
            </a:lnSpc>
            <a:spcBef>
              <a:spcPct val="0"/>
            </a:spcBef>
            <a:spcAft>
              <a:spcPct val="35000"/>
            </a:spcAft>
            <a:buNone/>
          </a:pPr>
          <a:r>
            <a:rPr lang="en-GB" sz="2800" kern="1200">
              <a:latin typeface="Lucida Sans" panose="020B0602030504020204" pitchFamily="34" charset="0"/>
            </a:rPr>
            <a:t>Look Out For Others</a:t>
          </a:r>
        </a:p>
      </dsp:txBody>
      <dsp:txXfrm>
        <a:off x="5825667" y="793293"/>
        <a:ext cx="2954646" cy="826414"/>
      </dsp:txXfrm>
    </dsp:sp>
  </dsp:spTree>
</dsp:drawing>
</file>

<file path=ppt/diagrams/layout1.xml><?xml version="1.0" encoding="utf-8"?>
<dgm:layoutDef xmlns:dgm="http://schemas.openxmlformats.org/drawingml/2006/diagram" xmlns:a="http://schemas.openxmlformats.org/drawingml/2006/main" uniqueId="urn:microsoft.com/office/officeart/2008/layout/BubblePictureList">
  <dgm:title val=""/>
  <dgm:desc val=""/>
  <dgm:catLst>
    <dgm:cat type="picture" pri="22000"/>
    <dgm:cat type="pictureconvert" pri="22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8"/>
      <dgm:chPref val="8"/>
      <dgm:dir/>
    </dgm:varLst>
    <dgm:shape xmlns:r="http://schemas.openxmlformats.org/officeDocument/2006/relationships" r:blip="">
      <dgm:adjLst/>
    </dgm:shape>
    <dgm:choose name="Name1">
      <dgm:if name="Name2" axis="ch" ptType="node" func="cnt" op="equ" val="1">
        <dgm:alg type="composite">
          <dgm:param type="ar" val="1.7423"/>
        </dgm:alg>
        <dgm:choose name="Name3">
          <dgm:if name="Name4" func="var" arg="dir" op="equ" val="norm">
            <dgm:constrLst>
              <dgm:constr type="primFontSz" for="des" ptType="node" op="equ" val="65"/>
              <dgm:constr type="l" for="ch" forName="parent_text_1" refType="w" fact="0"/>
              <dgm:constr type="t" for="ch" forName="parent_text_1" refType="h" fact="0"/>
              <dgm:constr type="w" for="ch" forName="parent_text_1" refType="w" fact="0.6457"/>
              <dgm:constr type="h" for="ch" forName="parent_text_1" refType="h" fact="0.225"/>
              <dgm:constr type="l" for="ch" forName="image_accent_1" refType="w" fact="0.4305"/>
              <dgm:constr type="t" for="ch" forName="image_accent_1" refType="h" fact="0.2417"/>
              <dgm:constr type="w" for="ch" forName="image_accent_1" refType="w" fact="0.4352"/>
              <dgm:constr type="h" for="ch" forName="image_accent_1" refType="h" fact="0.7583"/>
              <dgm:constr type="l" for="ch" forName="accent_1" refType="w" fact="0.8709"/>
              <dgm:constr type="t" for="ch" forName="accent_1" refType="h" fact="0.1491"/>
              <dgm:constr type="w" for="ch" forName="accent_1" refType="w" fact="0.1291"/>
              <dgm:constr type="h" for="ch" forName="accent_1" refType="h" fact="0.225"/>
              <dgm:constr type="l" for="ch" forName="image_1" refType="w" fact="0.4457"/>
              <dgm:constr type="t" for="ch" forName="image_1" refType="h" fact="0.2709"/>
              <dgm:constr type="w" for="ch" forName="image_1" refType="w" fact="0.4018"/>
              <dgm:constr type="h" for="ch" forName="image_1" refType="h" fact="0.7"/>
            </dgm:constrLst>
          </dgm:if>
          <dgm:else name="Name5">
            <dgm:constrLst>
              <dgm:constr type="primFontSz" for="des" ptType="node" op="equ" val="65"/>
              <dgm:constr type="l" for="ch" forName="parent_text_1" refType="w" fact="0.3543"/>
              <dgm:constr type="t" for="ch" forName="parent_text_1" refType="h" fact="0"/>
              <dgm:constr type="w" for="ch" forName="parent_text_1" refType="w" fact="0.6457"/>
              <dgm:constr type="h" for="ch" forName="parent_text_1" refType="h" fact="0.225"/>
              <dgm:constr type="l" for="ch" forName="image_accent_1" refType="w" fact="0.1344"/>
              <dgm:constr type="t" for="ch" forName="image_accent_1" refType="h" fact="0.2417"/>
              <dgm:constr type="w" for="ch" forName="image_accent_1" refType="w" fact="0.4352"/>
              <dgm:constr type="h" for="ch" forName="image_accent_1" refType="h" fact="0.7583"/>
              <dgm:constr type="l" for="ch" forName="accent_1" refType="w" fact="0"/>
              <dgm:constr type="t" for="ch" forName="accent_1" refType="h" fact="0.1491"/>
              <dgm:constr type="w" for="ch" forName="accent_1" refType="w" fact="0.1291"/>
              <dgm:constr type="h" for="ch" forName="accent_1" refType="h" fact="0.225"/>
              <dgm:constr type="l" for="ch" forName="image_1" refType="w" fact="0.1525"/>
              <dgm:constr type="t" for="ch" forName="image_1" refType="h" fact="0.2709"/>
              <dgm:constr type="w" for="ch" forName="image_1" refType="w" fact="0.4018"/>
              <dgm:constr type="h" for="ch" forName="image_1" refType="h" fact="0.7"/>
            </dgm:constrLst>
          </dgm:else>
        </dgm:choose>
      </dgm:if>
      <dgm:if name="Name6" axis="ch" ptType="node" func="cnt" op="equ" val="2">
        <dgm:alg type="composite">
          <dgm:param type="ar" val="3.193"/>
        </dgm:alg>
        <dgm:choose name="Name7">
          <dgm:if name="Name8" func="var" arg="dir" op="equ" val="norm">
            <dgm:constrLst>
              <dgm:constr type="primFontSz" for="des" ptType="node" op="equ" val="65"/>
              <dgm:constr type="l" for="ch" forName="image_accent_1" refType="w" fact="0.2342"/>
              <dgm:constr type="t" for="ch" forName="image_accent_1" refType="h" fact="0.2354"/>
              <dgm:constr type="w" for="ch" forName="image_accent_1" refType="w" fact="0.2394"/>
              <dgm:constr type="h" for="ch" forName="image_accent_1" refType="h" fact="0.7646"/>
              <dgm:constr type="l" for="ch" forName="image_1" refType="w" fact="0.2434"/>
              <dgm:constr type="t" for="ch" forName="image_1" refType="h" fact="0.2648"/>
              <dgm:constr type="w" for="ch" forName="image_1" refType="w" fact="0.2211"/>
              <dgm:constr type="h" for="ch" forName="image_1" refType="h" fact="0.7058"/>
              <dgm:constr type="l" for="ch" forName="parent_text_1" refType="w" fact="0"/>
              <dgm:constr type="t" for="ch" forName="parent_text_1" refType="h" fact="0"/>
              <dgm:constr type="w" for="ch" forName="parent_text_1" refType="w" fact="0.3553"/>
              <dgm:constr type="h" for="ch" forName="parent_text_1" refType="h" fact="0.215"/>
              <dgm:constr type="l" for="ch" forName="image_accent_2" refType="w" fact="0.5"/>
              <dgm:constr type="t" for="ch" forName="image_accent_2" refType="h" fact="0.3883"/>
              <dgm:constr type="w" for="ch" forName="image_accent_2" refType="w" fact="0.1253"/>
              <dgm:constr type="h" for="ch" forName="image_accent_2" refType="h" fact="0.4"/>
              <dgm:constr type="l" for="ch" forName="image_2" refType="w" fact="0.5074"/>
              <dgm:constr type="t" for="ch" forName="image_2" refType="h" fact="0.4118"/>
              <dgm:constr type="w" for="ch" forName="image_2" refType="w" fact="0.1105"/>
              <dgm:constr type="h" for="ch" forName="image_2" refType="h" fact="0.3529"/>
              <dgm:constr type="l" for="ch" forName="parent_text_2" refType="w" fact="0.6447"/>
              <dgm:constr type="t" for="ch" forName="parent_text_2" refType="h" fact="0.4118"/>
              <dgm:constr type="w" for="ch" forName="parent_text_2" refType="w" fact="0.3553"/>
              <dgm:constr type="h" for="ch" forName="parent_text_2" refType="h" fact="0.3529"/>
              <dgm:constr type="l" for="ch" forName="accent_1" refType="w" fact="0.6316"/>
              <dgm:constr type="t" for="ch" forName="accent_1" refType="h" fact="0.7899"/>
              <dgm:constr type="w" for="ch" forName="accent_1" refType="w" fact="0.0395"/>
              <dgm:constr type="h" for="ch" forName="accent_1" refType="h" fact="0.126"/>
            </dgm:constrLst>
          </dgm:if>
          <dgm:else name="Name9">
            <dgm:constrLst>
              <dgm:constr type="primFontSz" for="des" ptType="node" op="equ" val="65"/>
              <dgm:constr type="l" for="ch" forName="image_accent_2" refType="w" fact="0.3747"/>
              <dgm:constr type="t" for="ch" forName="image_accent_2" refType="h" fact="0.3883"/>
              <dgm:constr type="w" for="ch" forName="image_accent_2" refType="w" fact="0.1253"/>
              <dgm:constr type="h" for="ch" forName="image_accent_2" refType="h" fact="0.4"/>
              <dgm:constr type="l" for="ch" forName="image_2" refType="w" fact="0.3821"/>
              <dgm:constr type="t" for="ch" forName="image_2" refType="h" fact="0.4118"/>
              <dgm:constr type="w" for="ch" forName="image_2" refType="w" fact="0.1105"/>
              <dgm:constr type="h" for="ch" forName="image_2" refType="h" fact="0.3529"/>
              <dgm:constr type="l" for="ch" forName="parent_text_1" refType="w" fact="0.6447"/>
              <dgm:constr type="t" for="ch" forName="parent_text_1" refType="h" fact="0"/>
              <dgm:constr type="w" for="ch" forName="parent_text_1" refType="w" fact="0.3553"/>
              <dgm:constr type="h" for="ch" forName="parent_text_1" refType="h" fact="0.215"/>
              <dgm:constr type="l" for="ch" forName="parent_text_2" refType="w" fact="0"/>
              <dgm:constr type="t" for="ch" forName="parent_text_2" refType="h" fact="0.4118"/>
              <dgm:constr type="w" for="ch" forName="parent_text_2" refType="w" fact="0.3553"/>
              <dgm:constr type="h" for="ch" forName="parent_text_2" refType="h" fact="0.3529"/>
              <dgm:constr type="l" for="ch" forName="image_accent_1" refType="w" fact="0.5263"/>
              <dgm:constr type="t" for="ch" forName="image_accent_1" refType="h" fact="0.2354"/>
              <dgm:constr type="w" for="ch" forName="image_accent_1" refType="w" fact="0.2394"/>
              <dgm:constr type="h" for="ch" forName="image_accent_1" refType="h" fact="0.7646"/>
              <dgm:constr type="l" for="ch" forName="image_1" refType="w" fact="0.5355"/>
              <dgm:constr type="t" for="ch" forName="image_1" refType="h" fact="0.2648"/>
              <dgm:constr type="w" for="ch" forName="image_1" refType="w" fact="0.2211"/>
              <dgm:constr type="h" for="ch" forName="image_1" refType="h" fact="0.7058"/>
              <dgm:constr type="l" for="ch" forName="accent_1" refType="w" fact="0.3289"/>
              <dgm:constr type="t" for="ch" forName="accent_1" refType="h" fact="0.7899"/>
              <dgm:constr type="w" for="ch" forName="accent_1" refType="w" fact="0.0395"/>
              <dgm:constr type="h" for="ch" forName="accent_1" refType="h" fact="0.126"/>
            </dgm:constrLst>
          </dgm:else>
        </dgm:choose>
      </dgm:if>
      <dgm:if name="Name10" axis="ch" ptType="node" func="cnt" op="equ" val="3">
        <dgm:alg type="composite">
          <dgm:param type="ar" val="2.4052"/>
        </dgm:alg>
        <dgm:choose name="Name11">
          <dgm:if name="Name12" func="var" arg="dir" op="equ" val="norm">
            <dgm:constrLst>
              <dgm:constr type="primFontSz" for="des" ptType="node" op="equ" val="65"/>
              <dgm:constr type="l" for="ch" forName="accent_3" refType="w" fact="0.6316"/>
              <dgm:constr type="t" for="ch" forName="accent_3" refType="h" fact="0.8355"/>
              <dgm:constr type="w" for="ch" forName="accent_3" refType="w" fact="0.0395"/>
              <dgm:constr type="h" for="ch" forName="accent_3" refType="h" fact="0.0949"/>
              <dgm:constr type="l" for="ch" forName="image_accent_2" refType="w" fact="0.4936"/>
              <dgm:constr type="t" for="ch" forName="image_accent_2" refType="h" fact="0.5329"/>
              <dgm:constr type="w" for="ch" forName="image_accent_2" refType="w" fact="0.1253"/>
              <dgm:constr type="h" for="ch" forName="image_accent_2" refType="h" fact="0.3013"/>
              <dgm:constr type="l" for="ch" forName="image_2" refType="w" fact="0.501"/>
              <dgm:constr type="t" for="ch" forName="image_2" refType="h" fact="0.5507"/>
              <dgm:constr type="w" for="ch" forName="image_2" refType="w" fact="0.1105"/>
              <dgm:constr type="h" for="ch" forName="image_2" refType="h" fact="0.2658"/>
              <dgm:constr type="l" for="ch" forName="image_accent_3" refType="w" fact="0.4446"/>
              <dgm:constr type="t" for="ch" forName="image_accent_3" refType="h" fact="0.1076"/>
              <dgm:constr type="w" for="ch" forName="image_accent_3" refType="w" fact="0.1606"/>
              <dgm:constr type="h" for="ch" forName="image_accent_3" refType="h" fact="0.3864"/>
              <dgm:constr type="l" for="ch" forName="image_3" refType="w" fact="0.4531"/>
              <dgm:constr type="t" for="ch" forName="image_3" refType="h" fact="0.128"/>
              <dgm:constr type="w" for="ch" forName="image_3" refType="w" fact="0.1437"/>
              <dgm:constr type="h" for="ch" forName="image_3" refType="h" fact="0.3456"/>
              <dgm:constr type="l" for="ch" forName="image_accent_1" refType="w" fact="0.2368"/>
              <dgm:constr type="t" for="ch" forName="image_accent_1" refType="h" fact="0.4241"/>
              <dgm:constr type="w" for="ch" forName="image_accent_1" refType="w" fact="0.2394"/>
              <dgm:constr type="h" for="ch" forName="image_accent_1" refType="h" fact="0.5759"/>
              <dgm:constr type="l" for="ch" forName="image_1" refType="w" fact="0.246"/>
              <dgm:constr type="t" for="ch" forName="image_1" refType="h" fact="0.4462"/>
              <dgm:constr type="w" for="ch" forName="image_1" refType="w" fact="0.2211"/>
              <dgm:constr type="h" for="ch" forName="image_1" refType="h" fact="0.5317"/>
              <dgm:constr type="l" for="ch" forName="parent_text_1" refType="w" fact="0"/>
              <dgm:constr type="t" for="ch" forName="parent_text_1" refType="h" fact="0.128"/>
              <dgm:constr type="w" for="ch" forName="parent_text_1" refType="w" fact="0.3553"/>
              <dgm:constr type="h" for="ch" forName="parent_text_1" refType="h" fact="0.2775"/>
              <dgm:constr type="l" for="ch" forName="accent_1" refType="w" fact="0.3895"/>
              <dgm:constr type="t" for="ch" forName="accent_1" refType="h" fact="0"/>
              <dgm:constr type="w" for="ch" forName="accent_1" refType="w" fact="0.0711"/>
              <dgm:constr type="h" for="ch" forName="accent_1" refType="h" fact="0.1709"/>
              <dgm:constr type="l" for="ch" forName="parent_text_2" refType="w" fact="0.6447"/>
              <dgm:constr type="t" for="ch" forName="parent_text_2" refType="h" fact="0.5507"/>
              <dgm:constr type="w" for="ch" forName="parent_text_2" refType="w" fact="0.3553"/>
              <dgm:constr type="h" for="ch" forName="parent_text_2" refType="h" fact="0.2658"/>
              <dgm:constr type="l" for="ch" forName="parent_text_3" refType="w" fact="0.6316"/>
              <dgm:constr type="t" for="ch" forName="parent_text_3" refType="h" fact="0.128"/>
              <dgm:constr type="w" for="ch" forName="parent_text_3" refType="w" fact="0.3553"/>
              <dgm:constr type="h" for="ch" forName="parent_text_3" refType="h" fact="0.3456"/>
              <dgm:constr type="l" for="ch" forName="accent_2" refType="w" fact="0.5789"/>
              <dgm:constr type="t" for="ch" forName="accent_2" refType="h" fact="0.0127"/>
              <dgm:constr type="w" for="ch" forName="accent_2" refType="w" fact="0.0526"/>
              <dgm:constr type="h" for="ch" forName="accent_2" refType="h" fact="0.1266"/>
            </dgm:constrLst>
          </dgm:if>
          <dgm:else name="Name13">
            <dgm:constrLst>
              <dgm:constr type="primFontSz" for="des" ptType="node" op="equ" val="65"/>
              <dgm:constr type="l" for="ch" forName="accent_1" refType="w" fact="0.3289"/>
              <dgm:constr type="t" for="ch" forName="accent_1" refType="h" fact="0.8355"/>
              <dgm:constr type="w" for="ch" forName="accent_1" refType="w" fact="0.0395"/>
              <dgm:constr type="h" for="ch" forName="accent_1" refType="h" fact="0.0949"/>
              <dgm:constr type="l" for="ch" forName="image_accent_2" refType="w" fact="0.3811"/>
              <dgm:constr type="t" for="ch" forName="image_accent_2" refType="h" fact="0.5329"/>
              <dgm:constr type="w" for="ch" forName="image_accent_2" refType="w" fact="0.1253"/>
              <dgm:constr type="h" for="ch" forName="image_accent_2" refType="h" fact="0.3013"/>
              <dgm:constr type="l" for="ch" forName="image_2" refType="w" fact="0.3885"/>
              <dgm:constr type="t" for="ch" forName="image_2" refType="h" fact="0.5507"/>
              <dgm:constr type="w" for="ch" forName="image_2" refType="w" fact="0.1105"/>
              <dgm:constr type="h" for="ch" forName="image_2" refType="h" fact="0.2658"/>
              <dgm:constr type="l" for="ch" forName="image_accent_3" refType="w" fact="0.3947"/>
              <dgm:constr type="t" for="ch" forName="image_accent_3" refType="h" fact="0.1076"/>
              <dgm:constr type="w" for="ch" forName="image_accent_3" refType="w" fact="0.1606"/>
              <dgm:constr type="h" for="ch" forName="image_accent_3" refType="h" fact="0.3864"/>
              <dgm:constr type="l" for="ch" forName="image_3" refType="w" fact="0.4032"/>
              <dgm:constr type="t" for="ch" forName="image_3" refType="h" fact="0.128"/>
              <dgm:constr type="w" for="ch" forName="image_3" refType="w" fact="0.1437"/>
              <dgm:constr type="h" for="ch" forName="image_3" refType="h" fact="0.3456"/>
              <dgm:constr type="l" for="ch" forName="image_accent_1" refType="w" fact="0.5237"/>
              <dgm:constr type="t" for="ch" forName="image_accent_1" refType="h" fact="0.4241"/>
              <dgm:constr type="w" for="ch" forName="image_accent_1" refType="w" fact="0.2394"/>
              <dgm:constr type="h" for="ch" forName="image_accent_1" refType="h" fact="0.5759"/>
              <dgm:constr type="l" for="ch" forName="image_1" refType="w" fact="0.5329"/>
              <dgm:constr type="t" for="ch" forName="image_1" refType="h" fact="0.4462"/>
              <dgm:constr type="w" for="ch" forName="image_1" refType="w" fact="0.2211"/>
              <dgm:constr type="h" for="ch" forName="image_1" refType="h" fact="0.5317"/>
              <dgm:constr type="l" for="ch" forName="parent_text_1" refType="w" fact="0.6447"/>
              <dgm:constr type="t" for="ch" forName="parent_text_1" refType="h" fact="0.128"/>
              <dgm:constr type="w" for="ch" forName="parent_text_1" refType="w" fact="0.3553"/>
              <dgm:constr type="h" for="ch" forName="parent_text_1" refType="h" fact="0.2775"/>
              <dgm:constr type="l" for="ch" forName="accent_2" refType="w" fact="0.5395"/>
              <dgm:constr type="t" for="ch" forName="accent_2" refType="h" fact="0"/>
              <dgm:constr type="w" for="ch" forName="accent_2" refType="w" fact="0.0711"/>
              <dgm:constr type="h" for="ch" forName="accent_2" refType="h" fact="0.1709"/>
              <dgm:constr type="l" for="ch" forName="parent_text_3" refType="w" fact="0.0132"/>
              <dgm:constr type="t" for="ch" forName="parent_text_3" refType="h" fact="0.128"/>
              <dgm:constr type="w" for="ch" forName="parent_text_3" refType="w" fact="0.3553"/>
              <dgm:constr type="h" for="ch" forName="parent_text_3" refType="h" fact="0.3456"/>
              <dgm:constr type="l" for="ch" forName="parent_text_2" refType="w" fact="0"/>
              <dgm:constr type="t" for="ch" forName="parent_text_2" refType="h" fact="0.5507"/>
              <dgm:constr type="w" for="ch" forName="parent_text_2" refType="w" fact="0.3553"/>
              <dgm:constr type="h" for="ch" forName="parent_text_2" refType="h" fact="0.2658"/>
              <dgm:constr type="l" for="ch" forName="accent_3" refType="w" fact="0.3684"/>
              <dgm:constr type="t" for="ch" forName="accent_3" refType="h" fact="0.0127"/>
              <dgm:constr type="w" for="ch" forName="accent_3" refType="w" fact="0.0526"/>
              <dgm:constr type="h" for="ch" forName="accent_3" refType="h" fact="0.1266"/>
            </dgm:constrLst>
          </dgm:else>
        </dgm:choose>
      </dgm:if>
      <dgm:if name="Name14" axis="ch" ptType="node" func="cnt" op="equ" val="4">
        <dgm:alg type="composite">
          <dgm:param type="ar" val="1.6704"/>
        </dgm:alg>
        <dgm:choose name="Name15">
          <dgm:if name="Name16" func="var" arg="dir" op="equ" val="norm">
            <dgm:constrLst>
              <dgm:constr type="primFontSz" for="des" ptType="node" op="equ" val="65"/>
              <dgm:constr type="l" for="ch" forName="image_accent_4" refType="w" fact="0.4626"/>
              <dgm:constr type="t" for="ch" forName="image_accent_4" refType="h" fact="0.1415"/>
              <dgm:constr type="w" for="ch" forName="image_accent_4" refType="w" fact="0.1126"/>
              <dgm:constr type="h" for="ch" forName="image_accent_4" refType="h" fact="0.1881"/>
              <dgm:constr type="l" for="ch" forName="image_4" refType="w" fact="0.4692"/>
              <dgm:constr type="t" for="ch" forName="image_4" refType="h" fact="0.1526"/>
              <dgm:constr type="w" for="ch" forName="image_4" refType="w" fact="0.0994"/>
              <dgm:constr type="h" for="ch" forName="image_4" refType="h" fact="0.166"/>
              <dgm:constr type="l" for="ch" forName="image_accent_2" refType="w" fact="0.4936"/>
              <dgm:constr type="t" for="ch" forName="image_accent_2" refType="h" fact="0.6756"/>
              <dgm:constr type="w" for="ch" forName="image_accent_2" refType="w" fact="0.1253"/>
              <dgm:constr type="h" for="ch" forName="image_accent_2" refType="h" fact="0.2092"/>
              <dgm:constr type="l" for="ch" forName="image_2" refType="w" fact="0.501"/>
              <dgm:constr type="t" for="ch" forName="image_2" refType="h" fact="0.6879"/>
              <dgm:constr type="w" for="ch" forName="image_2" refType="w" fact="0.1105"/>
              <dgm:constr type="h" for="ch" forName="image_2" refType="h" fact="0.1846"/>
              <dgm:constr type="l" for="ch" forName="image_accent_3" refType="w" fact="0.4446"/>
              <dgm:constr type="t" for="ch" forName="image_accent_3" refType="h" fact="0.3802"/>
              <dgm:constr type="w" for="ch" forName="image_accent_3" refType="w" fact="0.1606"/>
              <dgm:constr type="h" for="ch" forName="image_accent_3" refType="h" fact="0.2683"/>
              <dgm:constr type="l" for="ch" forName="image_3" refType="w" fact="0.4531"/>
              <dgm:constr type="t" for="ch" forName="image_3" refType="h" fact="0.3944"/>
              <dgm:constr type="w" for="ch" forName="image_3" refType="w" fact="0.1437"/>
              <dgm:constr type="h" for="ch" forName="image_3" refType="h" fact="0.24"/>
              <dgm:constr type="l" for="ch" forName="image_accent_1" refType="w" fact="0.2368"/>
              <dgm:constr type="t" for="ch" forName="image_accent_1" refType="h" fact="0.6"/>
              <dgm:constr type="w" for="ch" forName="image_accent_1" refType="w" fact="0.2394"/>
              <dgm:constr type="h" for="ch" forName="image_accent_1" refType="h" fact="0.4"/>
              <dgm:constr type="l" for="ch" forName="image_1" refType="w" fact="0.246"/>
              <dgm:constr type="t" for="ch" forName="image_1" refType="h" fact="0.6154"/>
              <dgm:constr type="w" for="ch" forName="image_1" refType="w" fact="0.2211"/>
              <dgm:constr type="h" for="ch" forName="image_1" refType="h" fact="0.3692"/>
              <dgm:constr type="l" for="ch" forName="parent_text_1" refType="w" fact="0"/>
              <dgm:constr type="t" for="ch" forName="parent_text_1" refType="h" fact="0.3944"/>
              <dgm:constr type="w" for="ch" forName="parent_text_1" refType="w" fact="0.3553"/>
              <dgm:constr type="h" for="ch" forName="parent_text_1" refType="h" fact="0.1931"/>
              <dgm:constr type="l" for="ch" forName="accent_1" refType="w" fact="0.3895"/>
              <dgm:constr type="t" for="ch" forName="accent_1" refType="h" fact="0.3055"/>
              <dgm:constr type="w" for="ch" forName="accent_1" refType="w" fact="0.0711"/>
              <dgm:constr type="h" for="ch" forName="accent_1" refType="h" fact="0.1187"/>
              <dgm:constr type="l" for="ch" forName="parent_text_3" refType="w" fact="0.6316"/>
              <dgm:constr type="t" for="ch" forName="parent_text_3" refType="h" fact="0.3944"/>
              <dgm:constr type="w" for="ch" forName="parent_text_3" refType="w" fact="0.3553"/>
              <dgm:constr type="h" for="ch" forName="parent_text_3" refType="h" fact="0.24"/>
              <dgm:constr type="l" for="ch" forName="parent_text_2" refType="w" fact="0.6447"/>
              <dgm:constr type="t" for="ch" forName="parent_text_2" refType="h" fact="0.6879"/>
              <dgm:constr type="w" for="ch" forName="parent_text_2" refType="w" fact="0.3553"/>
              <dgm:constr type="h" for="ch" forName="parent_text_2" refType="h" fact="0.1846"/>
              <dgm:constr type="l" for="ch" forName="accent_2" refType="w" fact="0.5347"/>
              <dgm:constr type="t" for="ch" forName="accent_2" refType="h" fact="0.044"/>
              <dgm:constr type="w" for="ch" forName="accent_2" refType="w" fact="0.0526"/>
              <dgm:constr type="h" for="ch" forName="accent_2" refType="h" fact="0.0879"/>
              <dgm:constr type="l" for="ch" forName="accent_3" refType="w" fact="0.6005"/>
              <dgm:constr type="t" for="ch" forName="accent_3" refType="h" fact="0"/>
              <dgm:constr type="w" for="ch" forName="accent_3" refType="w" fact="0.0263"/>
              <dgm:constr type="h" for="ch" forName="accent_3" refType="h" fact="0.044"/>
              <dgm:constr type="l" for="ch" forName="parent_text_4" refType="w" fact="0.6005"/>
              <dgm:constr type="t" for="ch" forName="parent_text_4" refType="h" fact="0.1526"/>
              <dgm:constr type="w" for="ch" forName="parent_text_4" refType="w" fact="0.3553"/>
              <dgm:constr type="h" for="ch" forName="parent_text_4" refType="h" fact="0.166"/>
              <dgm:constr type="l" for="ch" forName="accent_4" refType="w" fact="0.6268"/>
              <dgm:constr type="t" for="ch" forName="accent_4" refType="h" fact="0.8791"/>
              <dgm:constr type="w" for="ch" forName="accent_4" refType="w" fact="0.0395"/>
              <dgm:constr type="h" for="ch" forName="accent_4" refType="h" fact="0.0659"/>
            </dgm:constrLst>
          </dgm:if>
          <dgm:else name="Name17">
            <dgm:constrLst>
              <dgm:constr type="primFontSz" for="des" ptType="node" op="equ" val="65"/>
              <dgm:constr type="l" for="ch" forName="image_accent_4" refType="w" fact="0.4248"/>
              <dgm:constr type="t" for="ch" forName="image_accent_4" refType="h" fact="0.1415"/>
              <dgm:constr type="w" for="ch" forName="image_accent_4" refType="w" fact="0.1126"/>
              <dgm:constr type="h" for="ch" forName="image_accent_4" refType="h" fact="0.1881"/>
              <dgm:constr type="l" for="ch" forName="image_4" refType="w" fact="0.4314"/>
              <dgm:constr type="t" for="ch" forName="image_4" refType="h" fact="0.1526"/>
              <dgm:constr type="w" for="ch" forName="image_4" refType="w" fact="0.0994"/>
              <dgm:constr type="h" for="ch" forName="image_4" refType="h" fact="0.166"/>
              <dgm:constr type="l" for="ch" forName="image_accent_2" refType="w" fact="0.3811"/>
              <dgm:constr type="t" for="ch" forName="image_accent_2" refType="h" fact="0.6756"/>
              <dgm:constr type="w" for="ch" forName="image_accent_2" refType="w" fact="0.1253"/>
              <dgm:constr type="h" for="ch" forName="image_accent_2" refType="h" fact="0.2092"/>
              <dgm:constr type="l" for="ch" forName="image_2" refType="w" fact="0.3885"/>
              <dgm:constr type="t" for="ch" forName="image_2" refType="h" fact="0.6879"/>
              <dgm:constr type="w" for="ch" forName="image_2" refType="w" fact="0.1105"/>
              <dgm:constr type="h" for="ch" forName="image_2" refType="h" fact="0.1846"/>
              <dgm:constr type="l" for="ch" forName="image_accent_3" refType="w" fact="0.3947"/>
              <dgm:constr type="t" for="ch" forName="image_accent_3" refType="h" fact="0.3802"/>
              <dgm:constr type="w" for="ch" forName="image_accent_3" refType="w" fact="0.1606"/>
              <dgm:constr type="h" for="ch" forName="image_accent_3" refType="h" fact="0.2683"/>
              <dgm:constr type="l" for="ch" forName="image_3" refType="w" fact="0.4032"/>
              <dgm:constr type="t" for="ch" forName="image_3" refType="h" fact="0.3944"/>
              <dgm:constr type="w" for="ch" forName="image_3" refType="w" fact="0.1437"/>
              <dgm:constr type="h" for="ch" forName="image_3" refType="h" fact="0.24"/>
              <dgm:constr type="l" for="ch" forName="image_accent_1" refType="w" fact="0.5237"/>
              <dgm:constr type="t" for="ch" forName="image_accent_1" refType="h" fact="0.6"/>
              <dgm:constr type="w" for="ch" forName="image_accent_1" refType="w" fact="0.2394"/>
              <dgm:constr type="h" for="ch" forName="image_accent_1" refType="h" fact="0.4"/>
              <dgm:constr type="l" for="ch" forName="image_1" refType="w" fact="0.5329"/>
              <dgm:constr type="t" for="ch" forName="image_1" refType="h" fact="0.6154"/>
              <dgm:constr type="w" for="ch" forName="image_1" refType="w" fact="0.2211"/>
              <dgm:constr type="h" for="ch" forName="image_1" refType="h" fact="0.3692"/>
              <dgm:constr type="l" for="ch" forName="parent_text_1" refType="w" fact="0.6447"/>
              <dgm:constr type="t" for="ch" forName="parent_text_1" refType="h" fact="0.3944"/>
              <dgm:constr type="w" for="ch" forName="parent_text_1" refType="w" fact="0.3553"/>
              <dgm:constr type="h" for="ch" forName="parent_text_1" refType="h" fact="0.1931"/>
              <dgm:constr type="l" for="ch" forName="accent_1" refType="w" fact="0.5395"/>
              <dgm:constr type="t" for="ch" forName="accent_1" refType="h" fact="0.3055"/>
              <dgm:constr type="w" for="ch" forName="accent_1" refType="w" fact="0.0711"/>
              <dgm:constr type="h" for="ch" forName="accent_1" refType="h" fact="0.1187"/>
              <dgm:constr type="l" for="ch" forName="parent_text_3" refType="w" fact="0.0132"/>
              <dgm:constr type="t" for="ch" forName="parent_text_3" refType="h" fact="0.3944"/>
              <dgm:constr type="w" for="ch" forName="parent_text_3" refType="w" fact="0.3553"/>
              <dgm:constr type="h" for="ch" forName="parent_text_3" refType="h" fact="0.24"/>
              <dgm:constr type="l" for="ch" forName="parent_text_2" refType="w" fact="0"/>
              <dgm:constr type="t" for="ch" forName="parent_text_2" refType="h" fact="0.6879"/>
              <dgm:constr type="w" for="ch" forName="parent_text_2" refType="w" fact="0.3553"/>
              <dgm:constr type="h" for="ch" forName="parent_text_2" refType="h" fact="0.1846"/>
              <dgm:constr type="l" for="ch" forName="accent_2" refType="w" fact="0.4126"/>
              <dgm:constr type="t" for="ch" forName="accent_2" refType="h" fact="0.044"/>
              <dgm:constr type="w" for="ch" forName="accent_2" refType="w" fact="0.0526"/>
              <dgm:constr type="h" for="ch" forName="accent_2" refType="h" fact="0.0879"/>
              <dgm:constr type="l" for="ch" forName="accent_3" refType="w" fact="0.3732"/>
              <dgm:constr type="t" for="ch" forName="accent_3" refType="h" fact="0"/>
              <dgm:constr type="w" for="ch" forName="accent_3" refType="w" fact="0.0263"/>
              <dgm:constr type="h" for="ch" forName="accent_3" refType="h" fact="0.044"/>
              <dgm:constr type="l" for="ch" forName="parent_text_4" refType="w" fact="0.0442"/>
              <dgm:constr type="t" for="ch" forName="parent_text_4" refType="h" fact="0.1526"/>
              <dgm:constr type="w" for="ch" forName="parent_text_4" refType="w" fact="0.3553"/>
              <dgm:constr type="h" for="ch" forName="parent_text_4" refType="h" fact="0.166"/>
              <dgm:constr type="l" for="ch" forName="accent_4" refType="w" fact="0.3337"/>
              <dgm:constr type="t" for="ch" forName="accent_4" refType="h" fact="0.8791"/>
              <dgm:constr type="w" for="ch" forName="accent_4" refType="w" fact="0.0395"/>
              <dgm:constr type="h" for="ch" forName="accent_4" refType="h" fact="0.0659"/>
            </dgm:constrLst>
          </dgm:else>
        </dgm:choose>
      </dgm:if>
      <dgm:if name="Name18" axis="ch" ptType="node" func="cnt" op="equ" val="5">
        <dgm:alg type="composite">
          <dgm:param type="ar" val="1.5076"/>
        </dgm:alg>
        <dgm:choose name="Name19">
          <dgm:if name="Name20" func="var" arg="dir" op="equ" val="norm">
            <dgm:constrLst>
              <dgm:constr type="primFontSz" for="des" ptType="node" op="equ" val="65"/>
              <dgm:constr type="l" for="ch" forName="image_accent_5" refType="w" fact="0.5301"/>
              <dgm:constr type="t" for="ch" forName="image_accent_5" refType="h" fact="0.0862"/>
              <dgm:constr type="w" for="ch" forName="image_accent_5" refType="w" fact="0.1022"/>
              <dgm:constr type="h" for="ch" forName="image_accent_5" refType="h" fact="0.1541"/>
              <dgm:constr type="l" for="ch" forName="image_5" refType="w" fact="0.5361"/>
              <dgm:constr type="t" for="ch" forName="image_5" refType="h" fact="0.0953"/>
              <dgm:constr type="w" for="ch" forName="image_5" refType="w" fact="0.0902"/>
              <dgm:constr type="h" for="ch" forName="image_5" refType="h" fact="0.1359"/>
              <dgm:constr type="l" for="ch" forName="image_accent_4" refType="w" fact="0.4528"/>
              <dgm:constr type="t" for="ch" forName="image_accent_4" refType="h" fact="0.2416"/>
              <dgm:constr type="w" for="ch" forName="image_accent_4" refType="w" fact="0.1103"/>
              <dgm:constr type="h" for="ch" forName="image_accent_4" refType="h" fact="0.1662"/>
              <dgm:constr type="l" for="ch" forName="image_4" refType="w" fact="0.4593"/>
              <dgm:constr type="t" for="ch" forName="image_4" refType="h" fact="0.2513"/>
              <dgm:constr type="w" for="ch" forName="image_4" refType="w" fact="0.0973"/>
              <dgm:constr type="h" for="ch" forName="image_4" refType="h" fact="0.1467"/>
              <dgm:constr type="l" for="ch" forName="image_accent_2" refType="w" fact="0.4832"/>
              <dgm:constr type="t" for="ch" forName="image_accent_2" refType="h" fact="0.7134"/>
              <dgm:constr type="w" for="ch" forName="image_accent_2" refType="w" fact="0.1226"/>
              <dgm:constr type="h" for="ch" forName="image_accent_2" refType="h" fact="0.1849"/>
              <dgm:constr type="l" for="ch" forName="image_2" refType="w" fact="0.4904"/>
              <dgm:constr type="t" for="ch" forName="image_2" refType="h" fact="0.7243"/>
              <dgm:constr type="w" for="ch" forName="image_2" refType="w" fact="0.1082"/>
              <dgm:constr type="h" for="ch" forName="image_2" refType="h" fact="0.1631"/>
              <dgm:constr type="l" for="ch" forName="image_accent_3" refType="w" fact="0.4352"/>
              <dgm:constr type="t" for="ch" forName="image_accent_3" refType="h" fact="0.4525"/>
              <dgm:constr type="w" for="ch" forName="image_accent_3" refType="w" fact="0.1573"/>
              <dgm:constr type="h" for="ch" forName="image_accent_3" refType="h" fact="0.2371"/>
              <dgm:constr type="l" for="ch" forName="image_3" refType="w" fact="0.4435"/>
              <dgm:constr type="t" for="ch" forName="image_3" refType="h" fact="0.465"/>
              <dgm:constr type="w" for="ch" forName="image_3" refType="w" fact="0.1407"/>
              <dgm:constr type="h" for="ch" forName="image_3" refType="h" fact="0.212"/>
              <dgm:constr type="l" for="ch" forName="image_accent_1" refType="w" fact="0.2318"/>
              <dgm:constr type="t" for="ch" forName="image_accent_1" refType="h" fact="0.6466"/>
              <dgm:constr type="w" for="ch" forName="image_accent_1" refType="w" fact="0.2344"/>
              <dgm:constr type="h" for="ch" forName="image_accent_1" refType="h" fact="0.3534"/>
              <dgm:constr type="l" for="ch" forName="image_1" refType="w" fact="0.2408"/>
              <dgm:constr type="t" for="ch" forName="image_1" refType="h" fact="0.6602"/>
              <dgm:constr type="w" for="ch" forName="image_1" refType="w" fact="0.2164"/>
              <dgm:constr type="h" for="ch" forName="image_1" refType="h" fact="0.3262"/>
              <dgm:constr type="l" for="ch" forName="parent_text_1" refType="w" fact="0"/>
              <dgm:constr type="t" for="ch" forName="parent_text_1" refType="h" fact="0.465"/>
              <dgm:constr type="w" for="ch" forName="parent_text_1" refType="w" fact="0.3478"/>
              <dgm:constr type="h" for="ch" forName="parent_text_1" refType="h" fact="0.165"/>
              <dgm:constr type="l" for="ch" forName="accent_1" refType="w" fact="0.3813"/>
              <dgm:constr type="t" for="ch" forName="accent_1" refType="h" fact="0.3864"/>
              <dgm:constr type="w" for="ch" forName="accent_1" refType="w" fact="0.0696"/>
              <dgm:constr type="h" for="ch" forName="accent_1" refType="h" fact="0.1049"/>
              <dgm:constr type="l" for="ch" forName="parent_text_3" refType="w" fact="0.6182"/>
              <dgm:constr type="t" for="ch" forName="parent_text_3" refType="h" fact="0.465"/>
              <dgm:constr type="w" for="ch" forName="parent_text_3" refType="w" fact="0.3478"/>
              <dgm:constr type="h" for="ch" forName="parent_text_3" refType="h" fact="0.212"/>
              <dgm:constr type="l" for="ch" forName="parent_text_2" refType="w" fact="0.6311"/>
              <dgm:constr type="t" for="ch" forName="parent_text_2" refType="h" fact="0.7243"/>
              <dgm:constr type="w" for="ch" forName="parent_text_2" refType="w" fact="0.3478"/>
              <dgm:constr type="h" for="ch" forName="parent_text_2" refType="h" fact="0.1631"/>
              <dgm:constr type="l" for="ch" forName="parent_text_4" refType="w" fact="0.5878"/>
              <dgm:constr type="t" for="ch" forName="parent_text_4" refType="h" fact="0.2513"/>
              <dgm:constr type="w" for="ch" forName="parent_text_4" refType="w" fact="0.3478"/>
              <dgm:constr type="h" for="ch" forName="parent_text_4" refType="h" fact="0.1467"/>
              <dgm:constr type="l" for="ch" forName="accent_2" refType="w" fact="0.6265"/>
              <dgm:constr type="t" for="ch" forName="accent_2" refType="h" fact="0.0194"/>
              <dgm:constr type="w" for="ch" forName="accent_2" refType="w" fact="0.0515"/>
              <dgm:constr type="h" for="ch" forName="accent_2" refType="h" fact="0.0777"/>
              <dgm:constr type="l" for="ch" forName="accent_3" refType="w" fact="0.7038"/>
              <dgm:constr type="t" for="ch" forName="accent_3" refType="h" fact="0"/>
              <dgm:constr type="w" for="ch" forName="accent_3" refType="w" fact="0.0258"/>
              <dgm:constr type="h" for="ch" forName="accent_3" refType="h" fact="0.0388"/>
              <dgm:constr type="l" for="ch" forName="parent_text_5" refType="w" fact="0.6522"/>
              <dgm:constr type="t" for="ch" forName="parent_text_5" refType="h" fact="0.0953"/>
              <dgm:constr type="w" for="ch" forName="parent_text_5" refType="w" fact="0.3478"/>
              <dgm:constr type="h" for="ch" forName="parent_text_5" refType="h" fact="0.1359"/>
              <dgm:constr type="l" for="ch" forName="accent_4" refType="w" fact="0.6136"/>
              <dgm:constr type="t" for="ch" forName="accent_4" refType="h" fact="0.8932"/>
              <dgm:constr type="w" for="ch" forName="accent_4" refType="w" fact="0.0386"/>
              <dgm:constr type="h" for="ch" forName="accent_4" refType="h" fact="0.0583"/>
            </dgm:constrLst>
          </dgm:if>
          <dgm:else name="Name21">
            <dgm:constrLst>
              <dgm:constr type="primFontSz" for="des" ptType="node" op="equ" val="65"/>
              <dgm:constr type="l" for="ch" forName="image_accent_5" refType="w" fact="0.3677"/>
              <dgm:constr type="t" for="ch" forName="image_accent_5" refType="h" fact="0.0862"/>
              <dgm:constr type="w" for="ch" forName="image_accent_5" refType="w" fact="0.1022"/>
              <dgm:constr type="h" for="ch" forName="image_accent_5" refType="h" fact="0.1541"/>
              <dgm:constr type="l" for="ch" forName="image_5" refType="w" fact="0.3738"/>
              <dgm:constr type="t" for="ch" forName="image_5" refType="h" fact="0.0953"/>
              <dgm:constr type="w" for="ch" forName="image_5" refType="w" fact="0.0902"/>
              <dgm:constr type="h" for="ch" forName="image_5" refType="h" fact="0.1359"/>
              <dgm:constr type="l" for="ch" forName="image_accent_4" refType="w" fact="0.437"/>
              <dgm:constr type="t" for="ch" forName="image_accent_4" refType="h" fact="0.2416"/>
              <dgm:constr type="w" for="ch" forName="image_accent_4" refType="w" fact="0.1103"/>
              <dgm:constr type="h" for="ch" forName="image_accent_4" refType="h" fact="0.1662"/>
              <dgm:constr type="l" for="ch" forName="image_4" refType="w" fact="0.4434"/>
              <dgm:constr type="t" for="ch" forName="image_4" refType="h" fact="0.2513"/>
              <dgm:constr type="w" for="ch" forName="image_4" refType="w" fact="0.0973"/>
              <dgm:constr type="h" for="ch" forName="image_4" refType="h" fact="0.1467"/>
              <dgm:constr type="l" for="ch" forName="image_accent_2" refType="w" fact="0.3942"/>
              <dgm:constr type="t" for="ch" forName="image_accent_2" refType="h" fact="0.7134"/>
              <dgm:constr type="w" for="ch" forName="image_accent_2" refType="w" fact="0.1226"/>
              <dgm:constr type="h" for="ch" forName="image_accent_2" refType="h" fact="0.1849"/>
              <dgm:constr type="l" for="ch" forName="image_2" refType="w" fact="0.4014"/>
              <dgm:constr type="t" for="ch" forName="image_2" refType="h" fact="0.7243"/>
              <dgm:constr type="w" for="ch" forName="image_2" refType="w" fact="0.1082"/>
              <dgm:constr type="h" for="ch" forName="image_2" refType="h" fact="0.1631"/>
              <dgm:constr type="l" for="ch" forName="image_accent_3" refType="w" fact="0.4075"/>
              <dgm:constr type="t" for="ch" forName="image_accent_3" refType="h" fact="0.4525"/>
              <dgm:constr type="w" for="ch" forName="image_accent_3" refType="w" fact="0.1573"/>
              <dgm:constr type="h" for="ch" forName="image_accent_3" refType="h" fact="0.2371"/>
              <dgm:constr type="l" for="ch" forName="image_3" refType="w" fact="0.4158"/>
              <dgm:constr type="t" for="ch" forName="image_3" refType="h" fact="0.465"/>
              <dgm:constr type="w" for="ch" forName="image_3" refType="w" fact="0.1407"/>
              <dgm:constr type="h" for="ch" forName="image_3" refType="h" fact="0.212"/>
              <dgm:constr type="l" for="ch" forName="image_accent_1" refType="w" fact="0.5338"/>
              <dgm:constr type="t" for="ch" forName="image_accent_1" refType="h" fact="0.6466"/>
              <dgm:constr type="w" for="ch" forName="image_accent_1" refType="w" fact="0.2344"/>
              <dgm:constr type="h" for="ch" forName="image_accent_1" refType="h" fact="0.3534"/>
              <dgm:constr type="l" for="ch" forName="image_1" refType="w" fact="0.5428"/>
              <dgm:constr type="t" for="ch" forName="image_1" refType="h" fact="0.6602"/>
              <dgm:constr type="w" for="ch" forName="image_1" refType="w" fact="0.2164"/>
              <dgm:constr type="h" for="ch" forName="image_1" refType="h" fact="0.3262"/>
              <dgm:constr type="l" for="ch" forName="parent_text_1" refType="w" fact="0.6522"/>
              <dgm:constr type="t" for="ch" forName="parent_text_1" refType="h" fact="0.465"/>
              <dgm:constr type="w" for="ch" forName="parent_text_1" refType="w" fact="0.3478"/>
              <dgm:constr type="h" for="ch" forName="parent_text_1" refType="h" fact="0.165"/>
              <dgm:constr type="l" for="ch" forName="accent_1" refType="w" fact="0.5492"/>
              <dgm:constr type="t" for="ch" forName="accent_1" refType="h" fact="0.3864"/>
              <dgm:constr type="w" for="ch" forName="accent_1" refType="w" fact="0.0696"/>
              <dgm:constr type="h" for="ch" forName="accent_1" refType="h" fact="0.1049"/>
              <dgm:constr type="l" for="ch" forName="parent_text_3" refType="w" fact="0.034"/>
              <dgm:constr type="t" for="ch" forName="parent_text_3" refType="h" fact="0.465"/>
              <dgm:constr type="w" for="ch" forName="parent_text_3" refType="w" fact="0.3478"/>
              <dgm:constr type="h" for="ch" forName="parent_text_3" refType="h" fact="0.212"/>
              <dgm:constr type="l" for="ch" forName="parent_text_2" refType="w" fact="0.0211"/>
              <dgm:constr type="t" for="ch" forName="parent_text_2" refType="h" fact="0.7243"/>
              <dgm:constr type="w" for="ch" forName="parent_text_2" refType="w" fact="0.3478"/>
              <dgm:constr type="h" for="ch" forName="parent_text_2" refType="h" fact="0.1631"/>
              <dgm:constr type="l" for="ch" forName="parent_text_4" refType="w" fact="0.0644"/>
              <dgm:constr type="t" for="ch" forName="parent_text_4" refType="h" fact="0.2513"/>
              <dgm:constr type="w" for="ch" forName="parent_text_4" refType="w" fact="0.3478"/>
              <dgm:constr type="h" for="ch" forName="parent_text_4" refType="h" fact="0.1467"/>
              <dgm:constr type="l" for="ch" forName="accent_2" refType="w" fact="0.322"/>
              <dgm:constr type="t" for="ch" forName="accent_2" refType="h" fact="0.0194"/>
              <dgm:constr type="w" for="ch" forName="accent_2" refType="w" fact="0.0515"/>
              <dgm:constr type="h" for="ch" forName="accent_2" refType="h" fact="0.0777"/>
              <dgm:constr type="l" for="ch" forName="accent_3" refType="w" fact="0.2705"/>
              <dgm:constr type="t" for="ch" forName="accent_3" refType="h" fact="0"/>
              <dgm:constr type="w" for="ch" forName="accent_3" refType="w" fact="0.0258"/>
              <dgm:constr type="h" for="ch" forName="accent_3" refType="h" fact="0.0388"/>
              <dgm:constr type="l" for="ch" forName="parent_text_5" refType="w" fact="0"/>
              <dgm:constr type="t" for="ch" forName="parent_text_5" refType="h" fact="0.0953"/>
              <dgm:constr type="w" for="ch" forName="parent_text_5" refType="w" fact="0.3478"/>
              <dgm:constr type="h" for="ch" forName="parent_text_5" refType="h" fact="0.1359"/>
              <dgm:constr type="l" for="ch" forName="accent_4" refType="w" fact="0.3478"/>
              <dgm:constr type="t" for="ch" forName="accent_4" refType="h" fact="0.8932"/>
              <dgm:constr type="w" for="ch" forName="accent_4" refType="w" fact="0.0386"/>
              <dgm:constr type="h" for="ch" forName="accent_4" refType="h" fact="0.0583"/>
            </dgm:constrLst>
          </dgm:else>
        </dgm:choose>
      </dgm:if>
      <dgm:if name="Name22" axis="ch" ptType="node" func="cnt" op="equ" val="6">
        <dgm:alg type="composite">
          <dgm:param type="ar" val="1.1351"/>
        </dgm:alg>
        <dgm:choose name="Name23">
          <dgm:if name="Name24" func="var" arg="dir" op="equ" val="norm">
            <dgm:constrLst>
              <dgm:constr type="primFontSz" for="des" ptType="node" op="equ" val="65"/>
              <dgm:constr type="l" for="ch" forName="image_accent_6" refType="w" fact="0.3864"/>
              <dgm:constr type="t" for="ch" forName="image_accent_6" refType="h" fact="0.7456"/>
              <dgm:constr type="w" for="ch" forName="image_accent_6" refType="w" fact="0.1757"/>
              <dgm:constr type="h" for="ch" forName="image_accent_6" refType="h" fact="0.1995"/>
              <dgm:constr type="l" for="ch" forName="image_6" refType="w" fact="0.3957"/>
              <dgm:constr type="t" for="ch" forName="image_6" refType="h" fact="0.7561"/>
              <dgm:constr type="w" for="ch" forName="image_6" refType="w" fact="0.1572"/>
              <dgm:constr type="h" for="ch" forName="image_6" refType="h" fact="0.1784"/>
              <dgm:constr type="l" for="ch" forName="image_accent_5" refType="w" fact="0.5301"/>
              <dgm:constr type="t" for="ch" forName="image_accent_5" refType="h" fact="0.0649"/>
              <dgm:constr type="w" for="ch" forName="image_accent_5" refType="w" fact="0.1022"/>
              <dgm:constr type="h" for="ch" forName="image_accent_5" refType="h" fact="0.116"/>
              <dgm:constr type="l" for="ch" forName="image_5" refType="w" fact="0.5361"/>
              <dgm:constr type="t" for="ch" forName="image_5" refType="h" fact="0.0717"/>
              <dgm:constr type="w" for="ch" forName="image_5" refType="w" fact="0.0902"/>
              <dgm:constr type="h" for="ch" forName="image_5" refType="h" fact="0.1023"/>
              <dgm:constr type="l" for="ch" forName="image_accent_4" refType="w" fact="0.4528"/>
              <dgm:constr type="t" for="ch" forName="image_accent_4" refType="h" fact="0.1819"/>
              <dgm:constr type="w" for="ch" forName="image_accent_4" refType="w" fact="0.1103"/>
              <dgm:constr type="h" for="ch" forName="image_accent_4" refType="h" fact="0.1251"/>
              <dgm:constr type="l" for="ch" forName="image_4" refType="w" fact="0.4593"/>
              <dgm:constr type="t" for="ch" forName="image_4" refType="h" fact="0.1892"/>
              <dgm:constr type="w" for="ch" forName="image_4" refType="w" fact="0.0973"/>
              <dgm:constr type="h" for="ch" forName="image_4" refType="h" fact="0.1104"/>
              <dgm:constr type="l" for="ch" forName="image_accent_2" refType="w" fact="0.4832"/>
              <dgm:constr type="t" for="ch" forName="image_accent_2" refType="h" fact="0.5371"/>
              <dgm:constr type="w" for="ch" forName="image_accent_2" refType="w" fact="0.1226"/>
              <dgm:constr type="h" for="ch" forName="image_accent_2" refType="h" fact="0.1392"/>
              <dgm:constr type="l" for="ch" forName="image_2" refType="w" fact="0.4904"/>
              <dgm:constr type="t" for="ch" forName="image_2" refType="h" fact="0.5453"/>
              <dgm:constr type="w" for="ch" forName="image_2" refType="w" fact="0.1082"/>
              <dgm:constr type="h" for="ch" forName="image_2" refType="h" fact="0.1228"/>
              <dgm:constr type="l" for="ch" forName="image_accent_3" refType="w" fact="0.4352"/>
              <dgm:constr type="t" for="ch" forName="image_accent_3" refType="h" fact="0.3407"/>
              <dgm:constr type="w" for="ch" forName="image_accent_3" refType="w" fact="0.1573"/>
              <dgm:constr type="h" for="ch" forName="image_accent_3" refType="h" fact="0.1785"/>
              <dgm:constr type="l" for="ch" forName="image_3" refType="w" fact="0.4435"/>
              <dgm:constr type="t" for="ch" forName="image_3" refType="h" fact="0.3501"/>
              <dgm:constr type="w" for="ch" forName="image_3" refType="w" fact="0.1407"/>
              <dgm:constr type="h" for="ch" forName="image_3" refType="h" fact="0.1596"/>
              <dgm:constr type="l" for="ch" forName="image_accent_1" refType="w" fact="0.2318"/>
              <dgm:constr type="t" for="ch" forName="image_accent_1" refType="h" fact="0.4869"/>
              <dgm:constr type="w" for="ch" forName="image_accent_1" refType="w" fact="0.2344"/>
              <dgm:constr type="h" for="ch" forName="image_accent_1" refType="h" fact="0.2661"/>
              <dgm:constr type="l" for="ch" forName="image_1" refType="w" fact="0.2401"/>
              <dgm:constr type="t" for="ch" forName="image_1" refType="h" fact="0.4971"/>
              <dgm:constr type="w" for="ch" forName="image_1" refType="w" fact="0.2164"/>
              <dgm:constr type="h" for="ch" forName="image_1" refType="h" fact="0.2456"/>
              <dgm:constr type="l" for="ch" forName="parent_text_1" refType="w" fact="0"/>
              <dgm:constr type="t" for="ch" forName="parent_text_1" refType="h" fact="0.3501"/>
              <dgm:constr type="w" for="ch" forName="parent_text_1" refType="w" fact="0.3478"/>
              <dgm:constr type="h" for="ch" forName="parent_text_1" refType="h" fact="0.125"/>
              <dgm:constr type="l" for="ch" forName="accent_1" refType="w" fact="0.3813"/>
              <dgm:constr type="t" for="ch" forName="accent_1" refType="h" fact="0.2909"/>
              <dgm:constr type="w" for="ch" forName="accent_1" refType="w" fact="0.0696"/>
              <dgm:constr type="h" for="ch" forName="accent_1" refType="h" fact="0.0789"/>
              <dgm:constr type="l" for="ch" forName="parent_text_2" refType="w" fact="0.6311"/>
              <dgm:constr type="t" for="ch" forName="parent_text_2" refType="h" fact="0.5453"/>
              <dgm:constr type="w" for="ch" forName="parent_text_2" refType="w" fact="0.3478"/>
              <dgm:constr type="h" for="ch" forName="parent_text_2" refType="h" fact="0.1228"/>
              <dgm:constr type="l" for="ch" forName="parent_text_4" refType="w" fact="0.5878"/>
              <dgm:constr type="t" for="ch" forName="parent_text_4" refType="h" fact="0.1892"/>
              <dgm:constr type="w" for="ch" forName="parent_text_4" refType="w" fact="0.3478"/>
              <dgm:constr type="h" for="ch" forName="parent_text_4" refType="h" fact="0.1104"/>
              <dgm:constr type="l" for="ch" forName="accent_2" refType="w" fact="0.6265"/>
              <dgm:constr type="t" for="ch" forName="accent_2" refType="h" fact="0.0146"/>
              <dgm:constr type="w" for="ch" forName="accent_2" refType="w" fact="0.0515"/>
              <dgm:constr type="h" for="ch" forName="accent_2" refType="h" fact="0.0585"/>
              <dgm:constr type="l" for="ch" forName="accent_3" refType="w" fact="0.7038"/>
              <dgm:constr type="t" for="ch" forName="accent_3" refType="h" fact="0"/>
              <dgm:constr type="w" for="ch" forName="accent_3" refType="w" fact="0.0258"/>
              <dgm:constr type="h" for="ch" forName="accent_3" refType="h" fact="0.0292"/>
              <dgm:constr type="l" for="ch" forName="parent_text_5" refType="w" fact="0.6522"/>
              <dgm:constr type="t" for="ch" forName="parent_text_5" refType="h" fact="0.0717"/>
              <dgm:constr type="w" for="ch" forName="parent_text_5" refType="w" fact="0.3478"/>
              <dgm:constr type="h" for="ch" forName="parent_text_5" refType="h" fact="0.1023"/>
              <dgm:constr type="l" for="ch" forName="parent_text_3" refType="w" fact="0.6182"/>
              <dgm:constr type="t" for="ch" forName="parent_text_3" refType="h" fact="0.3501"/>
              <dgm:constr type="w" for="ch" forName="parent_text_3" refType="w" fact="0.3478"/>
              <dgm:constr type="h" for="ch" forName="parent_text_3" refType="h" fact="0.1596"/>
              <dgm:constr type="l" for="ch" forName="accent_4" refType="w" fact="0.5538"/>
              <dgm:constr type="t" for="ch" forName="accent_4" refType="h" fact="0.9211"/>
              <dgm:constr type="w" for="ch" forName="accent_4" refType="w" fact="0.0696"/>
              <dgm:constr type="h" for="ch" forName="accent_4" refType="h" fact="0.0789"/>
              <dgm:constr type="l" for="ch" forName="parent_text_6" refType="w" fact="0.0195"/>
              <dgm:constr type="t" for="ch" forName="parent_text_6" refType="h" fact="0.7561"/>
              <dgm:constr type="w" for="ch" forName="parent_text_6" refType="w" fact="0.3478"/>
              <dgm:constr type="h" for="ch" forName="parent_text_6" refType="h" fact="0.1784"/>
              <dgm:constr type="l" for="ch" forName="accent_5" refType="w" fact="0.6182"/>
              <dgm:constr type="t" for="ch" forName="accent_5" refType="h" fact="0.6725"/>
              <dgm:constr type="w" for="ch" forName="accent_5" refType="w" fact="0.0386"/>
              <dgm:constr type="h" for="ch" forName="accent_5" refType="h" fact="0.0439"/>
            </dgm:constrLst>
          </dgm:if>
          <dgm:else name="Name25">
            <dgm:constrLst>
              <dgm:constr type="primFontSz" for="des" ptType="node" op="equ" val="65"/>
              <dgm:constr type="l" for="ch" forName="image_accent_6" refType="w" fact="0.4379"/>
              <dgm:constr type="t" for="ch" forName="image_accent_6" refType="h" fact="0.7456"/>
              <dgm:constr type="w" for="ch" forName="image_accent_6" refType="w" fact="0.1757"/>
              <dgm:constr type="h" for="ch" forName="image_accent_6" refType="h" fact="0.1995"/>
              <dgm:constr type="l" for="ch" forName="image_6" refType="w" fact="0.4471"/>
              <dgm:constr type="t" for="ch" forName="image_6" refType="h" fact="0.7561"/>
              <dgm:constr type="w" for="ch" forName="image_6" refType="w" fact="0.1572"/>
              <dgm:constr type="h" for="ch" forName="image_6" refType="h" fact="0.1784"/>
              <dgm:constr type="l" for="ch" forName="image_accent_5" refType="w" fact="0.3677"/>
              <dgm:constr type="t" for="ch" forName="image_accent_5" refType="h" fact="0.0649"/>
              <dgm:constr type="w" for="ch" forName="image_accent_5" refType="w" fact="0.1022"/>
              <dgm:constr type="h" for="ch" forName="image_accent_5" refType="h" fact="0.116"/>
              <dgm:constr type="l" for="ch" forName="image_5" refType="w" fact="0.3738"/>
              <dgm:constr type="t" for="ch" forName="image_5" refType="h" fact="0.0717"/>
              <dgm:constr type="w" for="ch" forName="image_5" refType="w" fact="0.0902"/>
              <dgm:constr type="h" for="ch" forName="image_5" refType="h" fact="0.1023"/>
              <dgm:constr type="l" for="ch" forName="image_accent_4" refType="w" fact="0.437"/>
              <dgm:constr type="t" for="ch" forName="image_accent_4" refType="h" fact="0.1819"/>
              <dgm:constr type="w" for="ch" forName="image_accent_4" refType="w" fact="0.1103"/>
              <dgm:constr type="h" for="ch" forName="image_accent_4" refType="h" fact="0.1251"/>
              <dgm:constr type="l" for="ch" forName="image_4" refType="w" fact="0.4434"/>
              <dgm:constr type="t" for="ch" forName="image_4" refType="h" fact="0.1892"/>
              <dgm:constr type="w" for="ch" forName="image_4" refType="w" fact="0.0973"/>
              <dgm:constr type="h" for="ch" forName="image_4" refType="h" fact="0.1104"/>
              <dgm:constr type="l" for="ch" forName="image_accent_2" refType="w" fact="0.3942"/>
              <dgm:constr type="t" for="ch" forName="image_accent_2" refType="h" fact="0.5371"/>
              <dgm:constr type="w" for="ch" forName="image_accent_2" refType="w" fact="0.1226"/>
              <dgm:constr type="h" for="ch" forName="image_accent_2" refType="h" fact="0.1392"/>
              <dgm:constr type="l" for="ch" forName="image_2" refType="w" fact="0.4014"/>
              <dgm:constr type="t" for="ch" forName="image_2" refType="h" fact="0.5453"/>
              <dgm:constr type="w" for="ch" forName="image_2" refType="w" fact="0.1082"/>
              <dgm:constr type="h" for="ch" forName="image_2" refType="h" fact="0.1228"/>
              <dgm:constr type="l" for="ch" forName="image_accent_3" refType="w" fact="0.4075"/>
              <dgm:constr type="t" for="ch" forName="image_accent_3" refType="h" fact="0.3407"/>
              <dgm:constr type="w" for="ch" forName="image_accent_3" refType="w" fact="0.1573"/>
              <dgm:constr type="h" for="ch" forName="image_accent_3" refType="h" fact="0.1785"/>
              <dgm:constr type="l" for="ch" forName="image_3" refType="w" fact="0.4158"/>
              <dgm:constr type="t" for="ch" forName="image_3" refType="h" fact="0.3501"/>
              <dgm:constr type="w" for="ch" forName="image_3" refType="w" fact="0.1407"/>
              <dgm:constr type="h" for="ch" forName="image_3" refType="h" fact="0.1596"/>
              <dgm:constr type="l" for="ch" forName="image_accent_1" refType="w" fact="0.5338"/>
              <dgm:constr type="t" for="ch" forName="image_accent_1" refType="h" fact="0.4869"/>
              <dgm:constr type="w" for="ch" forName="image_accent_1" refType="w" fact="0.2344"/>
              <dgm:constr type="h" for="ch" forName="image_accent_1" refType="h" fact="0.2661"/>
              <dgm:constr type="l" for="ch" forName="image_1" refType="w" fact="0.5435"/>
              <dgm:constr type="t" for="ch" forName="image_1" refType="h" fact="0.4971"/>
              <dgm:constr type="w" for="ch" forName="image_1" refType="w" fact="0.2164"/>
              <dgm:constr type="h" for="ch" forName="image_1" refType="h" fact="0.2456"/>
              <dgm:constr type="l" for="ch" forName="parent_text_1" refType="w" fact="0.6522"/>
              <dgm:constr type="t" for="ch" forName="parent_text_1" refType="h" fact="0.3501"/>
              <dgm:constr type="w" for="ch" forName="parent_text_1" refType="w" fact="0.3478"/>
              <dgm:constr type="h" for="ch" forName="parent_text_1" refType="h" fact="0.125"/>
              <dgm:constr type="l" for="ch" forName="accent_1" refType="w" fact="0.5492"/>
              <dgm:constr type="t" for="ch" forName="accent_1" refType="h" fact="0.2909"/>
              <dgm:constr type="w" for="ch" forName="accent_1" refType="w" fact="0.0696"/>
              <dgm:constr type="h" for="ch" forName="accent_1" refType="h" fact="0.0789"/>
              <dgm:constr type="l" for="ch" forName="parent_text_2" refType="w" fact="0.0211"/>
              <dgm:constr type="t" for="ch" forName="parent_text_2" refType="h" fact="0.5453"/>
              <dgm:constr type="w" for="ch" forName="parent_text_2" refType="w" fact="0.3478"/>
              <dgm:constr type="h" for="ch" forName="parent_text_2" refType="h" fact="0.1228"/>
              <dgm:constr type="l" for="ch" forName="parent_text_4" refType="w" fact="0.0644"/>
              <dgm:constr type="t" for="ch" forName="parent_text_4" refType="h" fact="0.1892"/>
              <dgm:constr type="w" for="ch" forName="parent_text_4" refType="w" fact="0.3478"/>
              <dgm:constr type="h" for="ch" forName="parent_text_4" refType="h" fact="0.1104"/>
              <dgm:constr type="l" for="ch" forName="accent_2" refType="w" fact="0.322"/>
              <dgm:constr type="t" for="ch" forName="accent_2" refType="h" fact="0.0146"/>
              <dgm:constr type="w" for="ch" forName="accent_2" refType="w" fact="0.0515"/>
              <dgm:constr type="h" for="ch" forName="accent_2" refType="h" fact="0.0585"/>
              <dgm:constr type="l" for="ch" forName="accent_3" refType="w" fact="0.2705"/>
              <dgm:constr type="t" for="ch" forName="accent_3" refType="h" fact="0"/>
              <dgm:constr type="w" for="ch" forName="accent_3" refType="w" fact="0.0258"/>
              <dgm:constr type="h" for="ch" forName="accent_3" refType="h" fact="0.0292"/>
              <dgm:constr type="l" for="ch" forName="parent_text_5" refType="w" fact="0"/>
              <dgm:constr type="t" for="ch" forName="parent_text_5" refType="h" fact="0.0717"/>
              <dgm:constr type="w" for="ch" forName="parent_text_5" refType="w" fact="0.3478"/>
              <dgm:constr type="h" for="ch" forName="parent_text_5" refType="h" fact="0.1023"/>
              <dgm:constr type="l" for="ch" forName="parent_text_3" refType="w" fact="0.034"/>
              <dgm:constr type="t" for="ch" forName="parent_text_3" refType="h" fact="0.3501"/>
              <dgm:constr type="w" for="ch" forName="parent_text_3" refType="w" fact="0.3478"/>
              <dgm:constr type="h" for="ch" forName="parent_text_3" refType="h" fact="0.1596"/>
              <dgm:constr type="l" for="ch" forName="accent_4" refType="w" fact="0.3766"/>
              <dgm:constr type="t" for="ch" forName="accent_4" refType="h" fact="0.9211"/>
              <dgm:constr type="w" for="ch" forName="accent_4" refType="w" fact="0.0696"/>
              <dgm:constr type="h" for="ch" forName="accent_4" refType="h" fact="0.0789"/>
              <dgm:constr type="l" for="ch" forName="parent_text_6" refType="w" fact="0.6328"/>
              <dgm:constr type="t" for="ch" forName="parent_text_6" refType="h" fact="0.7561"/>
              <dgm:constr type="w" for="ch" forName="parent_text_6" refType="w" fact="0.3478"/>
              <dgm:constr type="h" for="ch" forName="parent_text_6" refType="h" fact="0.1784"/>
              <dgm:constr type="l" for="ch" forName="accent_5" refType="w" fact="0.3431"/>
              <dgm:constr type="t" for="ch" forName="accent_5" refType="h" fact="0.6725"/>
              <dgm:constr type="w" for="ch" forName="accent_5" refType="w" fact="0.0386"/>
              <dgm:constr type="h" for="ch" forName="accent_5" refType="h" fact="0.0439"/>
            </dgm:constrLst>
          </dgm:else>
        </dgm:choose>
      </dgm:if>
      <dgm:if name="Name26" axis="ch" ptType="node" func="cnt" op="equ" val="7">
        <dgm:alg type="composite">
          <dgm:param type="ar" val="1.0352"/>
        </dgm:alg>
        <dgm:choose name="Name27">
          <dgm:if name="Name28" func="var" arg="dir" op="equ" val="norm">
            <dgm:constrLst>
              <dgm:constr type="primFontSz" for="des" ptType="node" op="equ" val="65"/>
              <dgm:constr type="l" for="ch" forName="accent_1" refType="w" fact="0.7553"/>
              <dgm:constr type="t" for="ch" forName="accent_1" refType="h" fact="0.96"/>
              <dgm:constr type="w" for="ch" forName="accent_1" refType="w" fact="0.0386"/>
              <dgm:constr type="h" for="ch" forName="accent_1" refType="h" fact="0.04"/>
              <dgm:constr type="l" for="ch" forName="image_accent_2" refType="w" fact="0.4832"/>
              <dgm:constr type="t" for="ch" forName="image_accent_2" refType="h" fact="0.4899"/>
              <dgm:constr type="w" for="ch" forName="image_accent_2" refType="w" fact="0.1226"/>
              <dgm:constr type="h" for="ch" forName="image_accent_2" refType="h" fact="0.1269"/>
              <dgm:constr type="l" for="ch" forName="image_2" refType="w" fact="0.4904"/>
              <dgm:constr type="t" for="ch" forName="image_2" refType="h" fact="0.4973"/>
              <dgm:constr type="w" for="ch" forName="image_2" refType="w" fact="0.1082"/>
              <dgm:constr type="h" for="ch" forName="image_2" refType="h" fact="0.112"/>
              <dgm:constr type="l" for="ch" forName="image_accent_3" refType="w" fact="0.4352"/>
              <dgm:constr type="t" for="ch" forName="image_accent_3" refType="h" fact="0.3107"/>
              <dgm:constr type="w" for="ch" forName="image_accent_3" refType="w" fact="0.1573"/>
              <dgm:constr type="h" for="ch" forName="image_accent_3" refType="h" fact="0.1628"/>
              <dgm:constr type="l" for="ch" forName="image_3" refType="w" fact="0.4435"/>
              <dgm:constr type="t" for="ch" forName="image_3" refType="h" fact="0.3193"/>
              <dgm:constr type="w" for="ch" forName="image_3" refType="w" fact="0.1407"/>
              <dgm:constr type="h" for="ch" forName="image_3" refType="h" fact="0.1456"/>
              <dgm:constr type="l" for="ch" forName="image_accent_4" refType="w" fact="0.4528"/>
              <dgm:constr type="t" for="ch" forName="image_accent_4" refType="h" fact="0.1659"/>
              <dgm:constr type="w" for="ch" forName="image_accent_4" refType="w" fact="0.1103"/>
              <dgm:constr type="h" for="ch" forName="image_accent_4" refType="h" fact="0.1141"/>
              <dgm:constr type="l" for="ch" forName="image_4" refType="w" fact="0.4593"/>
              <dgm:constr type="t" for="ch" forName="image_4" refType="h" fact="0.1726"/>
              <dgm:constr type="w" for="ch" forName="image_4" refType="w" fact="0.0973"/>
              <dgm:constr type="h" for="ch" forName="image_4" refType="h" fact="0.1007"/>
              <dgm:constr type="l" for="ch" forName="image_accent_5" refType="w" fact="0.5301"/>
              <dgm:constr type="t" for="ch" forName="image_accent_5" refType="h" fact="0.0592"/>
              <dgm:constr type="w" for="ch" forName="image_accent_5" refType="w" fact="0.1022"/>
              <dgm:constr type="h" for="ch" forName="image_accent_5" refType="h" fact="0.1058"/>
              <dgm:constr type="l" for="ch" forName="image_5" refType="w" fact="0.5361"/>
              <dgm:constr type="t" for="ch" forName="image_5" refType="h" fact="0.0654"/>
              <dgm:constr type="w" for="ch" forName="image_5" refType="w" fact="0.0902"/>
              <dgm:constr type="h" for="ch" forName="image_5" refType="h" fact="0.0933"/>
              <dgm:constr type="l" for="ch" forName="image_accent_6" refType="w" fact="0.3864"/>
              <dgm:constr type="t" for="ch" forName="image_accent_6" refType="h" fact="0.68"/>
              <dgm:constr type="w" for="ch" forName="image_accent_6" refType="w" fact="0.1757"/>
              <dgm:constr type="h" for="ch" forName="image_accent_6" refType="h" fact="0.1819"/>
              <dgm:constr type="l" for="ch" forName="image_6" refType="w" fact="0.3957"/>
              <dgm:constr type="t" for="ch" forName="image_6" refType="h" fact="0.6896"/>
              <dgm:constr type="w" for="ch" forName="image_6" refType="w" fact="0.1572"/>
              <dgm:constr type="h" for="ch" forName="image_6" refType="h" fact="0.1627"/>
              <dgm:constr type="l" for="ch" forName="image_accent_7" refType="w" fact="0.5291"/>
              <dgm:constr type="t" for="ch" forName="image_accent_7" refType="h" fact="0.8325"/>
              <dgm:constr type="w" for="ch" forName="image_accent_7" refType="w" fact="0.1103"/>
              <dgm:constr type="h" for="ch" forName="image_accent_7" refType="h" fact="0.1141"/>
              <dgm:constr type="l" for="ch" forName="image_7" refType="w" fact="0.5356"/>
              <dgm:constr type="t" for="ch" forName="image_7" refType="h" fact="0.8392"/>
              <dgm:constr type="w" for="ch" forName="image_7" refType="w" fact="0.0973"/>
              <dgm:constr type="h" for="ch" forName="image_7" refType="h" fact="0.1007"/>
              <dgm:constr type="l" for="ch" forName="image_accent_1" refType="w" fact="0.2318"/>
              <dgm:constr type="t" for="ch" forName="image_accent_1" refType="h" fact="0.444"/>
              <dgm:constr type="w" for="ch" forName="image_accent_1" refType="w" fact="0.2344"/>
              <dgm:constr type="h" for="ch" forName="image_accent_1" refType="h" fact="0.2426"/>
              <dgm:constr type="l" for="ch" forName="image_1" refType="w" fact="0.2408"/>
              <dgm:constr type="t" for="ch" forName="image_1" refType="h" fact="0.4533"/>
              <dgm:constr type="w" for="ch" forName="image_1" refType="w" fact="0.2164"/>
              <dgm:constr type="h" for="ch" forName="image_1" refType="h" fact="0.224"/>
              <dgm:constr type="l" for="ch" forName="parent_text_1" refType="w" fact="0"/>
              <dgm:constr type="t" for="ch" forName="parent_text_1" refType="h" fact="0.3193"/>
              <dgm:constr type="w" for="ch" forName="parent_text_1" refType="w" fact="0.3478"/>
              <dgm:constr type="h" for="ch" forName="parent_text_1" refType="h" fact="0.115"/>
              <dgm:constr type="l" for="ch" forName="accent_2" refType="w" fact="0.3813"/>
              <dgm:constr type="t" for="ch" forName="accent_2" refType="h" fact="0.2653"/>
              <dgm:constr type="w" for="ch" forName="accent_2" refType="w" fact="0.0696"/>
              <dgm:constr type="h" for="ch" forName="accent_2" refType="h" fact="0.072"/>
              <dgm:constr type="l" for="ch" forName="parent_text_2" refType="w" fact="0.6311"/>
              <dgm:constr type="t" for="ch" forName="parent_text_2" refType="h" fact="0.4973"/>
              <dgm:constr type="w" for="ch" forName="parent_text_2" refType="w" fact="0.3478"/>
              <dgm:constr type="h" for="ch" forName="parent_text_2" refType="h" fact="0.112"/>
              <dgm:constr type="l" for="ch" forName="parent_text_4" refType="w" fact="0.5878"/>
              <dgm:constr type="t" for="ch" forName="parent_text_4" refType="h" fact="0.1726"/>
              <dgm:constr type="w" for="ch" forName="parent_text_4" refType="w" fact="0.3478"/>
              <dgm:constr type="h" for="ch" forName="parent_text_4" refType="h" fact="0.1007"/>
              <dgm:constr type="l" for="ch" forName="accent_3" refType="w" fact="0.7038"/>
              <dgm:constr type="t" for="ch" forName="accent_3" refType="h" fact="0"/>
              <dgm:constr type="w" for="ch" forName="accent_3" refType="w" fact="0.0258"/>
              <dgm:constr type="h" for="ch" forName="accent_3" refType="h" fact="0.0267"/>
              <dgm:constr type="l" for="ch" forName="parent_text_5" refType="w" fact="0.6522"/>
              <dgm:constr type="t" for="ch" forName="parent_text_5" refType="h" fact="0.0654"/>
              <dgm:constr type="w" for="ch" forName="parent_text_5" refType="w" fact="0.3478"/>
              <dgm:constr type="h" for="ch" forName="parent_text_5" refType="h" fact="0.0933"/>
              <dgm:constr type="l" for="ch" forName="parent_text_3" refType="w" fact="0.6182"/>
              <dgm:constr type="t" for="ch" forName="parent_text_3" refType="h" fact="0.3193"/>
              <dgm:constr type="w" for="ch" forName="parent_text_3" refType="w" fact="0.3478"/>
              <dgm:constr type="h" for="ch" forName="parent_text_3" refType="h" fact="0.1456"/>
              <dgm:constr type="l" for="ch" forName="parent_text_6" refType="w" fact="0.02"/>
              <dgm:constr type="t" for="ch" forName="parent_text_6" refType="h" fact="0.6896"/>
              <dgm:constr type="w" for="ch" forName="parent_text_6" refType="w" fact="0.3478"/>
              <dgm:constr type="h" for="ch" forName="parent_text_6" refType="h" fact="0.1627"/>
              <dgm:constr type="l" for="ch" forName="accent_4" refType="w" fact="0.6265"/>
              <dgm:constr type="t" for="ch" forName="accent_4" refType="h" fact="0.0213"/>
              <dgm:constr type="w" for="ch" forName="accent_4" refType="w" fact="0.0515"/>
              <dgm:constr type="h" for="ch" forName="accent_4" refType="h" fact="0.0533"/>
              <dgm:constr type="l" for="ch" forName="accent_5" refType="w" fact="0.6522"/>
              <dgm:constr type="t" for="ch" forName="accent_5" refType="h" fact="0.92"/>
              <dgm:constr type="w" for="ch" forName="accent_5" refType="w" fact="0.0696"/>
              <dgm:constr type="h" for="ch" forName="accent_5" refType="h" fact="0.072"/>
              <dgm:constr type="l" for="ch" forName="parent_text_7" refType="w" fact="0.105"/>
              <dgm:constr type="t" for="ch" forName="parent_text_7" refType="h" fact="0.87"/>
              <dgm:constr type="w" for="ch" forName="parent_text_7" refType="w" fact="0.407"/>
              <dgm:constr type="h" for="ch" forName="parent_text_7" refType="h" fact="0.13"/>
              <dgm:constr type="l" for="ch" forName="accent_6" refType="w" fact="0.6136"/>
              <dgm:constr type="t" for="ch" forName="accent_6" refType="h" fact="0.6133"/>
              <dgm:constr type="w" for="ch" forName="accent_6" refType="w" fact="0.0386"/>
              <dgm:constr type="h" for="ch" forName="accent_6" refType="h" fact="0.04"/>
            </dgm:constrLst>
          </dgm:if>
          <dgm:else name="Name29">
            <dgm:constrLst>
              <dgm:constr type="primFontSz" for="des" ptType="node" op="equ" val="65"/>
              <dgm:constr type="l" for="ch" forName="accent_1" refType="w" fact="0.2061"/>
              <dgm:constr type="t" for="ch" forName="accent_1" refType="h" fact="0.96"/>
              <dgm:constr type="w" for="ch" forName="accent_1" refType="w" fact="0.0386"/>
              <dgm:constr type="h" for="ch" forName="accent_1" refType="h" fact="0.04"/>
              <dgm:constr type="l" for="ch" forName="image_accent_7" refType="w" fact="0.3606"/>
              <dgm:constr type="t" for="ch" forName="image_accent_7" refType="h" fact="0.8325"/>
              <dgm:constr type="w" for="ch" forName="image_accent_7" refType="w" fact="0.1103"/>
              <dgm:constr type="h" for="ch" forName="image_accent_7" refType="h" fact="0.1141"/>
              <dgm:constr type="l" for="ch" forName="image_7" refType="w" fact="0.3671"/>
              <dgm:constr type="t" for="ch" forName="image_7" refType="h" fact="0.8392"/>
              <dgm:constr type="w" for="ch" forName="image_7" refType="w" fact="0.0973"/>
              <dgm:constr type="h" for="ch" forName="image_7" refType="h" fact="0.1007"/>
              <dgm:constr type="l" for="ch" forName="image_accent_6" refType="w" fact="0.4379"/>
              <dgm:constr type="t" for="ch" forName="image_accent_6" refType="h" fact="0.68"/>
              <dgm:constr type="w" for="ch" forName="image_accent_6" refType="w" fact="0.1757"/>
              <dgm:constr type="h" for="ch" forName="image_accent_6" refType="h" fact="0.1819"/>
              <dgm:constr type="l" for="ch" forName="image_6" refType="w" fact="0.4471"/>
              <dgm:constr type="t" for="ch" forName="image_6" refType="h" fact="0.6896"/>
              <dgm:constr type="w" for="ch" forName="image_6" refType="w" fact="0.1572"/>
              <dgm:constr type="h" for="ch" forName="image_6" refType="h" fact="0.1627"/>
              <dgm:constr type="l" for="ch" forName="image_accent_5" refType="w" fact="0.3677"/>
              <dgm:constr type="t" for="ch" forName="image_accent_5" refType="h" fact="0.0592"/>
              <dgm:constr type="w" for="ch" forName="image_accent_5" refType="w" fact="0.1022"/>
              <dgm:constr type="h" for="ch" forName="image_accent_5" refType="h" fact="0.1058"/>
              <dgm:constr type="l" for="ch" forName="image_5" refType="w" fact="0.3738"/>
              <dgm:constr type="t" for="ch" forName="image_5" refType="h" fact="0.0654"/>
              <dgm:constr type="w" for="ch" forName="image_5" refType="w" fact="0.0902"/>
              <dgm:constr type="h" for="ch" forName="image_5" refType="h" fact="0.0933"/>
              <dgm:constr type="l" for="ch" forName="image_accent_4" refType="w" fact="0.437"/>
              <dgm:constr type="t" for="ch" forName="image_accent_4" refType="h" fact="0.1659"/>
              <dgm:constr type="w" for="ch" forName="image_accent_4" refType="w" fact="0.1103"/>
              <dgm:constr type="h" for="ch" forName="image_accent_4" refType="h" fact="0.1141"/>
              <dgm:constr type="l" for="ch" forName="image_4" refType="w" fact="0.4434"/>
              <dgm:constr type="t" for="ch" forName="image_4" refType="h" fact="0.1726"/>
              <dgm:constr type="w" for="ch" forName="image_4" refType="w" fact="0.0973"/>
              <dgm:constr type="h" for="ch" forName="image_4" refType="h" fact="0.1007"/>
              <dgm:constr type="l" for="ch" forName="image_accent_2" refType="w" fact="0.3942"/>
              <dgm:constr type="t" for="ch" forName="image_accent_2" refType="h" fact="0.4899"/>
              <dgm:constr type="w" for="ch" forName="image_accent_2" refType="w" fact="0.1226"/>
              <dgm:constr type="h" for="ch" forName="image_accent_2" refType="h" fact="0.1269"/>
              <dgm:constr type="l" for="ch" forName="image_2" refType="w" fact="0.4014"/>
              <dgm:constr type="t" for="ch" forName="image_2" refType="h" fact="0.4973"/>
              <dgm:constr type="w" for="ch" forName="image_2" refType="w" fact="0.1082"/>
              <dgm:constr type="h" for="ch" forName="image_2" refType="h" fact="0.112"/>
              <dgm:constr type="l" for="ch" forName="image_accent_3" refType="w" fact="0.4075"/>
              <dgm:constr type="t" for="ch" forName="image_accent_3" refType="h" fact="0.3107"/>
              <dgm:constr type="w" for="ch" forName="image_accent_3" refType="w" fact="0.1573"/>
              <dgm:constr type="h" for="ch" forName="image_accent_3" refType="h" fact="0.1628"/>
              <dgm:constr type="l" for="ch" forName="image_3" refType="w" fact="0.4158"/>
              <dgm:constr type="t" for="ch" forName="image_3" refType="h" fact="0.3193"/>
              <dgm:constr type="w" for="ch" forName="image_3" refType="w" fact="0.1407"/>
              <dgm:constr type="h" for="ch" forName="image_3" refType="h" fact="0.1456"/>
              <dgm:constr type="l" for="ch" forName="image_accent_1" refType="w" fact="0.5338"/>
              <dgm:constr type="t" for="ch" forName="image_accent_1" refType="h" fact="0.444"/>
              <dgm:constr type="w" for="ch" forName="image_accent_1" refType="w" fact="0.2344"/>
              <dgm:constr type="h" for="ch" forName="image_accent_1" refType="h" fact="0.2426"/>
              <dgm:constr type="l" for="ch" forName="image_1" refType="w" fact="0.5428"/>
              <dgm:constr type="t" for="ch" forName="image_1" refType="h" fact="0.4533"/>
              <dgm:constr type="w" for="ch" forName="image_1" refType="w" fact="0.2164"/>
              <dgm:constr type="h" for="ch" forName="image_1" refType="h" fact="0.224"/>
              <dgm:constr type="l" for="ch" forName="parent_text_1" refType="w" fact="0.6522"/>
              <dgm:constr type="t" for="ch" forName="parent_text_1" refType="h" fact="0.3193"/>
              <dgm:constr type="w" for="ch" forName="parent_text_1" refType="w" fact="0.3478"/>
              <dgm:constr type="h" for="ch" forName="parent_text_1" refType="h" fact="0.115"/>
              <dgm:constr type="l" for="ch" forName="accent_2" refType="w" fact="0.5492"/>
              <dgm:constr type="t" for="ch" forName="accent_2" refType="h" fact="0.2653"/>
              <dgm:constr type="w" for="ch" forName="accent_2" refType="w" fact="0.0696"/>
              <dgm:constr type="h" for="ch" forName="accent_2" refType="h" fact="0.072"/>
              <dgm:constr type="l" for="ch" forName="parent_text_2" refType="w" fact="0.0211"/>
              <dgm:constr type="t" for="ch" forName="parent_text_2" refType="h" fact="0.4973"/>
              <dgm:constr type="w" for="ch" forName="parent_text_2" refType="w" fact="0.3478"/>
              <dgm:constr type="h" for="ch" forName="parent_text_2" refType="h" fact="0.112"/>
              <dgm:constr type="l" for="ch" forName="parent_text_4" refType="w" fact="0.0644"/>
              <dgm:constr type="t" for="ch" forName="parent_text_4" refType="h" fact="0.1726"/>
              <dgm:constr type="w" for="ch" forName="parent_text_4" refType="w" fact="0.3478"/>
              <dgm:constr type="h" for="ch" forName="parent_text_4" refType="h" fact="0.1007"/>
              <dgm:constr type="l" for="ch" forName="accent_3" refType="w" fact="0.2705"/>
              <dgm:constr type="t" for="ch" forName="accent_3" refType="h" fact="0"/>
              <dgm:constr type="w" for="ch" forName="accent_3" refType="w" fact="0.0258"/>
              <dgm:constr type="h" for="ch" forName="accent_3" refType="h" fact="0.0267"/>
              <dgm:constr type="l" for="ch" forName="parent_text_5" refType="w" fact="0"/>
              <dgm:constr type="t" for="ch" forName="parent_text_5" refType="h" fact="0.0654"/>
              <dgm:constr type="w" for="ch" forName="parent_text_5" refType="w" fact="0.3478"/>
              <dgm:constr type="h" for="ch" forName="parent_text_5" refType="h" fact="0.0933"/>
              <dgm:constr type="l" for="ch" forName="parent_text_3" refType="w" fact="0.034"/>
              <dgm:constr type="t" for="ch" forName="parent_text_3" refType="h" fact="0.3193"/>
              <dgm:constr type="w" for="ch" forName="parent_text_3" refType="w" fact="0.3478"/>
              <dgm:constr type="h" for="ch" forName="parent_text_3" refType="h" fact="0.1456"/>
              <dgm:constr type="l" for="ch" forName="parent_text_6" refType="w" fact="0.63"/>
              <dgm:constr type="t" for="ch" forName="parent_text_6" refType="h" fact="0.6896"/>
              <dgm:constr type="w" for="ch" forName="parent_text_6" refType="w" fact="0.3478"/>
              <dgm:constr type="h" for="ch" forName="parent_text_6" refType="h" fact="0.1627"/>
              <dgm:constr type="l" for="ch" forName="accent_4" refType="w" fact="0.322"/>
              <dgm:constr type="t" for="ch" forName="accent_4" refType="h" fact="0.0213"/>
              <dgm:constr type="w" for="ch" forName="accent_4" refType="w" fact="0.0515"/>
              <dgm:constr type="h" for="ch" forName="accent_4" refType="h" fact="0.0533"/>
              <dgm:constr type="l" for="ch" forName="accent_5" refType="w" fact="0.2782"/>
              <dgm:constr type="t" for="ch" forName="accent_5" refType="h" fact="0.92"/>
              <dgm:constr type="w" for="ch" forName="accent_5" refType="w" fact="0.0696"/>
              <dgm:constr type="h" for="ch" forName="accent_5" refType="h" fact="0.072"/>
              <dgm:constr type="l" for="ch" forName="parent_text_7" refType="w" fact="0.485"/>
              <dgm:constr type="t" for="ch" forName="parent_text_7" refType="h" fact="0.87"/>
              <dgm:constr type="w" for="ch" forName="parent_text_7" refType="w" fact="0.347"/>
              <dgm:constr type="h" for="ch" forName="parent_text_7" refType="h" fact="0.13"/>
              <dgm:constr type="l" for="ch" forName="accent_6" refType="w" fact="0.3478"/>
              <dgm:constr type="t" for="ch" forName="accent_6" refType="h" fact="0.6133"/>
              <dgm:constr type="w" for="ch" forName="accent_6" refType="w" fact="0.0386"/>
              <dgm:constr type="h" for="ch" forName="accent_6" refType="h" fact="0.04"/>
            </dgm:constrLst>
          </dgm:else>
        </dgm:choose>
        <dgm:layoutNode name="accent_6" styleLbl="alignNode1">
          <dgm:alg type="sp"/>
          <dgm:shape xmlns:r="http://schemas.openxmlformats.org/officeDocument/2006/relationships" type="donut" r:blip="">
            <dgm:adjLst>
              <dgm:adj idx="1" val="0.0746"/>
            </dgm:adjLst>
          </dgm:shape>
          <dgm:presOf/>
        </dgm:layoutNode>
      </dgm:if>
      <dgm:else name="Name30">
        <dgm:alg type="composite">
          <dgm:param type="ar" val="0.9705"/>
        </dgm:alg>
        <dgm:choose name="Name31">
          <dgm:if name="Name32" func="var" arg="dir" op="equ" val="norm">
            <dgm:constrLst>
              <dgm:constr type="primFontSz" for="des" ptType="node" op="equ" val="65"/>
              <dgm:constr type="l" for="ch" forName="accent_1" refType="w" fact="0.7599"/>
              <dgm:constr type="t" for="ch" forName="accent_1" refType="h" fact="0.925"/>
              <dgm:constr type="w" for="ch" forName="accent_1" refType="w" fact="0.0386"/>
              <dgm:constr type="h" for="ch" forName="accent_1" refType="h" fact="0.0375"/>
              <dgm:constr type="l" for="ch" forName="accent_2" refType="w" fact="0.6182"/>
              <dgm:constr type="t" for="ch" forName="accent_2" refType="h" fact="0.575"/>
              <dgm:constr type="w" for="ch" forName="accent_2" refType="w" fact="0.0386"/>
              <dgm:constr type="h" for="ch" forName="accent_2" refType="h" fact="0.0375"/>
              <dgm:constr type="l" for="ch" forName="image_accent_8" refType="w" fact="0.6449"/>
              <dgm:constr type="t" for="ch" forName="image_accent_8" refType="h" fact="0.8508"/>
              <dgm:constr type="w" for="ch" forName="image_accent_8" refType="w" fact="0.1022"/>
              <dgm:constr type="h" for="ch" forName="image_accent_8" refType="h" fact="0.0992"/>
              <dgm:constr type="l" for="ch" forName="image_8" refType="w" fact="0.6538"/>
              <dgm:constr type="t" for="ch" forName="image_8" refType="h" fact="0.8595"/>
              <dgm:constr type="w" for="ch" forName="image_8" refType="w" fact="0.0844"/>
              <dgm:constr type="h" for="ch" forName="image_8" refType="h" fact="0.0819"/>
              <dgm:constr type="l" for="ch" forName="image_accent_7" refType="w" fact="0.5291"/>
              <dgm:constr type="t" for="ch" forName="image_accent_7" refType="h" fact="0.7805"/>
              <dgm:constr type="w" for="ch" forName="image_accent_7" refType="w" fact="0.1103"/>
              <dgm:constr type="h" for="ch" forName="image_accent_7" refType="h" fact="0.107"/>
              <dgm:constr type="l" for="ch" forName="image_7" refType="w" fact="0.5356"/>
              <dgm:constr type="t" for="ch" forName="image_7" refType="h" fact="0.7868"/>
              <dgm:constr type="w" for="ch" forName="image_7" refType="w" fact="0.0973"/>
              <dgm:constr type="h" for="ch" forName="image_7" refType="h" fact="0.0944"/>
              <dgm:constr type="l" for="ch" forName="image_accent_6" refType="w" fact="0.3864"/>
              <dgm:constr type="t" for="ch" forName="image_accent_6" refType="h" fact="0.6375"/>
              <dgm:constr type="w" for="ch" forName="image_accent_6" refType="w" fact="0.1757"/>
              <dgm:constr type="h" for="ch" forName="image_accent_6" refType="h" fact="0.1706"/>
              <dgm:constr type="l" for="ch" forName="image_6" refType="w" fact="0.3957"/>
              <dgm:constr type="t" for="ch" forName="image_6" refType="h" fact="0.6465"/>
              <dgm:constr type="w" for="ch" forName="image_6" refType="w" fact="0.1572"/>
              <dgm:constr type="h" for="ch" forName="image_6" refType="h" fact="0.1525"/>
              <dgm:constr type="l" for="ch" forName="image_accent_5" refType="w" fact="0.5301"/>
              <dgm:constr type="t" for="ch" forName="image_accent_5" refType="h" fact="0.0555"/>
              <dgm:constr type="w" for="ch" forName="image_accent_5" refType="w" fact="0.1022"/>
              <dgm:constr type="h" for="ch" forName="image_accent_5" refType="h" fact="0.0992"/>
              <dgm:constr type="l" for="ch" forName="image_5" refType="w" fact="0.5361"/>
              <dgm:constr type="t" for="ch" forName="image_5" refType="h" fact="0.0613"/>
              <dgm:constr type="w" for="ch" forName="image_5" refType="w" fact="0.0902"/>
              <dgm:constr type="h" for="ch" forName="image_5" refType="h" fact="0.0875"/>
              <dgm:constr type="l" for="ch" forName="image_accent_4" refType="w" fact="0.4528"/>
              <dgm:constr type="t" for="ch" forName="image_accent_4" refType="h" fact="0.1555"/>
              <dgm:constr type="w" for="ch" forName="image_accent_4" refType="w" fact="0.1103"/>
              <dgm:constr type="h" for="ch" forName="image_accent_4" refType="h" fact="0.107"/>
              <dgm:constr type="l" for="ch" forName="image_4" refType="w" fact="0.4593"/>
              <dgm:constr type="t" for="ch" forName="image_4" refType="h" fact="0.1618"/>
              <dgm:constr type="w" for="ch" forName="image_4" refType="w" fact="0.0973"/>
              <dgm:constr type="h" for="ch" forName="image_4" refType="h" fact="0.0944"/>
              <dgm:constr type="l" for="ch" forName="image_accent_2" refType="w" fact="0.4832"/>
              <dgm:constr type="t" for="ch" forName="image_accent_2" refType="h" fact="0.4593"/>
              <dgm:constr type="w" for="ch" forName="image_accent_2" refType="w" fact="0.1226"/>
              <dgm:constr type="h" for="ch" forName="image_accent_2" refType="h" fact="0.119"/>
              <dgm:constr type="l" for="ch" forName="image_2" refType="w" fact="0.4904"/>
              <dgm:constr type="t" for="ch" forName="image_2" refType="h" fact="0.4663"/>
              <dgm:constr type="w" for="ch" forName="image_2" refType="w" fact="0.1082"/>
              <dgm:constr type="h" for="ch" forName="image_2" refType="h" fact="0.105"/>
              <dgm:constr type="l" for="ch" forName="image_accent_3" refType="w" fact="0.4352"/>
              <dgm:constr type="t" for="ch" forName="image_accent_3" refType="h" fact="0.2913"/>
              <dgm:constr type="w" for="ch" forName="image_accent_3" refType="w" fact="0.1573"/>
              <dgm:constr type="h" for="ch" forName="image_accent_3" refType="h" fact="0.1526"/>
              <dgm:constr type="l" for="ch" forName="image_3" refType="w" fact="0.4435"/>
              <dgm:constr type="t" for="ch" forName="image_3" refType="h" fact="0.2993"/>
              <dgm:constr type="w" for="ch" forName="image_3" refType="w" fact="0.1407"/>
              <dgm:constr type="h" for="ch" forName="image_3" refType="h" fact="0.1365"/>
              <dgm:constr type="l" for="ch" forName="image_accent_1" refType="w" fact="0.2318"/>
              <dgm:constr type="t" for="ch" forName="image_accent_1" refType="h" fact="0.4163"/>
              <dgm:constr type="w" for="ch" forName="image_accent_1" refType="w" fact="0.2344"/>
              <dgm:constr type="h" for="ch" forName="image_accent_1" refType="h" fact="0.2275"/>
              <dgm:constr type="l" for="ch" forName="image_1" refType="w" fact="0.2408"/>
              <dgm:constr type="t" for="ch" forName="image_1" refType="h" fact="0.425"/>
              <dgm:constr type="w" for="ch" forName="image_1" refType="w" fact="0.2164"/>
              <dgm:constr type="h" for="ch" forName="image_1" refType="h" fact="0.21"/>
              <dgm:constr type="l" for="ch" forName="parent_text_1" refType="w" fact="0"/>
              <dgm:constr type="t" for="ch" forName="parent_text_1" refType="h" fact="0.2993"/>
              <dgm:constr type="w" for="ch" forName="parent_text_1" refType="w" fact="0.3478"/>
              <dgm:constr type="h" for="ch" forName="parent_text_1" refType="h" fact="0.11"/>
              <dgm:constr type="l" for="ch" forName="accent_3" refType="w" fact="0.3813"/>
              <dgm:constr type="t" for="ch" forName="accent_3" refType="h" fact="0.2488"/>
              <dgm:constr type="w" for="ch" forName="accent_3" refType="w" fact="0.0696"/>
              <dgm:constr type="h" for="ch" forName="accent_3" refType="h" fact="0.0675"/>
              <dgm:constr type="l" for="ch" forName="parent_text_2" refType="w" fact="0.6311"/>
              <dgm:constr type="t" for="ch" forName="parent_text_2" refType="h" fact="0.4663"/>
              <dgm:constr type="w" for="ch" forName="parent_text_2" refType="w" fact="0.3478"/>
              <dgm:constr type="h" for="ch" forName="parent_text_2" refType="h" fact="0.105"/>
              <dgm:constr type="l" for="ch" forName="parent_text_4" refType="w" fact="0.5878"/>
              <dgm:constr type="t" for="ch" forName="parent_text_4" refType="h" fact="0.1618"/>
              <dgm:constr type="w" for="ch" forName="parent_text_4" refType="w" fact="0.3478"/>
              <dgm:constr type="h" for="ch" forName="parent_text_4" refType="h" fact="0.0944"/>
              <dgm:constr type="l" for="ch" forName="accent_4" refType="w" fact="0.7038"/>
              <dgm:constr type="t" for="ch" forName="accent_4" refType="h" fact="0"/>
              <dgm:constr type="w" for="ch" forName="accent_4" refType="w" fact="0.0258"/>
              <dgm:constr type="h" for="ch" forName="accent_4" refType="h" fact="0.025"/>
              <dgm:constr type="l" for="ch" forName="parent_text_5" refType="w" fact="0.6522"/>
              <dgm:constr type="t" for="ch" forName="parent_text_5" refType="h" fact="0.0625"/>
              <dgm:constr type="w" for="ch" forName="parent_text_5" refType="w" fact="0.3478"/>
              <dgm:constr type="h" for="ch" forName="parent_text_5" refType="h" fact="0.0863"/>
              <dgm:constr type="l" for="ch" forName="parent_text_3" refType="w" fact="0.6182"/>
              <dgm:constr type="t" for="ch" forName="parent_text_3" refType="h" fact="0.2993"/>
              <dgm:constr type="w" for="ch" forName="parent_text_3" refType="w" fact="0.3478"/>
              <dgm:constr type="h" for="ch" forName="parent_text_3" refType="h" fact="0.1365"/>
              <dgm:constr type="l" for="ch" forName="parent_text_6" refType="w" fact="0.02"/>
              <dgm:constr type="t" for="ch" forName="parent_text_6" refType="h" fact="0.6465"/>
              <dgm:constr type="w" for="ch" forName="parent_text_6" refType="w" fact="0.3478"/>
              <dgm:constr type="h" for="ch" forName="parent_text_6" refType="h" fact="0.1525"/>
              <dgm:constr type="l" for="ch" forName="accent_5" refType="w" fact="0.6265"/>
              <dgm:constr type="t" for="ch" forName="accent_5" refType="h" fact="0.02"/>
              <dgm:constr type="w" for="ch" forName="accent_5" refType="w" fact="0.0515"/>
              <dgm:constr type="h" for="ch" forName="accent_5" refType="h" fact="0.05"/>
              <dgm:constr type="l" for="ch" forName="parent_text_7" refType="w" fact="0.165"/>
              <dgm:constr type="t" for="ch" forName="parent_text_7" refType="h" fact="0.81"/>
              <dgm:constr type="w" for="ch" forName="parent_text_7" refType="w" fact="0.3478"/>
              <dgm:constr type="h" for="ch" forName="parent_text_7" refType="h" fact="0.077"/>
              <dgm:constr type="l" for="ch" forName="parent_text_8" refType="w" fact="0.275"/>
              <dgm:constr type="t" for="ch" forName="parent_text_8" refType="h" fact="0.89"/>
              <dgm:constr type="w" for="ch" forName="parent_text_8" refType="w" fact="0.3478"/>
              <dgm:constr type="h" for="ch" forName="parent_text_8" refType="h" fact="0.11"/>
            </dgm:constrLst>
          </dgm:if>
          <dgm:else name="Name33">
            <dgm:constrLst>
              <dgm:constr type="primFontSz" for="des" ptType="node" op="equ" val="65"/>
              <dgm:constr type="l" for="ch" forName="accent_1" refType="w" fact="0.2014"/>
              <dgm:constr type="t" for="ch" forName="accent_1" refType="h" fact="0.925"/>
              <dgm:constr type="w" for="ch" forName="accent_1" refType="w" fact="0.0386"/>
              <dgm:constr type="h" for="ch" forName="accent_1" refType="h" fact="0.0375"/>
              <dgm:constr type="l" for="ch" forName="accent_2" refType="w" fact="0.3431"/>
              <dgm:constr type="t" for="ch" forName="accent_2" refType="h" fact="0.575"/>
              <dgm:constr type="w" for="ch" forName="accent_2" refType="w" fact="0.0386"/>
              <dgm:constr type="h" for="ch" forName="accent_2" refType="h" fact="0.0375"/>
              <dgm:constr type="l" for="ch" forName="image_accent_8" refType="w" fact="0.253"/>
              <dgm:constr type="t" for="ch" forName="image_accent_8" refType="h" fact="0.8508"/>
              <dgm:constr type="w" for="ch" forName="image_accent_8" refType="w" fact="0.1022"/>
              <dgm:constr type="h" for="ch" forName="image_accent_8" refType="h" fact="0.0992"/>
              <dgm:constr type="l" for="ch" forName="image_8" refType="w" fact="0.2619"/>
              <dgm:constr type="t" for="ch" forName="image_8" refType="h" fact="0.8595"/>
              <dgm:constr type="w" for="ch" forName="image_8" refType="w" fact="0.0844"/>
              <dgm:constr type="h" for="ch" forName="image_8" refType="h" fact="0.0819"/>
              <dgm:constr type="l" for="ch" forName="image_accent_7" refType="w" fact="0.3606"/>
              <dgm:constr type="t" for="ch" forName="image_accent_7" refType="h" fact="0.7805"/>
              <dgm:constr type="w" for="ch" forName="image_accent_7" refType="w" fact="0.1103"/>
              <dgm:constr type="h" for="ch" forName="image_accent_7" refType="h" fact="0.107"/>
              <dgm:constr type="l" for="ch" forName="image_7" refType="w" fact="0.3671"/>
              <dgm:constr type="t" for="ch" forName="image_7" refType="h" fact="0.7868"/>
              <dgm:constr type="w" for="ch" forName="image_7" refType="w" fact="0.0973"/>
              <dgm:constr type="h" for="ch" forName="image_7" refType="h" fact="0.0944"/>
              <dgm:constr type="l" for="ch" forName="image_accent_6" refType="w" fact="0.4379"/>
              <dgm:constr type="t" for="ch" forName="image_accent_6" refType="h" fact="0.6375"/>
              <dgm:constr type="w" for="ch" forName="image_accent_6" refType="w" fact="0.1757"/>
              <dgm:constr type="h" for="ch" forName="image_accent_6" refType="h" fact="0.1706"/>
              <dgm:constr type="l" for="ch" forName="image_6" refType="w" fact="0.4471"/>
              <dgm:constr type="t" for="ch" forName="image_6" refType="h" fact="0.6465"/>
              <dgm:constr type="w" for="ch" forName="image_6" refType="w" fact="0.1572"/>
              <dgm:constr type="h" for="ch" forName="image_6" refType="h" fact="0.1525"/>
              <dgm:constr type="l" for="ch" forName="image_accent_5" refType="w" fact="0.3677"/>
              <dgm:constr type="t" for="ch" forName="image_accent_5" refType="h" fact="0.0555"/>
              <dgm:constr type="w" for="ch" forName="image_accent_5" refType="w" fact="0.1022"/>
              <dgm:constr type="h" for="ch" forName="image_accent_5" refType="h" fact="0.0992"/>
              <dgm:constr type="l" for="ch" forName="image_5" refType="w" fact="0.3738"/>
              <dgm:constr type="t" for="ch" forName="image_5" refType="h" fact="0.0613"/>
              <dgm:constr type="w" for="ch" forName="image_5" refType="w" fact="0.0902"/>
              <dgm:constr type="h" for="ch" forName="image_5" refType="h" fact="0.0875"/>
              <dgm:constr type="l" for="ch" forName="image_accent_4" refType="w" fact="0.437"/>
              <dgm:constr type="t" for="ch" forName="image_accent_4" refType="h" fact="0.1555"/>
              <dgm:constr type="w" for="ch" forName="image_accent_4" refType="w" fact="0.1103"/>
              <dgm:constr type="h" for="ch" forName="image_accent_4" refType="h" fact="0.107"/>
              <dgm:constr type="l" for="ch" forName="image_4" refType="w" fact="0.4434"/>
              <dgm:constr type="t" for="ch" forName="image_4" refType="h" fact="0.1618"/>
              <dgm:constr type="w" for="ch" forName="image_4" refType="w" fact="0.0973"/>
              <dgm:constr type="h" for="ch" forName="image_4" refType="h" fact="0.0944"/>
              <dgm:constr type="l" for="ch" forName="image_accent_2" refType="w" fact="0.3942"/>
              <dgm:constr type="t" for="ch" forName="image_accent_2" refType="h" fact="0.4593"/>
              <dgm:constr type="w" for="ch" forName="image_accent_2" refType="w" fact="0.1226"/>
              <dgm:constr type="h" for="ch" forName="image_accent_2" refType="h" fact="0.119"/>
              <dgm:constr type="l" for="ch" forName="image_2" refType="w" fact="0.4014"/>
              <dgm:constr type="t" for="ch" forName="image_2" refType="h" fact="0.4663"/>
              <dgm:constr type="w" for="ch" forName="image_2" refType="w" fact="0.1082"/>
              <dgm:constr type="h" for="ch" forName="image_2" refType="h" fact="0.105"/>
              <dgm:constr type="l" for="ch" forName="image_accent_3" refType="w" fact="0.4075"/>
              <dgm:constr type="t" for="ch" forName="image_accent_3" refType="h" fact="0.2913"/>
              <dgm:constr type="w" for="ch" forName="image_accent_3" refType="w" fact="0.1573"/>
              <dgm:constr type="h" for="ch" forName="image_accent_3" refType="h" fact="0.1526"/>
              <dgm:constr type="l" for="ch" forName="image_3" refType="w" fact="0.4158"/>
              <dgm:constr type="t" for="ch" forName="image_3" refType="h" fact="0.2993"/>
              <dgm:constr type="w" for="ch" forName="image_3" refType="w" fact="0.1407"/>
              <dgm:constr type="h" for="ch" forName="image_3" refType="h" fact="0.1365"/>
              <dgm:constr type="l" for="ch" forName="image_accent_1" refType="w" fact="0.5338"/>
              <dgm:constr type="t" for="ch" forName="image_accent_1" refType="h" fact="0.4163"/>
              <dgm:constr type="w" for="ch" forName="image_accent_1" refType="w" fact="0.2344"/>
              <dgm:constr type="h" for="ch" forName="image_accent_1" refType="h" fact="0.2275"/>
              <dgm:constr type="l" for="ch" forName="image_1" refType="w" fact="0.5428"/>
              <dgm:constr type="t" for="ch" forName="image_1" refType="h" fact="0.425"/>
              <dgm:constr type="w" for="ch" forName="image_1" refType="w" fact="0.2164"/>
              <dgm:constr type="h" for="ch" forName="image_1" refType="h" fact="0.21"/>
              <dgm:constr type="l" for="ch" forName="parent_text_1" refType="w" fact="0.6522"/>
              <dgm:constr type="t" for="ch" forName="parent_text_1" refType="h" fact="0.2993"/>
              <dgm:constr type="w" for="ch" forName="parent_text_1" refType="w" fact="0.3478"/>
              <dgm:constr type="h" for="ch" forName="parent_text_1" refType="h" fact="0.11"/>
              <dgm:constr type="l" for="ch" forName="accent_3" refType="w" fact="0.5492"/>
              <dgm:constr type="t" for="ch" forName="accent_3" refType="h" fact="0.2488"/>
              <dgm:constr type="w" for="ch" forName="accent_3" refType="w" fact="0.0696"/>
              <dgm:constr type="h" for="ch" forName="accent_3" refType="h" fact="0.0675"/>
              <dgm:constr type="l" for="ch" forName="parent_text_2" refType="w" fact="0.0211"/>
              <dgm:constr type="t" for="ch" forName="parent_text_2" refType="h" fact="0.4663"/>
              <dgm:constr type="w" for="ch" forName="parent_text_2" refType="w" fact="0.3478"/>
              <dgm:constr type="h" for="ch" forName="parent_text_2" refType="h" fact="0.105"/>
              <dgm:constr type="l" for="ch" forName="parent_text_4" refType="w" fact="0.0635"/>
              <dgm:constr type="t" for="ch" forName="parent_text_4" refType="h" fact="0.1618"/>
              <dgm:constr type="w" for="ch" forName="parent_text_4" refType="w" fact="0.3478"/>
              <dgm:constr type="h" for="ch" forName="parent_text_4" refType="h" fact="0.0944"/>
              <dgm:constr type="l" for="ch" forName="accent_4" refType="w" fact="0.2705"/>
              <dgm:constr type="t" for="ch" forName="accent_4" refType="h" fact="0"/>
              <dgm:constr type="w" for="ch" forName="accent_4" refType="w" fact="0.0258"/>
              <dgm:constr type="h" for="ch" forName="accent_4" refType="h" fact="0.025"/>
              <dgm:constr type="l" for="ch" forName="parent_text_5" refType="w" fact="0"/>
              <dgm:constr type="t" for="ch" forName="parent_text_5" refType="h" fact="0.0625"/>
              <dgm:constr type="w" for="ch" forName="parent_text_5" refType="w" fact="0.3478"/>
              <dgm:constr type="h" for="ch" forName="parent_text_5" refType="h" fact="0.0863"/>
              <dgm:constr type="l" for="ch" forName="parent_text_3" refType="w" fact="0.034"/>
              <dgm:constr type="t" for="ch" forName="parent_text_3" refType="h" fact="0.2993"/>
              <dgm:constr type="w" for="ch" forName="parent_text_3" refType="w" fact="0.3478"/>
              <dgm:constr type="h" for="ch" forName="parent_text_3" refType="h" fact="0.1365"/>
              <dgm:constr type="l" for="ch" forName="parent_text_6" refType="w" fact="0.635"/>
              <dgm:constr type="t" for="ch" forName="parent_text_6" refType="h" fact="0.6465"/>
              <dgm:constr type="w" for="ch" forName="parent_text_6" refType="w" fact="0.3478"/>
              <dgm:constr type="h" for="ch" forName="parent_text_6" refType="h" fact="0.1525"/>
              <dgm:constr type="l" for="ch" forName="accent_5" refType="w" fact="0.322"/>
              <dgm:constr type="t" for="ch" forName="accent_5" refType="h" fact="0.02"/>
              <dgm:constr type="w" for="ch" forName="accent_5" refType="w" fact="0.0515"/>
              <dgm:constr type="h" for="ch" forName="accent_5" refType="h" fact="0.05"/>
              <dgm:constr type="l" for="ch" forName="parent_text_7" refType="w" fact="0.49"/>
              <dgm:constr type="t" for="ch" forName="parent_text_7" refType="h" fact="0.81"/>
              <dgm:constr type="w" for="ch" forName="parent_text_7" refType="w" fact="0.3478"/>
              <dgm:constr type="h" for="ch" forName="parent_text_7" refType="h" fact="0.077"/>
              <dgm:constr type="l" for="ch" forName="parent_text_8" refType="w" fact="0.375"/>
              <dgm:constr type="t" for="ch" forName="parent_text_8" refType="h" fact="0.89"/>
              <dgm:constr type="w" for="ch" forName="parent_text_8" refType="w" fact="0.3478"/>
              <dgm:constr type="h" for="ch" forName="parent_text_8" refType="h" fact="0.11"/>
            </dgm:constrLst>
          </dgm:else>
        </dgm:choose>
      </dgm:else>
    </dgm:choose>
    <dgm:forEach name="wrapper" axis="self" ptType="parTrans">
      <dgm:forEach name="wrapper2" axis="self" ptType="sibTrans" st="2">
        <dgm:forEach name="imageAccentRepeat" axis="self">
          <dgm:layoutNode name="imageAccentRepeatNode" styleLbl="alignNode1">
            <dgm:alg type="sp"/>
            <dgm:shape xmlns:r="http://schemas.openxmlformats.org/officeDocument/2006/relationships" type="ellipse" r:blip="">
              <dgm:adjLst/>
            </dgm:shape>
            <dgm:presOf/>
          </dgm:layoutNode>
        </dgm:forEach>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forEach name="Name34" axis="ch" ptType="node" cnt="1">
      <dgm:layoutNode name="parent_text_1" styleLbl="revTx">
        <dgm:varLst>
          <dgm:chMax val="0"/>
          <dgm:chPref val="0"/>
          <dgm:bulletEnabled val="1"/>
        </dgm:varLst>
        <dgm:choose name="Name35">
          <dgm:if name="Name36" func="var" arg="dir" op="equ" val="norm">
            <dgm:alg type="tx">
              <dgm:param type="parTxLTRAlign" val="r"/>
              <dgm:param type="shpTxLTRAlignCh" val="r"/>
              <dgm:param type="txAnchorVert" val="b"/>
              <dgm:param type="lnSpCh" val="15"/>
            </dgm:alg>
          </dgm:if>
          <dgm:else name="Name37">
            <dgm:alg type="tx">
              <dgm:param type="parTxLTRAlign" val="l"/>
              <dgm:param type="shpTxLTRAlignCh" val="l"/>
              <dgm:param type="txAnchorVert" val="b"/>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01"/>
        </dgm:constrLst>
        <dgm:ruleLst>
          <dgm:rule type="primFontSz" val="5" fact="NaN" max="NaN"/>
        </dgm:ruleLst>
      </dgm:layoutNode>
      <dgm:layoutNode name="image_accent_1">
        <dgm:alg type="sp"/>
        <dgm:shape xmlns:r="http://schemas.openxmlformats.org/officeDocument/2006/relationships" r:blip="">
          <dgm:adjLst/>
        </dgm:shape>
        <dgm:presOf/>
        <dgm:constrLst/>
        <dgm:forEach name="Name38" ref="imageAccentRepeat"/>
      </dgm:layoutNode>
      <dgm:layoutNode name="accent_1" styleLbl="alignNode1">
        <dgm:alg type="sp"/>
        <dgm:shape xmlns:r="http://schemas.openxmlformats.org/officeDocument/2006/relationships" type="donut" r:blip="">
          <dgm:adjLst>
            <dgm:adj idx="1" val="0.0746"/>
          </dgm:adjLst>
        </dgm:shape>
        <dgm:presOf/>
      </dgm:layoutNode>
    </dgm:forEach>
    <dgm:forEach name="Name39" axis="ch" ptType="sibTrans" hideLastTrans="0" cnt="1">
      <dgm:layoutNode name="image_1">
        <dgm:alg type="sp"/>
        <dgm:shape xmlns:r="http://schemas.openxmlformats.org/officeDocument/2006/relationships" r:blip="">
          <dgm:adjLst/>
        </dgm:shape>
        <dgm:presOf/>
        <dgm:constrLst/>
        <dgm:forEach name="Name40" ref="imageRepeat"/>
      </dgm:layoutNode>
    </dgm:forEach>
    <dgm:forEach name="Name41" axis="ch" ptType="node" st="2" cnt="1">
      <dgm:layoutNode name="parent_text_2" styleLbl="revTx">
        <dgm:varLst>
          <dgm:chMax val="0"/>
          <dgm:chPref val="0"/>
          <dgm:bulletEnabled val="1"/>
        </dgm:varLst>
        <dgm:choose name="Name42">
          <dgm:if name="Name43" func="var" arg="dir" op="equ" val="norm">
            <dgm:alg type="tx">
              <dgm:param type="parTxLTRAlign" val="l"/>
              <dgm:param type="lnSpCh" val="15"/>
            </dgm:alg>
          </dgm:if>
          <dgm:else name="Name44">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2">
        <dgm:alg type="sp"/>
        <dgm:shape xmlns:r="http://schemas.openxmlformats.org/officeDocument/2006/relationships" r:blip="">
          <dgm:adjLst/>
        </dgm:shape>
        <dgm:presOf/>
        <dgm:constrLst/>
        <dgm:forEach name="Name45" ref="imageAccentRepeat"/>
      </dgm:layoutNode>
    </dgm:forEach>
    <dgm:forEach name="Name46" axis="ch" ptType="sibTrans" hideLastTrans="0" st="2" cnt="1">
      <dgm:layoutNode name="image_2">
        <dgm:alg type="sp"/>
        <dgm:shape xmlns:r="http://schemas.openxmlformats.org/officeDocument/2006/relationships" r:blip="">
          <dgm:adjLst/>
        </dgm:shape>
        <dgm:presOf/>
        <dgm:constrLst/>
        <dgm:forEach name="Name47" ref="imageRepeat"/>
      </dgm:layoutNode>
    </dgm:forEach>
    <dgm:forEach name="Name48" axis="ch" ptType="node" st="3" cnt="1">
      <dgm:layoutNode name="image_accent_3">
        <dgm:alg type="sp"/>
        <dgm:shape xmlns:r="http://schemas.openxmlformats.org/officeDocument/2006/relationships" r:blip="">
          <dgm:adjLst/>
        </dgm:shape>
        <dgm:presOf/>
        <dgm:constrLst/>
        <dgm:forEach name="Name49" ref="imageAccentRepeat"/>
      </dgm:layoutNode>
      <dgm:layoutNode name="parent_text_3" styleLbl="revTx">
        <dgm:varLst>
          <dgm:chMax val="0"/>
          <dgm:chPref val="0"/>
          <dgm:bulletEnabled val="1"/>
        </dgm:varLst>
        <dgm:choose name="Name50">
          <dgm:if name="Name51" func="var" arg="dir" op="equ" val="norm">
            <dgm:alg type="tx">
              <dgm:param type="parTxLTRAlign" val="l"/>
              <dgm:param type="lnSpCh" val="15"/>
            </dgm:alg>
          </dgm:if>
          <dgm:else name="Name52">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accent_2" styleLbl="alignNode1">
        <dgm:alg type="sp"/>
        <dgm:shape xmlns:r="http://schemas.openxmlformats.org/officeDocument/2006/relationships" type="donut" r:blip="">
          <dgm:adjLst>
            <dgm:adj idx="1" val="0.0746"/>
          </dgm:adjLst>
        </dgm:shape>
        <dgm:presOf/>
      </dgm:layoutNode>
      <dgm:layoutNode name="accent_3" styleLbl="alignNode1">
        <dgm:alg type="sp"/>
        <dgm:shape xmlns:r="http://schemas.openxmlformats.org/officeDocument/2006/relationships" type="donut" r:blip="">
          <dgm:adjLst>
            <dgm:adj idx="1" val="0.0746"/>
          </dgm:adjLst>
        </dgm:shape>
        <dgm:presOf/>
      </dgm:layoutNode>
    </dgm:forEach>
    <dgm:forEach name="Name53" axis="ch" ptType="sibTrans" hideLastTrans="0" st="3" cnt="1">
      <dgm:layoutNode name="image_3">
        <dgm:alg type="sp"/>
        <dgm:shape xmlns:r="http://schemas.openxmlformats.org/officeDocument/2006/relationships" r:blip="">
          <dgm:adjLst/>
        </dgm:shape>
        <dgm:presOf/>
        <dgm:constrLst/>
        <dgm:forEach name="Name54" ref="imageRepeat"/>
      </dgm:layoutNode>
    </dgm:forEach>
    <dgm:forEach name="Name55" axis="ch" ptType="node" st="4" cnt="1">
      <dgm:layoutNode name="image_accent_4">
        <dgm:alg type="sp"/>
        <dgm:shape xmlns:r="http://schemas.openxmlformats.org/officeDocument/2006/relationships" r:blip="">
          <dgm:adjLst/>
        </dgm:shape>
        <dgm:presOf/>
        <dgm:constrLst/>
        <dgm:forEach name="Name56" ref="imageAccentRepeat"/>
      </dgm:layoutNode>
      <dgm:layoutNode name="parent_text_4" styleLbl="revTx">
        <dgm:varLst>
          <dgm:chMax val="0"/>
          <dgm:chPref val="0"/>
          <dgm:bulletEnabled val="1"/>
        </dgm:varLst>
        <dgm:choose name="Name57">
          <dgm:if name="Name58" func="var" arg="dir" op="equ" val="norm">
            <dgm:alg type="tx">
              <dgm:param type="parTxLTRAlign" val="l"/>
              <dgm:param type="lnSpCh" val="15"/>
            </dgm:alg>
          </dgm:if>
          <dgm:else name="Name59">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accent_4" styleLbl="alignNode1">
        <dgm:alg type="sp"/>
        <dgm:shape xmlns:r="http://schemas.openxmlformats.org/officeDocument/2006/relationships" type="donut" r:blip="">
          <dgm:adjLst>
            <dgm:adj idx="1" val="0.0746"/>
          </dgm:adjLst>
        </dgm:shape>
        <dgm:presOf/>
      </dgm:layoutNode>
    </dgm:forEach>
    <dgm:forEach name="Name60" axis="ch" ptType="sibTrans" hideLastTrans="0" st="4" cnt="1">
      <dgm:layoutNode name="image_4">
        <dgm:alg type="sp"/>
        <dgm:shape xmlns:r="http://schemas.openxmlformats.org/officeDocument/2006/relationships" r:blip="">
          <dgm:adjLst/>
        </dgm:shape>
        <dgm:presOf/>
        <dgm:constrLst/>
        <dgm:forEach name="Name61" ref="imageRepeat"/>
      </dgm:layoutNode>
    </dgm:forEach>
    <dgm:forEach name="Name62" axis="ch" ptType="node" st="5" cnt="1">
      <dgm:layoutNode name="image_accent_5">
        <dgm:alg type="sp"/>
        <dgm:shape xmlns:r="http://schemas.openxmlformats.org/officeDocument/2006/relationships" r:blip="">
          <dgm:adjLst/>
        </dgm:shape>
        <dgm:presOf/>
        <dgm:constrLst/>
        <dgm:forEach name="Name63" ref="imageAccentRepeat"/>
      </dgm:layoutNode>
      <dgm:layoutNode name="parent_text_5" styleLbl="revTx">
        <dgm:varLst>
          <dgm:chMax val="0"/>
          <dgm:chPref val="0"/>
          <dgm:bulletEnabled val="1"/>
        </dgm:varLst>
        <dgm:choose name="Name64">
          <dgm:if name="Name65" func="var" arg="dir" op="equ" val="norm">
            <dgm:alg type="tx">
              <dgm:param type="parTxLTRAlign" val="l"/>
              <dgm:param type="lnSpCh" val="15"/>
            </dgm:alg>
          </dgm:if>
          <dgm:else name="Name66">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sibTrans" hideLastTrans="0" st="5" cnt="1">
      <dgm:layoutNode name="image_5">
        <dgm:alg type="sp"/>
        <dgm:shape xmlns:r="http://schemas.openxmlformats.org/officeDocument/2006/relationships" r:blip="">
          <dgm:adjLst/>
        </dgm:shape>
        <dgm:presOf/>
        <dgm:constrLst/>
        <dgm:forEach name="Name68" ref="imageRepeat"/>
      </dgm:layoutNode>
    </dgm:forEach>
    <dgm:forEach name="Name69" axis="ch" ptType="node" st="6" cnt="1">
      <dgm:layoutNode name="parent_text_6" styleLbl="revTx">
        <dgm:varLst>
          <dgm:chMax val="0"/>
          <dgm:chPref val="0"/>
          <dgm:bulletEnabled val="1"/>
        </dgm:varLst>
        <dgm:choose name="Name70">
          <dgm:if name="Name71" func="var" arg="dir" op="equ" val="norm">
            <dgm:alg type="tx">
              <dgm:param type="parTxLTRAlign" val="r"/>
              <dgm:param type="shpTxLTRAlignCh" val="r"/>
              <dgm:param type="lnSpCh" val="15"/>
            </dgm:alg>
          </dgm:if>
          <dgm:else name="Name72">
            <dgm:alg type="tx">
              <dgm:param type="parTxLTRAlign" val="l"/>
              <dgm:param type="shpTxLTRAlignCh" val="l"/>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6">
        <dgm:alg type="sp"/>
        <dgm:shape xmlns:r="http://schemas.openxmlformats.org/officeDocument/2006/relationships" r:blip="">
          <dgm:adjLst/>
        </dgm:shape>
        <dgm:presOf/>
        <dgm:constrLst/>
        <dgm:forEach name="Name73" ref="imageAccentRepeat"/>
      </dgm:layoutNode>
      <dgm:layoutNode name="accent_5" styleLbl="alignNode1">
        <dgm:alg type="sp"/>
        <dgm:shape xmlns:r="http://schemas.openxmlformats.org/officeDocument/2006/relationships" type="donut" r:blip="">
          <dgm:adjLst>
            <dgm:adj idx="1" val="0.0746"/>
          </dgm:adjLst>
        </dgm:shape>
        <dgm:presOf/>
      </dgm:layoutNode>
    </dgm:forEach>
    <dgm:forEach name="Name74" axis="ch" ptType="sibTrans" hideLastTrans="0" st="6" cnt="1">
      <dgm:layoutNode name="image_6">
        <dgm:alg type="sp"/>
        <dgm:shape xmlns:r="http://schemas.openxmlformats.org/officeDocument/2006/relationships" r:blip="">
          <dgm:adjLst/>
        </dgm:shape>
        <dgm:presOf/>
        <dgm:constrLst/>
        <dgm:forEach name="Name75" ref="imageRepeat"/>
      </dgm:layoutNode>
    </dgm:forEach>
    <dgm:forEach name="Name76" axis="ch" ptType="node" st="7" cnt="1">
      <dgm:layoutNode name="parent_text_7" styleLbl="revTx">
        <dgm:varLst>
          <dgm:chMax val="0"/>
          <dgm:chPref val="0"/>
          <dgm:bulletEnabled val="1"/>
        </dgm:varLst>
        <dgm:choose name="Name77">
          <dgm:if name="Name78" func="var" arg="dir" op="equ" val="norm">
            <dgm:alg type="tx">
              <dgm:param type="parTxLTRAlign" val="r"/>
              <dgm:param type="shpTxLTRAlignCh" val="r"/>
              <dgm:param type="txAnchorVert" val="t"/>
              <dgm:param type="lnSpCh" val="15"/>
            </dgm:alg>
          </dgm:if>
          <dgm:else name="Name79">
            <dgm:alg type="tx">
              <dgm:param type="parTxLTRAlign" val="l"/>
              <dgm:param type="shpTxLTRAlignCh" val="l"/>
              <dgm:param type="txAnchorVert" val="t"/>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7">
        <dgm:alg type="sp"/>
        <dgm:shape xmlns:r="http://schemas.openxmlformats.org/officeDocument/2006/relationships" r:blip="">
          <dgm:adjLst/>
        </dgm:shape>
        <dgm:presOf/>
        <dgm:constrLst/>
        <dgm:forEach name="Name80" ref="imageAccentRepeat"/>
      </dgm:layoutNode>
    </dgm:forEach>
    <dgm:forEach name="Name81" axis="ch" ptType="sibTrans" hideLastTrans="0" st="7" cnt="1">
      <dgm:layoutNode name="image_7">
        <dgm:alg type="sp"/>
        <dgm:shape xmlns:r="http://schemas.openxmlformats.org/officeDocument/2006/relationships" r:blip="">
          <dgm:adjLst/>
        </dgm:shape>
        <dgm:presOf/>
        <dgm:constrLst/>
        <dgm:forEach name="Name82" ref="imageRepeat"/>
      </dgm:layoutNode>
    </dgm:forEach>
    <dgm:forEach name="Name83" axis="ch" ptType="node" st="8" cnt="1">
      <dgm:layoutNode name="parent_text_8" styleLbl="revTx">
        <dgm:varLst>
          <dgm:chMax val="0"/>
          <dgm:chPref val="0"/>
          <dgm:bulletEnabled val="1"/>
        </dgm:varLst>
        <dgm:choose name="Name84">
          <dgm:if name="Name85" func="var" arg="dir" op="equ" val="norm">
            <dgm:alg type="tx">
              <dgm:param type="parTxLTRAlign" val="r"/>
              <dgm:param type="shpTxLTRAlignCh" val="r"/>
              <dgm:param type="txAnchorVert" val="t"/>
              <dgm:param type="lnSpCh" val="15"/>
            </dgm:alg>
          </dgm:if>
          <dgm:else name="Name86">
            <dgm:alg type="tx">
              <dgm:param type="parTxLTRAlign" val="l"/>
              <dgm:param type="shpTxLTRAlignCh" val="l"/>
              <dgm:param type="txAnchorVert" val="t"/>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8">
        <dgm:alg type="sp"/>
        <dgm:shape xmlns:r="http://schemas.openxmlformats.org/officeDocument/2006/relationships" r:blip="">
          <dgm:adjLst/>
        </dgm:shape>
        <dgm:presOf/>
        <dgm:constrLst/>
        <dgm:forEach name="Name87" ref="imageAccentRepeat"/>
      </dgm:layoutNode>
    </dgm:forEach>
    <dgm:forEach name="Name88" axis="ch" ptType="sibTrans" hideLastTrans="0" st="8" cnt="1">
      <dgm:layoutNode name="image_8">
        <dgm:alg type="sp"/>
        <dgm:shape xmlns:r="http://schemas.openxmlformats.org/officeDocument/2006/relationships" r:blip="">
          <dgm:adjLst/>
        </dgm:shape>
        <dgm:presOf/>
        <dgm:constrLst/>
        <dgm:forEach name="Name89" ref="image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294E2-5A30-46E9-A103-E576A5F69FE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AB9582E-A92F-4654-925C-F854886C2DE6}"/>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85208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F025B85-D4FA-4E89-BC17-93F6A0D74085}"/>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0FE5855-6521-4252-A3A5-628A3E66B85A}"/>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1394D12-AA74-444D-90B7-E70BF15F0C96}"/>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30/07/2024</a:t>
            </a:fld>
            <a:endParaRPr lang="en-GB"/>
          </a:p>
        </p:txBody>
      </p:sp>
      <p:sp>
        <p:nvSpPr>
          <p:cNvPr id="5" name="Footer Placeholder 4">
            <a:extLst>
              <a:ext uri="{FF2B5EF4-FFF2-40B4-BE49-F238E27FC236}">
                <a16:creationId xmlns:a16="http://schemas.microsoft.com/office/drawing/2014/main" id="{A8F30068-D0F9-4EDF-88A6-65924FBF6C6D}"/>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7F4B5377-AEB5-4A2E-93B3-F9FBE86A844B}"/>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34616449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7F915-88FF-4C0E-9C5E-800659DDCA88}"/>
              </a:ext>
            </a:extLst>
          </p:cNvPr>
          <p:cNvSpPr>
            <a:spLocks noGrp="1"/>
          </p:cNvSpPr>
          <p:nvPr>
            <p:ph type="ctrTitle"/>
          </p:nvPr>
        </p:nvSpPr>
        <p:spPr>
          <a:xfrm>
            <a:off x="748122" y="204096"/>
            <a:ext cx="4295826" cy="2387600"/>
          </a:xfrm>
        </p:spPr>
        <p:txBody>
          <a:bodyPr anchor="b">
            <a:normAutofit/>
          </a:bodyPr>
          <a:lstStyle>
            <a:lvl1pPr algn="l">
              <a:defRPr sz="42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CDB3444D-4905-420D-BE9F-52734628DB93}"/>
              </a:ext>
            </a:extLst>
          </p:cNvPr>
          <p:cNvSpPr>
            <a:spLocks noGrp="1"/>
          </p:cNvSpPr>
          <p:nvPr>
            <p:ph type="subTitle" idx="1"/>
          </p:nvPr>
        </p:nvSpPr>
        <p:spPr>
          <a:xfrm>
            <a:off x="738291" y="2730501"/>
            <a:ext cx="2349039" cy="698499"/>
          </a:xfrm>
        </p:spPr>
        <p:txBody>
          <a:bodyPr>
            <a:normAutofit/>
          </a:bodyPr>
          <a:lstStyle>
            <a:lvl1pPr marL="0" indent="0" algn="l">
              <a:buNone/>
              <a:defRPr sz="1800">
                <a:solidFill>
                  <a:srgbClr val="FFC60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Rectangle 3">
            <a:extLst>
              <a:ext uri="{FF2B5EF4-FFF2-40B4-BE49-F238E27FC236}">
                <a16:creationId xmlns:a16="http://schemas.microsoft.com/office/drawing/2014/main" id="{4C3AC59A-0762-44AE-7313-423C1AA0A84C}"/>
              </a:ext>
            </a:extLst>
          </p:cNvPr>
          <p:cNvSpPr/>
          <p:nvPr userDrawn="1"/>
        </p:nvSpPr>
        <p:spPr>
          <a:xfrm>
            <a:off x="-3493" y="0"/>
            <a:ext cx="12195494" cy="30675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38C17095-2A8A-C7C9-A5DC-C04E4BC318C1}"/>
              </a:ext>
            </a:extLst>
          </p:cNvPr>
          <p:cNvSpPr/>
          <p:nvPr userDrawn="1"/>
        </p:nvSpPr>
        <p:spPr>
          <a:xfrm>
            <a:off x="-14895" y="-4159"/>
            <a:ext cx="10989892" cy="4959737"/>
          </a:xfrm>
          <a:custGeom>
            <a:avLst/>
            <a:gdLst>
              <a:gd name="connsiteX0" fmla="*/ 0 w 7397496"/>
              <a:gd name="connsiteY0" fmla="*/ 1216152 h 5541264"/>
              <a:gd name="connsiteX1" fmla="*/ 2240280 w 7397496"/>
              <a:gd name="connsiteY1" fmla="*/ 0 h 5541264"/>
              <a:gd name="connsiteX2" fmla="*/ 7397496 w 7397496"/>
              <a:gd name="connsiteY2" fmla="*/ 2770632 h 5541264"/>
              <a:gd name="connsiteX3" fmla="*/ 2231136 w 7397496"/>
              <a:gd name="connsiteY3" fmla="*/ 5541264 h 5541264"/>
              <a:gd name="connsiteX4" fmla="*/ 18288 w 7397496"/>
              <a:gd name="connsiteY4" fmla="*/ 4178808 h 5541264"/>
              <a:gd name="connsiteX5" fmla="*/ 0 w 7397496"/>
              <a:gd name="connsiteY5" fmla="*/ 1216152 h 5541264"/>
              <a:gd name="connsiteX0" fmla="*/ 185898 w 7379208"/>
              <a:gd name="connsiteY0" fmla="*/ 1358195 h 5541264"/>
              <a:gd name="connsiteX1" fmla="*/ 2221992 w 7379208"/>
              <a:gd name="connsiteY1" fmla="*/ 0 h 5541264"/>
              <a:gd name="connsiteX2" fmla="*/ 7379208 w 7379208"/>
              <a:gd name="connsiteY2" fmla="*/ 2770632 h 5541264"/>
              <a:gd name="connsiteX3" fmla="*/ 2212848 w 7379208"/>
              <a:gd name="connsiteY3" fmla="*/ 5541264 h 5541264"/>
              <a:gd name="connsiteX4" fmla="*/ 0 w 7379208"/>
              <a:gd name="connsiteY4" fmla="*/ 4178808 h 5541264"/>
              <a:gd name="connsiteX5" fmla="*/ 185898 w 7379208"/>
              <a:gd name="connsiteY5" fmla="*/ 1358195 h 5541264"/>
              <a:gd name="connsiteX0" fmla="*/ 0 w 7382701"/>
              <a:gd name="connsiteY0" fmla="*/ 1198397 h 5541264"/>
              <a:gd name="connsiteX1" fmla="*/ 2225485 w 7382701"/>
              <a:gd name="connsiteY1" fmla="*/ 0 h 5541264"/>
              <a:gd name="connsiteX2" fmla="*/ 7382701 w 7382701"/>
              <a:gd name="connsiteY2" fmla="*/ 2770632 h 5541264"/>
              <a:gd name="connsiteX3" fmla="*/ 2216341 w 7382701"/>
              <a:gd name="connsiteY3" fmla="*/ 5541264 h 5541264"/>
              <a:gd name="connsiteX4" fmla="*/ 3493 w 7382701"/>
              <a:gd name="connsiteY4" fmla="*/ 4178808 h 5541264"/>
              <a:gd name="connsiteX5" fmla="*/ 0 w 7382701"/>
              <a:gd name="connsiteY5" fmla="*/ 1198397 h 5541264"/>
              <a:gd name="connsiteX0" fmla="*/ 0 w 7382701"/>
              <a:gd name="connsiteY0" fmla="*/ 949822 h 5292689"/>
              <a:gd name="connsiteX1" fmla="*/ 2234363 w 7382701"/>
              <a:gd name="connsiteY1" fmla="*/ 0 h 5292689"/>
              <a:gd name="connsiteX2" fmla="*/ 7382701 w 7382701"/>
              <a:gd name="connsiteY2" fmla="*/ 2522057 h 5292689"/>
              <a:gd name="connsiteX3" fmla="*/ 2216341 w 7382701"/>
              <a:gd name="connsiteY3" fmla="*/ 5292689 h 5292689"/>
              <a:gd name="connsiteX4" fmla="*/ 3493 w 7382701"/>
              <a:gd name="connsiteY4" fmla="*/ 3930233 h 5292689"/>
              <a:gd name="connsiteX5" fmla="*/ 0 w 7382701"/>
              <a:gd name="connsiteY5" fmla="*/ 949822 h 5292689"/>
              <a:gd name="connsiteX0" fmla="*/ 0 w 7382701"/>
              <a:gd name="connsiteY0" fmla="*/ 1201356 h 5544223"/>
              <a:gd name="connsiteX1" fmla="*/ 2231404 w 7382701"/>
              <a:gd name="connsiteY1" fmla="*/ 0 h 5544223"/>
              <a:gd name="connsiteX2" fmla="*/ 7382701 w 7382701"/>
              <a:gd name="connsiteY2" fmla="*/ 2773591 h 5544223"/>
              <a:gd name="connsiteX3" fmla="*/ 2216341 w 7382701"/>
              <a:gd name="connsiteY3" fmla="*/ 5544223 h 5544223"/>
              <a:gd name="connsiteX4" fmla="*/ 3493 w 7382701"/>
              <a:gd name="connsiteY4" fmla="*/ 4181767 h 5544223"/>
              <a:gd name="connsiteX5" fmla="*/ 0 w 7382701"/>
              <a:gd name="connsiteY5" fmla="*/ 1201356 h 5544223"/>
              <a:gd name="connsiteX0" fmla="*/ 0 w 7125249"/>
              <a:gd name="connsiteY0" fmla="*/ 1201356 h 5544223"/>
              <a:gd name="connsiteX1" fmla="*/ 2231404 w 7125249"/>
              <a:gd name="connsiteY1" fmla="*/ 0 h 5544223"/>
              <a:gd name="connsiteX2" fmla="*/ 7125249 w 7125249"/>
              <a:gd name="connsiteY2" fmla="*/ 2791346 h 5544223"/>
              <a:gd name="connsiteX3" fmla="*/ 2216341 w 7125249"/>
              <a:gd name="connsiteY3" fmla="*/ 5544223 h 5544223"/>
              <a:gd name="connsiteX4" fmla="*/ 3493 w 7125249"/>
              <a:gd name="connsiteY4" fmla="*/ 4181767 h 5544223"/>
              <a:gd name="connsiteX5" fmla="*/ 0 w 7125249"/>
              <a:gd name="connsiteY5" fmla="*/ 1201356 h 5544223"/>
              <a:gd name="connsiteX0" fmla="*/ 0 w 7379742"/>
              <a:gd name="connsiteY0" fmla="*/ 1201356 h 5544223"/>
              <a:gd name="connsiteX1" fmla="*/ 2231404 w 7379742"/>
              <a:gd name="connsiteY1" fmla="*/ 0 h 5544223"/>
              <a:gd name="connsiteX2" fmla="*/ 7379742 w 7379742"/>
              <a:gd name="connsiteY2" fmla="*/ 2776550 h 5544223"/>
              <a:gd name="connsiteX3" fmla="*/ 2216341 w 7379742"/>
              <a:gd name="connsiteY3" fmla="*/ 5544223 h 5544223"/>
              <a:gd name="connsiteX4" fmla="*/ 3493 w 7379742"/>
              <a:gd name="connsiteY4" fmla="*/ 4181767 h 5544223"/>
              <a:gd name="connsiteX5" fmla="*/ 0 w 7379742"/>
              <a:gd name="connsiteY5" fmla="*/ 1201356 h 5544223"/>
              <a:gd name="connsiteX0" fmla="*/ 0 w 7379742"/>
              <a:gd name="connsiteY0" fmla="*/ 1201356 h 5147687"/>
              <a:gd name="connsiteX1" fmla="*/ 2231404 w 7379742"/>
              <a:gd name="connsiteY1" fmla="*/ 0 h 5147687"/>
              <a:gd name="connsiteX2" fmla="*/ 7379742 w 7379742"/>
              <a:gd name="connsiteY2" fmla="*/ 2776550 h 5147687"/>
              <a:gd name="connsiteX3" fmla="*/ 2228178 w 7379742"/>
              <a:gd name="connsiteY3" fmla="*/ 5147687 h 5147687"/>
              <a:gd name="connsiteX4" fmla="*/ 3493 w 7379742"/>
              <a:gd name="connsiteY4" fmla="*/ 4181767 h 5147687"/>
              <a:gd name="connsiteX5" fmla="*/ 0 w 7379742"/>
              <a:gd name="connsiteY5" fmla="*/ 1201356 h 5147687"/>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3 w 7379742"/>
              <a:gd name="connsiteY4" fmla="*/ 4181767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284229 w 7379742"/>
              <a:gd name="connsiteY4" fmla="*/ 4177757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284229 w 7379742"/>
              <a:gd name="connsiteY4" fmla="*/ 4177757 h 5544222"/>
              <a:gd name="connsiteX5" fmla="*/ 0 w 7379742"/>
              <a:gd name="connsiteY5" fmla="*/ 1201356 h 5544222"/>
              <a:gd name="connsiteX0" fmla="*/ 60324 w 7440066"/>
              <a:gd name="connsiteY0" fmla="*/ 1201356 h 5544222"/>
              <a:gd name="connsiteX1" fmla="*/ 2291728 w 7440066"/>
              <a:gd name="connsiteY1" fmla="*/ 0 h 5544222"/>
              <a:gd name="connsiteX2" fmla="*/ 7440066 w 7440066"/>
              <a:gd name="connsiteY2" fmla="*/ 2776550 h 5544222"/>
              <a:gd name="connsiteX3" fmla="*/ 2291461 w 7440066"/>
              <a:gd name="connsiteY3" fmla="*/ 5544222 h 5544222"/>
              <a:gd name="connsiteX4" fmla="*/ 63816 w 7440066"/>
              <a:gd name="connsiteY4" fmla="*/ 4306094 h 5544222"/>
              <a:gd name="connsiteX5" fmla="*/ 60324 w 7440066"/>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79742" h="5544222">
                <a:moveTo>
                  <a:pt x="0" y="1201356"/>
                </a:moveTo>
                <a:lnTo>
                  <a:pt x="2231404" y="0"/>
                </a:lnTo>
                <a:lnTo>
                  <a:pt x="7379742" y="2776550"/>
                </a:lnTo>
                <a:lnTo>
                  <a:pt x="2231137" y="5544222"/>
                </a:lnTo>
                <a:lnTo>
                  <a:pt x="3492" y="4306094"/>
                </a:lnTo>
                <a:cubicBezTo>
                  <a:pt x="2328" y="3676762"/>
                  <a:pt x="1164" y="2236269"/>
                  <a:pt x="0" y="1201356"/>
                </a:cubicBezTo>
                <a:close/>
              </a:path>
            </a:pathLst>
          </a:custGeom>
          <a:solidFill>
            <a:srgbClr val="F9D6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C87A41BD-0BBE-329B-4D24-9E5668EDD2A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76415" y="382716"/>
            <a:ext cx="2625925" cy="1358782"/>
          </a:xfrm>
          <a:prstGeom prst="rect">
            <a:avLst/>
          </a:prstGeom>
        </p:spPr>
      </p:pic>
      <p:sp>
        <p:nvSpPr>
          <p:cNvPr id="8" name="Isosceles Triangle 7">
            <a:extLst>
              <a:ext uri="{FF2B5EF4-FFF2-40B4-BE49-F238E27FC236}">
                <a16:creationId xmlns:a16="http://schemas.microsoft.com/office/drawing/2014/main" id="{88B72C8B-64A3-75DB-8370-39442C6559FB}"/>
              </a:ext>
            </a:extLst>
          </p:cNvPr>
          <p:cNvSpPr/>
          <p:nvPr userDrawn="1"/>
        </p:nvSpPr>
        <p:spPr>
          <a:xfrm rot="5400000">
            <a:off x="1674404" y="3220462"/>
            <a:ext cx="2000871" cy="5349679"/>
          </a:xfrm>
          <a:custGeom>
            <a:avLst/>
            <a:gdLst>
              <a:gd name="connsiteX0" fmla="*/ 0 w 3974316"/>
              <a:gd name="connsiteY0" fmla="*/ 3738719 h 3738719"/>
              <a:gd name="connsiteX1" fmla="*/ 1987158 w 3974316"/>
              <a:gd name="connsiteY1" fmla="*/ 0 h 3738719"/>
              <a:gd name="connsiteX2" fmla="*/ 3974316 w 3974316"/>
              <a:gd name="connsiteY2" fmla="*/ 3738719 h 3738719"/>
              <a:gd name="connsiteX3" fmla="*/ 0 w 3974316"/>
              <a:gd name="connsiteY3" fmla="*/ 3738719 h 3738719"/>
              <a:gd name="connsiteX0" fmla="*/ 0 w 1998036"/>
              <a:gd name="connsiteY0" fmla="*/ 3738719 h 3738722"/>
              <a:gd name="connsiteX1" fmla="*/ 1987158 w 1998036"/>
              <a:gd name="connsiteY1" fmla="*/ 0 h 3738722"/>
              <a:gd name="connsiteX2" fmla="*/ 1998036 w 1998036"/>
              <a:gd name="connsiteY2" fmla="*/ 3738722 h 3738722"/>
              <a:gd name="connsiteX3" fmla="*/ 0 w 1998036"/>
              <a:gd name="connsiteY3" fmla="*/ 3738719 h 3738722"/>
              <a:gd name="connsiteX0" fmla="*/ 0 w 1990662"/>
              <a:gd name="connsiteY0" fmla="*/ 3738719 h 3738722"/>
              <a:gd name="connsiteX1" fmla="*/ 1987158 w 1990662"/>
              <a:gd name="connsiteY1" fmla="*/ 0 h 3738722"/>
              <a:gd name="connsiteX2" fmla="*/ 1990662 w 1990662"/>
              <a:gd name="connsiteY2" fmla="*/ 3738722 h 3738722"/>
              <a:gd name="connsiteX3" fmla="*/ 0 w 1990662"/>
              <a:gd name="connsiteY3" fmla="*/ 3738719 h 3738722"/>
              <a:gd name="connsiteX0" fmla="*/ 0 w 1987158"/>
              <a:gd name="connsiteY0" fmla="*/ 3738719 h 3738722"/>
              <a:gd name="connsiteX1" fmla="*/ 1987158 w 1987158"/>
              <a:gd name="connsiteY1" fmla="*/ 0 h 3738722"/>
              <a:gd name="connsiteX2" fmla="*/ 1975914 w 1987158"/>
              <a:gd name="connsiteY2" fmla="*/ 3738722 h 3738722"/>
              <a:gd name="connsiteX3" fmla="*/ 0 w 1987158"/>
              <a:gd name="connsiteY3" fmla="*/ 3738719 h 3738722"/>
              <a:gd name="connsiteX0" fmla="*/ 0 w 1987158"/>
              <a:gd name="connsiteY0" fmla="*/ 3738719 h 3738722"/>
              <a:gd name="connsiteX1" fmla="*/ 1987158 w 1987158"/>
              <a:gd name="connsiteY1" fmla="*/ 0 h 3738722"/>
              <a:gd name="connsiteX2" fmla="*/ 1983288 w 1987158"/>
              <a:gd name="connsiteY2" fmla="*/ 3738722 h 3738722"/>
              <a:gd name="connsiteX3" fmla="*/ 0 w 1987158"/>
              <a:gd name="connsiteY3" fmla="*/ 3738719 h 3738722"/>
            </a:gdLst>
            <a:ahLst/>
            <a:cxnLst>
              <a:cxn ang="0">
                <a:pos x="connsiteX0" y="connsiteY0"/>
              </a:cxn>
              <a:cxn ang="0">
                <a:pos x="connsiteX1" y="connsiteY1"/>
              </a:cxn>
              <a:cxn ang="0">
                <a:pos x="connsiteX2" y="connsiteY2"/>
              </a:cxn>
              <a:cxn ang="0">
                <a:pos x="connsiteX3" y="connsiteY3"/>
              </a:cxn>
            </a:cxnLst>
            <a:rect l="l" t="t" r="r" b="b"/>
            <a:pathLst>
              <a:path w="1987158" h="3738722">
                <a:moveTo>
                  <a:pt x="0" y="3738719"/>
                </a:moveTo>
                <a:lnTo>
                  <a:pt x="1987158" y="0"/>
                </a:lnTo>
                <a:lnTo>
                  <a:pt x="1983288" y="3738722"/>
                </a:lnTo>
                <a:lnTo>
                  <a:pt x="0" y="373871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Isosceles Triangle 8">
            <a:extLst>
              <a:ext uri="{FF2B5EF4-FFF2-40B4-BE49-F238E27FC236}">
                <a16:creationId xmlns:a16="http://schemas.microsoft.com/office/drawing/2014/main" id="{6919E44F-2829-70B6-EDE6-934F29F12EB9}"/>
              </a:ext>
            </a:extLst>
          </p:cNvPr>
          <p:cNvSpPr/>
          <p:nvPr userDrawn="1"/>
        </p:nvSpPr>
        <p:spPr>
          <a:xfrm rot="5400000">
            <a:off x="646858" y="2742533"/>
            <a:ext cx="2706823" cy="4000536"/>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CB33DBF6-9FA3-9263-C0BB-278EA2B2300B}"/>
              </a:ext>
            </a:extLst>
          </p:cNvPr>
          <p:cNvSpPr txBox="1">
            <a:spLocks/>
          </p:cNvSpPr>
          <p:nvPr userDrawn="1"/>
        </p:nvSpPr>
        <p:spPr>
          <a:xfrm>
            <a:off x="755970" y="1689874"/>
            <a:ext cx="5349680" cy="931001"/>
          </a:xfrm>
          <a:prstGeom prst="rect">
            <a:avLst/>
          </a:prstGeom>
        </p:spPr>
        <p:txBody>
          <a:bodyPr/>
          <a:lstStyle/>
          <a:p>
            <a:pPr eaLnBrk="0" fontAlgn="base" hangingPunct="0">
              <a:spcBef>
                <a:spcPct val="0"/>
              </a:spcBef>
              <a:spcAft>
                <a:spcPct val="0"/>
              </a:spcAft>
              <a:defRPr/>
            </a:pPr>
            <a:r>
              <a:rPr lang="en-GB" sz="3200" b="1" kern="0">
                <a:solidFill>
                  <a:schemeClr val="tx1"/>
                </a:solidFill>
                <a:latin typeface="Lucida Sans" pitchFamily="34" charset="0"/>
              </a:rPr>
              <a:t>TRAC Engineering Ltd</a:t>
            </a:r>
          </a:p>
          <a:p>
            <a:pPr eaLnBrk="0" fontAlgn="base" hangingPunct="0">
              <a:spcBef>
                <a:spcPct val="0"/>
              </a:spcBef>
              <a:spcAft>
                <a:spcPct val="0"/>
              </a:spcAft>
              <a:defRPr/>
            </a:pPr>
            <a:r>
              <a:rPr lang="en-GB" sz="2000" b="1" kern="0">
                <a:solidFill>
                  <a:schemeClr val="bg1"/>
                </a:solidFill>
                <a:latin typeface="Lucida Sans" pitchFamily="34" charset="0"/>
              </a:rPr>
              <a:t>Service </a:t>
            </a:r>
            <a:r>
              <a:rPr lang="en-GB" sz="2000" b="1" i="0">
                <a:solidFill>
                  <a:schemeClr val="bg1"/>
                </a:solidFill>
                <a:effectLst/>
                <a:latin typeface="Lucida Sans" panose="020B0602030504020204" pitchFamily="34" charset="0"/>
              </a:rPr>
              <a:t>• </a:t>
            </a:r>
            <a:r>
              <a:rPr kumimoji="0" lang="en-GB" sz="2000" b="1" i="0" u="none" strike="noStrike" kern="0" cap="none" spc="0" normalizeH="0" baseline="0" noProof="0">
                <a:ln>
                  <a:noFill/>
                </a:ln>
                <a:solidFill>
                  <a:schemeClr val="bg1"/>
                </a:solidFill>
                <a:effectLst/>
                <a:uLnTx/>
                <a:uFillTx/>
                <a:latin typeface="Lucida Sans" pitchFamily="34" charset="0"/>
                <a:ea typeface="+mn-ea"/>
                <a:cs typeface="+mn-cs"/>
              </a:rPr>
              <a:t>Safety </a:t>
            </a:r>
            <a:r>
              <a:rPr lang="en-GB" sz="2000" b="1" i="0">
                <a:solidFill>
                  <a:schemeClr val="bg1"/>
                </a:solidFill>
                <a:effectLst/>
                <a:latin typeface="Lucida Sans" panose="020B0602030504020204" pitchFamily="34" charset="0"/>
              </a:rPr>
              <a:t>• Quality • Innovation</a:t>
            </a:r>
            <a:endParaRPr lang="en-GB" sz="2000" b="1">
              <a:solidFill>
                <a:schemeClr val="bg1"/>
              </a:solidFill>
              <a:latin typeface="Lucida Sans" panose="020B0602030504020204" pitchFamily="34" charset="0"/>
            </a:endParaRPr>
          </a:p>
          <a:p>
            <a:pPr eaLnBrk="0" fontAlgn="base" hangingPunct="0">
              <a:spcBef>
                <a:spcPct val="0"/>
              </a:spcBef>
              <a:spcAft>
                <a:spcPct val="0"/>
              </a:spcAft>
              <a:defRPr/>
            </a:pPr>
            <a:endParaRPr lang="en-GB" sz="3200" b="0" kern="0">
              <a:solidFill>
                <a:srgbClr val="FF0000"/>
              </a:solidFill>
              <a:latin typeface="Lucida Sans" pitchFamily="34" charset="0"/>
            </a:endParaRPr>
          </a:p>
        </p:txBody>
      </p:sp>
    </p:spTree>
    <p:extLst>
      <p:ext uri="{BB962C8B-B14F-4D97-AF65-F5344CB8AC3E}">
        <p14:creationId xmlns:p14="http://schemas.microsoft.com/office/powerpoint/2010/main" val="12633913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A910B-6CD0-40B5-92D2-13E5B85746C0}"/>
              </a:ext>
            </a:extLst>
          </p:cNvPr>
          <p:cNvSpPr>
            <a:spLocks noGrp="1"/>
          </p:cNvSpPr>
          <p:nvPr>
            <p:ph type="title"/>
          </p:nvPr>
        </p:nvSpPr>
        <p:spPr>
          <a:xfrm>
            <a:off x="838200" y="365125"/>
            <a:ext cx="8832011" cy="1325563"/>
          </a:xfrm>
        </p:spPr>
        <p:txBody>
          <a:bodyPr lIns="0">
            <a:normAutofit/>
          </a:bodyPr>
          <a:lstStyle>
            <a:lvl1pPr>
              <a:defRPr sz="38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0663C9F-6A7B-420E-A21F-2C5065E82A8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F1C44ED3-CAE4-4DD6-A19C-6E9175864B7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BF254C4C-3313-46E4-B34E-6F190157A7EE}"/>
              </a:ext>
            </a:extLst>
          </p:cNvPr>
          <p:cNvSpPr>
            <a:spLocks noGrp="1"/>
          </p:cNvSpPr>
          <p:nvPr>
            <p:ph type="sldNum" sz="quarter" idx="12"/>
          </p:nvPr>
        </p:nvSpPr>
        <p:spPr>
          <a:xfrm>
            <a:off x="8610600" y="6356350"/>
            <a:ext cx="2743200" cy="365125"/>
          </a:xfrm>
          <a:prstGeom prst="rect">
            <a:avLst/>
          </a:prstGeom>
        </p:spPr>
        <p:txBody>
          <a:bodyPr/>
          <a:lstStyle/>
          <a:p>
            <a:fld id="{76B9688F-3374-4291-A60B-1851D6BA4297}" type="slidenum">
              <a:rPr lang="en-GB" smtClean="0"/>
              <a:t>‹#›</a:t>
            </a:fld>
            <a:endParaRPr lang="en-GB"/>
          </a:p>
        </p:txBody>
      </p:sp>
      <p:pic>
        <p:nvPicPr>
          <p:cNvPr id="7" name="Picture 6" descr="Logo&#10;&#10;Description automatically generated">
            <a:extLst>
              <a:ext uri="{FF2B5EF4-FFF2-40B4-BE49-F238E27FC236}">
                <a16:creationId xmlns:a16="http://schemas.microsoft.com/office/drawing/2014/main" id="{6CED2D1B-3E2A-F852-D114-8169C7C0445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7223"/>
          <a:stretch/>
        </p:blipFill>
        <p:spPr>
          <a:xfrm>
            <a:off x="9982200" y="501847"/>
            <a:ext cx="1773940" cy="1052117"/>
          </a:xfrm>
          <a:prstGeom prst="rect">
            <a:avLst/>
          </a:prstGeom>
        </p:spPr>
      </p:pic>
    </p:spTree>
    <p:extLst>
      <p:ext uri="{BB962C8B-B14F-4D97-AF65-F5344CB8AC3E}">
        <p14:creationId xmlns:p14="http://schemas.microsoft.com/office/powerpoint/2010/main" val="35015424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7A9D4-65D6-4253-B40D-6277E55430E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92F9403-C3AA-4988-AC9E-D5378BCE36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8273899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B44BA-6F2A-4C45-BF6B-93D9BB9C34E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60EF5FA-F276-42E3-A02B-E96DC9FD64D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A036062-F336-421F-A1EE-088A26BD9A3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403606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0AA15-7303-4C83-9C01-0F9509E7114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69FB8B2-5E1E-4356-AFA0-423CCCB3B5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18AD3D-AA47-4EA7-8DC3-18B3842F1F7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B588112-38B1-41A4-87C8-2D8EA48BB1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DA3ACDE-81D3-457F-ADCB-D2F3601DC49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530622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3641F-D62C-4010-95A4-68ABDAAC5440}"/>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4335472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0140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DB899-06BC-4C2B-9AED-B9C8C03C22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EAEA316-AB09-4C95-BDFF-58FEE48E45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4E000F7-E58C-4D63-BE4E-FBEC08FEAA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3745988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10AFB-5A3A-4DA3-AC67-37D15A1313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24B9B97-DD66-4B04-B4AA-1D49BF8856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BAB1178-02FA-4394-B22C-073FF5CB35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1D3527-B792-4BDD-B218-0A0485DA6D91}"/>
              </a:ext>
            </a:extLst>
          </p:cNvPr>
          <p:cNvSpPr>
            <a:spLocks noGrp="1"/>
          </p:cNvSpPr>
          <p:nvPr>
            <p:ph type="dt" sz="half" idx="10"/>
          </p:nvPr>
        </p:nvSpPr>
        <p:spPr>
          <a:xfrm>
            <a:off x="838200" y="6356350"/>
            <a:ext cx="2743200" cy="365125"/>
          </a:xfrm>
          <a:prstGeom prst="rect">
            <a:avLst/>
          </a:prstGeom>
        </p:spPr>
        <p:txBody>
          <a:bodyPr/>
          <a:lstStyle/>
          <a:p>
            <a:fld id="{11D1414C-8B32-4BD2-ADE1-E9025317A3D3}" type="datetimeFigureOut">
              <a:rPr lang="en-GB" smtClean="0"/>
              <a:t>30/07/2024</a:t>
            </a:fld>
            <a:endParaRPr lang="en-GB"/>
          </a:p>
        </p:txBody>
      </p:sp>
      <p:sp>
        <p:nvSpPr>
          <p:cNvPr id="6" name="Footer Placeholder 5">
            <a:extLst>
              <a:ext uri="{FF2B5EF4-FFF2-40B4-BE49-F238E27FC236}">
                <a16:creationId xmlns:a16="http://schemas.microsoft.com/office/drawing/2014/main" id="{8FD27CBF-9515-482C-B217-33A8251D11C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80FEFE7F-9AFC-470E-98BD-4B5955994E06}"/>
              </a:ext>
            </a:extLst>
          </p:cNvPr>
          <p:cNvSpPr>
            <a:spLocks noGrp="1"/>
          </p:cNvSpPr>
          <p:nvPr>
            <p:ph type="sldNum" sz="quarter" idx="12"/>
          </p:nvPr>
        </p:nvSpPr>
        <p:spPr>
          <a:xfrm>
            <a:off x="8610600" y="6356350"/>
            <a:ext cx="2743200" cy="365125"/>
          </a:xfrm>
          <a:prstGeom prst="rect">
            <a:avLst/>
          </a:prstGeom>
        </p:spPr>
        <p:txBody>
          <a:bodyPr/>
          <a:lstStyle/>
          <a:p>
            <a:fld id="{76B9688F-3374-4291-A60B-1851D6BA4297}" type="slidenum">
              <a:rPr lang="en-GB" smtClean="0"/>
              <a:t>‹#›</a:t>
            </a:fld>
            <a:endParaRPr lang="en-GB"/>
          </a:p>
        </p:txBody>
      </p:sp>
    </p:spTree>
    <p:extLst>
      <p:ext uri="{BB962C8B-B14F-4D97-AF65-F5344CB8AC3E}">
        <p14:creationId xmlns:p14="http://schemas.microsoft.com/office/powerpoint/2010/main" val="715601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58B28-3D49-4700-B899-07D682716000}"/>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5592DD7-47D7-4EF7-9CCB-9AA43599AC3E}"/>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5D64CCF-35EE-4082-B3FC-02844A53E150}"/>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30/07/2024</a:t>
            </a:fld>
            <a:endParaRPr lang="en-GB"/>
          </a:p>
        </p:txBody>
      </p:sp>
      <p:sp>
        <p:nvSpPr>
          <p:cNvPr id="5" name="Footer Placeholder 4">
            <a:extLst>
              <a:ext uri="{FF2B5EF4-FFF2-40B4-BE49-F238E27FC236}">
                <a16:creationId xmlns:a16="http://schemas.microsoft.com/office/drawing/2014/main" id="{C914A6F5-92D7-49F3-9207-AABA43E91AEF}"/>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264A6F1F-3381-4F65-B6EC-1A674EA74DE9}"/>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17299680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FA99D-B7D1-43F5-9AAE-147A4E16E84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63CCEDC-ABBD-4DFF-AE82-0E8FD49C09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135389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87A49E-BD4D-4FE6-9B90-3B292B35A22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C36BFB6-156E-49D9-930F-578B0543FC6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947467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44DA91EC-0F09-4D72-BF09-B46A04D7882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724" b="35429"/>
          <a:stretch/>
        </p:blipFill>
        <p:spPr>
          <a:xfrm>
            <a:off x="7903" y="3656746"/>
            <a:ext cx="12195495" cy="3241427"/>
          </a:xfrm>
          <a:prstGeom prst="rect">
            <a:avLst/>
          </a:prstGeom>
        </p:spPr>
      </p:pic>
      <p:sp>
        <p:nvSpPr>
          <p:cNvPr id="8" name="Title 1">
            <a:extLst>
              <a:ext uri="{FF2B5EF4-FFF2-40B4-BE49-F238E27FC236}">
                <a16:creationId xmlns:a16="http://schemas.microsoft.com/office/drawing/2014/main" id="{32DB6193-D40E-4DD1-A494-05464FE93CE5}"/>
              </a:ext>
            </a:extLst>
          </p:cNvPr>
          <p:cNvSpPr>
            <a:spLocks noGrp="1"/>
          </p:cNvSpPr>
          <p:nvPr>
            <p:ph type="ctrTitle" hasCustomPrompt="1"/>
          </p:nvPr>
        </p:nvSpPr>
        <p:spPr>
          <a:xfrm>
            <a:off x="748122" y="204096"/>
            <a:ext cx="4295826" cy="2387600"/>
          </a:xfrm>
          <a:prstGeom prst="rect">
            <a:avLst/>
          </a:prstGeom>
        </p:spPr>
        <p:txBody>
          <a:bodyPr anchor="b">
            <a:normAutofit/>
          </a:bodyPr>
          <a:lstStyle>
            <a:lvl1pPr algn="l">
              <a:defRPr sz="4200" b="1">
                <a:solidFill>
                  <a:schemeClr val="bg1"/>
                </a:solidFill>
              </a:defRPr>
            </a:lvl1pPr>
          </a:lstStyle>
          <a:p>
            <a:r>
              <a:rPr lang="en-US"/>
              <a:t>TRAC ENGINEERING</a:t>
            </a:r>
            <a:endParaRPr lang="en-GB"/>
          </a:p>
        </p:txBody>
      </p:sp>
      <p:sp>
        <p:nvSpPr>
          <p:cNvPr id="9" name="Subtitle 2">
            <a:extLst>
              <a:ext uri="{FF2B5EF4-FFF2-40B4-BE49-F238E27FC236}">
                <a16:creationId xmlns:a16="http://schemas.microsoft.com/office/drawing/2014/main" id="{D18A22D8-7D53-4DC0-BD13-5E5606C50812}"/>
              </a:ext>
            </a:extLst>
          </p:cNvPr>
          <p:cNvSpPr>
            <a:spLocks noGrp="1"/>
          </p:cNvSpPr>
          <p:nvPr>
            <p:ph type="subTitle" idx="1" hasCustomPrompt="1"/>
          </p:nvPr>
        </p:nvSpPr>
        <p:spPr>
          <a:xfrm>
            <a:off x="738291" y="2730501"/>
            <a:ext cx="3637156" cy="698499"/>
          </a:xfrm>
          <a:prstGeom prst="rect">
            <a:avLst/>
          </a:prstGeom>
        </p:spPr>
        <p:txBody>
          <a:bodyPr>
            <a:noAutofit/>
          </a:bodyPr>
          <a:lstStyle>
            <a:lvl1pPr marL="0" indent="0" algn="l">
              <a:buNone/>
              <a:defRPr sz="2000" b="1">
                <a:solidFill>
                  <a:srgbClr val="FFC60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FIELD STAFF INDUCTION</a:t>
            </a:r>
            <a:endParaRPr lang="en-GB"/>
          </a:p>
        </p:txBody>
      </p:sp>
      <p:sp>
        <p:nvSpPr>
          <p:cNvPr id="27" name="Rectangle 26">
            <a:extLst>
              <a:ext uri="{FF2B5EF4-FFF2-40B4-BE49-F238E27FC236}">
                <a16:creationId xmlns:a16="http://schemas.microsoft.com/office/drawing/2014/main" id="{87DDA62A-CF0F-4C06-99EF-2FC13E0BCDD3}"/>
              </a:ext>
            </a:extLst>
          </p:cNvPr>
          <p:cNvSpPr/>
          <p:nvPr userDrawn="1"/>
        </p:nvSpPr>
        <p:spPr>
          <a:xfrm>
            <a:off x="-3493" y="0"/>
            <a:ext cx="12195494" cy="30675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3E9C6192-7AB0-47BF-99EA-81C75D633692}"/>
              </a:ext>
            </a:extLst>
          </p:cNvPr>
          <p:cNvSpPr/>
          <p:nvPr userDrawn="1"/>
        </p:nvSpPr>
        <p:spPr>
          <a:xfrm>
            <a:off x="-14895" y="-4159"/>
            <a:ext cx="10989892" cy="4959737"/>
          </a:xfrm>
          <a:custGeom>
            <a:avLst/>
            <a:gdLst>
              <a:gd name="connsiteX0" fmla="*/ 0 w 7397496"/>
              <a:gd name="connsiteY0" fmla="*/ 1216152 h 5541264"/>
              <a:gd name="connsiteX1" fmla="*/ 2240280 w 7397496"/>
              <a:gd name="connsiteY1" fmla="*/ 0 h 5541264"/>
              <a:gd name="connsiteX2" fmla="*/ 7397496 w 7397496"/>
              <a:gd name="connsiteY2" fmla="*/ 2770632 h 5541264"/>
              <a:gd name="connsiteX3" fmla="*/ 2231136 w 7397496"/>
              <a:gd name="connsiteY3" fmla="*/ 5541264 h 5541264"/>
              <a:gd name="connsiteX4" fmla="*/ 18288 w 7397496"/>
              <a:gd name="connsiteY4" fmla="*/ 4178808 h 5541264"/>
              <a:gd name="connsiteX5" fmla="*/ 0 w 7397496"/>
              <a:gd name="connsiteY5" fmla="*/ 1216152 h 5541264"/>
              <a:gd name="connsiteX0" fmla="*/ 185898 w 7379208"/>
              <a:gd name="connsiteY0" fmla="*/ 1358195 h 5541264"/>
              <a:gd name="connsiteX1" fmla="*/ 2221992 w 7379208"/>
              <a:gd name="connsiteY1" fmla="*/ 0 h 5541264"/>
              <a:gd name="connsiteX2" fmla="*/ 7379208 w 7379208"/>
              <a:gd name="connsiteY2" fmla="*/ 2770632 h 5541264"/>
              <a:gd name="connsiteX3" fmla="*/ 2212848 w 7379208"/>
              <a:gd name="connsiteY3" fmla="*/ 5541264 h 5541264"/>
              <a:gd name="connsiteX4" fmla="*/ 0 w 7379208"/>
              <a:gd name="connsiteY4" fmla="*/ 4178808 h 5541264"/>
              <a:gd name="connsiteX5" fmla="*/ 185898 w 7379208"/>
              <a:gd name="connsiteY5" fmla="*/ 1358195 h 5541264"/>
              <a:gd name="connsiteX0" fmla="*/ 0 w 7382701"/>
              <a:gd name="connsiteY0" fmla="*/ 1198397 h 5541264"/>
              <a:gd name="connsiteX1" fmla="*/ 2225485 w 7382701"/>
              <a:gd name="connsiteY1" fmla="*/ 0 h 5541264"/>
              <a:gd name="connsiteX2" fmla="*/ 7382701 w 7382701"/>
              <a:gd name="connsiteY2" fmla="*/ 2770632 h 5541264"/>
              <a:gd name="connsiteX3" fmla="*/ 2216341 w 7382701"/>
              <a:gd name="connsiteY3" fmla="*/ 5541264 h 5541264"/>
              <a:gd name="connsiteX4" fmla="*/ 3493 w 7382701"/>
              <a:gd name="connsiteY4" fmla="*/ 4178808 h 5541264"/>
              <a:gd name="connsiteX5" fmla="*/ 0 w 7382701"/>
              <a:gd name="connsiteY5" fmla="*/ 1198397 h 5541264"/>
              <a:gd name="connsiteX0" fmla="*/ 0 w 7382701"/>
              <a:gd name="connsiteY0" fmla="*/ 949822 h 5292689"/>
              <a:gd name="connsiteX1" fmla="*/ 2234363 w 7382701"/>
              <a:gd name="connsiteY1" fmla="*/ 0 h 5292689"/>
              <a:gd name="connsiteX2" fmla="*/ 7382701 w 7382701"/>
              <a:gd name="connsiteY2" fmla="*/ 2522057 h 5292689"/>
              <a:gd name="connsiteX3" fmla="*/ 2216341 w 7382701"/>
              <a:gd name="connsiteY3" fmla="*/ 5292689 h 5292689"/>
              <a:gd name="connsiteX4" fmla="*/ 3493 w 7382701"/>
              <a:gd name="connsiteY4" fmla="*/ 3930233 h 5292689"/>
              <a:gd name="connsiteX5" fmla="*/ 0 w 7382701"/>
              <a:gd name="connsiteY5" fmla="*/ 949822 h 5292689"/>
              <a:gd name="connsiteX0" fmla="*/ 0 w 7382701"/>
              <a:gd name="connsiteY0" fmla="*/ 1201356 h 5544223"/>
              <a:gd name="connsiteX1" fmla="*/ 2231404 w 7382701"/>
              <a:gd name="connsiteY1" fmla="*/ 0 h 5544223"/>
              <a:gd name="connsiteX2" fmla="*/ 7382701 w 7382701"/>
              <a:gd name="connsiteY2" fmla="*/ 2773591 h 5544223"/>
              <a:gd name="connsiteX3" fmla="*/ 2216341 w 7382701"/>
              <a:gd name="connsiteY3" fmla="*/ 5544223 h 5544223"/>
              <a:gd name="connsiteX4" fmla="*/ 3493 w 7382701"/>
              <a:gd name="connsiteY4" fmla="*/ 4181767 h 5544223"/>
              <a:gd name="connsiteX5" fmla="*/ 0 w 7382701"/>
              <a:gd name="connsiteY5" fmla="*/ 1201356 h 5544223"/>
              <a:gd name="connsiteX0" fmla="*/ 0 w 7125249"/>
              <a:gd name="connsiteY0" fmla="*/ 1201356 h 5544223"/>
              <a:gd name="connsiteX1" fmla="*/ 2231404 w 7125249"/>
              <a:gd name="connsiteY1" fmla="*/ 0 h 5544223"/>
              <a:gd name="connsiteX2" fmla="*/ 7125249 w 7125249"/>
              <a:gd name="connsiteY2" fmla="*/ 2791346 h 5544223"/>
              <a:gd name="connsiteX3" fmla="*/ 2216341 w 7125249"/>
              <a:gd name="connsiteY3" fmla="*/ 5544223 h 5544223"/>
              <a:gd name="connsiteX4" fmla="*/ 3493 w 7125249"/>
              <a:gd name="connsiteY4" fmla="*/ 4181767 h 5544223"/>
              <a:gd name="connsiteX5" fmla="*/ 0 w 7125249"/>
              <a:gd name="connsiteY5" fmla="*/ 1201356 h 5544223"/>
              <a:gd name="connsiteX0" fmla="*/ 0 w 7379742"/>
              <a:gd name="connsiteY0" fmla="*/ 1201356 h 5544223"/>
              <a:gd name="connsiteX1" fmla="*/ 2231404 w 7379742"/>
              <a:gd name="connsiteY1" fmla="*/ 0 h 5544223"/>
              <a:gd name="connsiteX2" fmla="*/ 7379742 w 7379742"/>
              <a:gd name="connsiteY2" fmla="*/ 2776550 h 5544223"/>
              <a:gd name="connsiteX3" fmla="*/ 2216341 w 7379742"/>
              <a:gd name="connsiteY3" fmla="*/ 5544223 h 5544223"/>
              <a:gd name="connsiteX4" fmla="*/ 3493 w 7379742"/>
              <a:gd name="connsiteY4" fmla="*/ 4181767 h 5544223"/>
              <a:gd name="connsiteX5" fmla="*/ 0 w 7379742"/>
              <a:gd name="connsiteY5" fmla="*/ 1201356 h 5544223"/>
              <a:gd name="connsiteX0" fmla="*/ 0 w 7379742"/>
              <a:gd name="connsiteY0" fmla="*/ 1201356 h 5147687"/>
              <a:gd name="connsiteX1" fmla="*/ 2231404 w 7379742"/>
              <a:gd name="connsiteY1" fmla="*/ 0 h 5147687"/>
              <a:gd name="connsiteX2" fmla="*/ 7379742 w 7379742"/>
              <a:gd name="connsiteY2" fmla="*/ 2776550 h 5147687"/>
              <a:gd name="connsiteX3" fmla="*/ 2228178 w 7379742"/>
              <a:gd name="connsiteY3" fmla="*/ 5147687 h 5147687"/>
              <a:gd name="connsiteX4" fmla="*/ 3493 w 7379742"/>
              <a:gd name="connsiteY4" fmla="*/ 4181767 h 5147687"/>
              <a:gd name="connsiteX5" fmla="*/ 0 w 7379742"/>
              <a:gd name="connsiteY5" fmla="*/ 1201356 h 5147687"/>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3 w 7379742"/>
              <a:gd name="connsiteY4" fmla="*/ 4181767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284229 w 7379742"/>
              <a:gd name="connsiteY4" fmla="*/ 4177757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284229 w 7379742"/>
              <a:gd name="connsiteY4" fmla="*/ 4177757 h 5544222"/>
              <a:gd name="connsiteX5" fmla="*/ 0 w 7379742"/>
              <a:gd name="connsiteY5" fmla="*/ 1201356 h 5544222"/>
              <a:gd name="connsiteX0" fmla="*/ 60324 w 7440066"/>
              <a:gd name="connsiteY0" fmla="*/ 1201356 h 5544222"/>
              <a:gd name="connsiteX1" fmla="*/ 2291728 w 7440066"/>
              <a:gd name="connsiteY1" fmla="*/ 0 h 5544222"/>
              <a:gd name="connsiteX2" fmla="*/ 7440066 w 7440066"/>
              <a:gd name="connsiteY2" fmla="*/ 2776550 h 5544222"/>
              <a:gd name="connsiteX3" fmla="*/ 2291461 w 7440066"/>
              <a:gd name="connsiteY3" fmla="*/ 5544222 h 5544222"/>
              <a:gd name="connsiteX4" fmla="*/ 63816 w 7440066"/>
              <a:gd name="connsiteY4" fmla="*/ 4306094 h 5544222"/>
              <a:gd name="connsiteX5" fmla="*/ 60324 w 7440066"/>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79742" h="5544222">
                <a:moveTo>
                  <a:pt x="0" y="1201356"/>
                </a:moveTo>
                <a:lnTo>
                  <a:pt x="2231404" y="0"/>
                </a:lnTo>
                <a:lnTo>
                  <a:pt x="7379742" y="2776550"/>
                </a:lnTo>
                <a:lnTo>
                  <a:pt x="2231137" y="5544222"/>
                </a:lnTo>
                <a:lnTo>
                  <a:pt x="3492" y="4306094"/>
                </a:lnTo>
                <a:cubicBezTo>
                  <a:pt x="2328" y="3676762"/>
                  <a:pt x="1164" y="2236269"/>
                  <a:pt x="0" y="1201356"/>
                </a:cubicBezTo>
                <a:close/>
              </a:path>
            </a:pathLst>
          </a:custGeom>
          <a:solidFill>
            <a:srgbClr val="F9D6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a:extLst>
              <a:ext uri="{FF2B5EF4-FFF2-40B4-BE49-F238E27FC236}">
                <a16:creationId xmlns:a16="http://schemas.microsoft.com/office/drawing/2014/main" id="{A0C8F81D-F139-493E-8967-C22A2F65BE5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76415" y="382716"/>
            <a:ext cx="2625925" cy="1358782"/>
          </a:xfrm>
          <a:prstGeom prst="rect">
            <a:avLst/>
          </a:prstGeom>
        </p:spPr>
      </p:pic>
      <p:sp>
        <p:nvSpPr>
          <p:cNvPr id="33" name="Isosceles Triangle 32">
            <a:extLst>
              <a:ext uri="{FF2B5EF4-FFF2-40B4-BE49-F238E27FC236}">
                <a16:creationId xmlns:a16="http://schemas.microsoft.com/office/drawing/2014/main" id="{8581B526-A6C3-4DDF-8C6D-9D0E00B83FB6}"/>
              </a:ext>
            </a:extLst>
          </p:cNvPr>
          <p:cNvSpPr/>
          <p:nvPr userDrawn="1"/>
        </p:nvSpPr>
        <p:spPr>
          <a:xfrm rot="16200000" flipH="1">
            <a:off x="7848273" y="510182"/>
            <a:ext cx="2830166" cy="5880084"/>
          </a:xfrm>
          <a:prstGeom prst="triangle">
            <a:avLst>
              <a:gd name="adj" fmla="val 68943"/>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Isosceles Triangle 7">
            <a:extLst>
              <a:ext uri="{FF2B5EF4-FFF2-40B4-BE49-F238E27FC236}">
                <a16:creationId xmlns:a16="http://schemas.microsoft.com/office/drawing/2014/main" id="{EEB702F8-EDBC-440C-BA1F-7B7A18532B3A}"/>
              </a:ext>
            </a:extLst>
          </p:cNvPr>
          <p:cNvSpPr/>
          <p:nvPr userDrawn="1"/>
        </p:nvSpPr>
        <p:spPr>
          <a:xfrm rot="5400000">
            <a:off x="1674404" y="3220462"/>
            <a:ext cx="2000871" cy="5349679"/>
          </a:xfrm>
          <a:custGeom>
            <a:avLst/>
            <a:gdLst>
              <a:gd name="connsiteX0" fmla="*/ 0 w 3974316"/>
              <a:gd name="connsiteY0" fmla="*/ 3738719 h 3738719"/>
              <a:gd name="connsiteX1" fmla="*/ 1987158 w 3974316"/>
              <a:gd name="connsiteY1" fmla="*/ 0 h 3738719"/>
              <a:gd name="connsiteX2" fmla="*/ 3974316 w 3974316"/>
              <a:gd name="connsiteY2" fmla="*/ 3738719 h 3738719"/>
              <a:gd name="connsiteX3" fmla="*/ 0 w 3974316"/>
              <a:gd name="connsiteY3" fmla="*/ 3738719 h 3738719"/>
              <a:gd name="connsiteX0" fmla="*/ 0 w 1998036"/>
              <a:gd name="connsiteY0" fmla="*/ 3738719 h 3738722"/>
              <a:gd name="connsiteX1" fmla="*/ 1987158 w 1998036"/>
              <a:gd name="connsiteY1" fmla="*/ 0 h 3738722"/>
              <a:gd name="connsiteX2" fmla="*/ 1998036 w 1998036"/>
              <a:gd name="connsiteY2" fmla="*/ 3738722 h 3738722"/>
              <a:gd name="connsiteX3" fmla="*/ 0 w 1998036"/>
              <a:gd name="connsiteY3" fmla="*/ 3738719 h 3738722"/>
              <a:gd name="connsiteX0" fmla="*/ 0 w 1990662"/>
              <a:gd name="connsiteY0" fmla="*/ 3738719 h 3738722"/>
              <a:gd name="connsiteX1" fmla="*/ 1987158 w 1990662"/>
              <a:gd name="connsiteY1" fmla="*/ 0 h 3738722"/>
              <a:gd name="connsiteX2" fmla="*/ 1990662 w 1990662"/>
              <a:gd name="connsiteY2" fmla="*/ 3738722 h 3738722"/>
              <a:gd name="connsiteX3" fmla="*/ 0 w 1990662"/>
              <a:gd name="connsiteY3" fmla="*/ 3738719 h 3738722"/>
              <a:gd name="connsiteX0" fmla="*/ 0 w 1987158"/>
              <a:gd name="connsiteY0" fmla="*/ 3738719 h 3738722"/>
              <a:gd name="connsiteX1" fmla="*/ 1987158 w 1987158"/>
              <a:gd name="connsiteY1" fmla="*/ 0 h 3738722"/>
              <a:gd name="connsiteX2" fmla="*/ 1975914 w 1987158"/>
              <a:gd name="connsiteY2" fmla="*/ 3738722 h 3738722"/>
              <a:gd name="connsiteX3" fmla="*/ 0 w 1987158"/>
              <a:gd name="connsiteY3" fmla="*/ 3738719 h 3738722"/>
              <a:gd name="connsiteX0" fmla="*/ 0 w 1987158"/>
              <a:gd name="connsiteY0" fmla="*/ 3738719 h 3738722"/>
              <a:gd name="connsiteX1" fmla="*/ 1987158 w 1987158"/>
              <a:gd name="connsiteY1" fmla="*/ 0 h 3738722"/>
              <a:gd name="connsiteX2" fmla="*/ 1983288 w 1987158"/>
              <a:gd name="connsiteY2" fmla="*/ 3738722 h 3738722"/>
              <a:gd name="connsiteX3" fmla="*/ 0 w 1987158"/>
              <a:gd name="connsiteY3" fmla="*/ 3738719 h 3738722"/>
            </a:gdLst>
            <a:ahLst/>
            <a:cxnLst>
              <a:cxn ang="0">
                <a:pos x="connsiteX0" y="connsiteY0"/>
              </a:cxn>
              <a:cxn ang="0">
                <a:pos x="connsiteX1" y="connsiteY1"/>
              </a:cxn>
              <a:cxn ang="0">
                <a:pos x="connsiteX2" y="connsiteY2"/>
              </a:cxn>
              <a:cxn ang="0">
                <a:pos x="connsiteX3" y="connsiteY3"/>
              </a:cxn>
            </a:cxnLst>
            <a:rect l="l" t="t" r="r" b="b"/>
            <a:pathLst>
              <a:path w="1987158" h="3738722">
                <a:moveTo>
                  <a:pt x="0" y="3738719"/>
                </a:moveTo>
                <a:lnTo>
                  <a:pt x="1987158" y="0"/>
                </a:lnTo>
                <a:lnTo>
                  <a:pt x="1983288" y="3738722"/>
                </a:lnTo>
                <a:lnTo>
                  <a:pt x="0" y="373871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Isosceles Triangle 31">
            <a:extLst>
              <a:ext uri="{FF2B5EF4-FFF2-40B4-BE49-F238E27FC236}">
                <a16:creationId xmlns:a16="http://schemas.microsoft.com/office/drawing/2014/main" id="{5C7637A9-5D3E-40DA-BA03-0579D79CA079}"/>
              </a:ext>
            </a:extLst>
          </p:cNvPr>
          <p:cNvSpPr/>
          <p:nvPr userDrawn="1"/>
        </p:nvSpPr>
        <p:spPr>
          <a:xfrm rot="5400000">
            <a:off x="646858" y="2742533"/>
            <a:ext cx="2706823" cy="4000536"/>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itle 1">
            <a:extLst>
              <a:ext uri="{FF2B5EF4-FFF2-40B4-BE49-F238E27FC236}">
                <a16:creationId xmlns:a16="http://schemas.microsoft.com/office/drawing/2014/main" id="{121BA008-43C2-41A3-B7C5-A509F8795445}"/>
              </a:ext>
            </a:extLst>
          </p:cNvPr>
          <p:cNvSpPr txBox="1">
            <a:spLocks/>
          </p:cNvSpPr>
          <p:nvPr userDrawn="1"/>
        </p:nvSpPr>
        <p:spPr>
          <a:xfrm>
            <a:off x="755970" y="1689874"/>
            <a:ext cx="5349680" cy="931001"/>
          </a:xfrm>
          <a:prstGeom prst="rect">
            <a:avLst/>
          </a:prstGeom>
        </p:spPr>
        <p:txBody>
          <a:bodyPr/>
          <a:lstStyle/>
          <a:p>
            <a:pPr eaLnBrk="0" fontAlgn="base" hangingPunct="0">
              <a:spcBef>
                <a:spcPct val="0"/>
              </a:spcBef>
              <a:spcAft>
                <a:spcPct val="0"/>
              </a:spcAft>
              <a:defRPr/>
            </a:pPr>
            <a:r>
              <a:rPr lang="en-GB" sz="3200" b="1" kern="0">
                <a:solidFill>
                  <a:schemeClr val="tx1"/>
                </a:solidFill>
                <a:latin typeface="Lucida Sans" pitchFamily="34" charset="0"/>
              </a:rPr>
              <a:t>TRAC Engineering Ltd</a:t>
            </a:r>
          </a:p>
          <a:p>
            <a:pPr eaLnBrk="0" fontAlgn="base" hangingPunct="0">
              <a:spcBef>
                <a:spcPct val="0"/>
              </a:spcBef>
              <a:spcAft>
                <a:spcPct val="0"/>
              </a:spcAft>
              <a:defRPr/>
            </a:pPr>
            <a:r>
              <a:rPr lang="en-GB" sz="2000" b="1" kern="0">
                <a:solidFill>
                  <a:schemeClr val="bg1"/>
                </a:solidFill>
                <a:latin typeface="Lucida Sans" pitchFamily="34" charset="0"/>
              </a:rPr>
              <a:t>Service </a:t>
            </a:r>
            <a:r>
              <a:rPr lang="en-GB" sz="2000" b="1" i="0">
                <a:solidFill>
                  <a:schemeClr val="bg1"/>
                </a:solidFill>
                <a:effectLst/>
                <a:latin typeface="Lucida Sans" panose="020B0602030504020204" pitchFamily="34" charset="0"/>
              </a:rPr>
              <a:t>• </a:t>
            </a:r>
            <a:r>
              <a:rPr kumimoji="0" lang="en-GB" sz="2000" b="1" i="0" u="none" strike="noStrike" kern="0" cap="none" spc="0" normalizeH="0" baseline="0" noProof="0">
                <a:ln>
                  <a:noFill/>
                </a:ln>
                <a:solidFill>
                  <a:schemeClr val="bg1"/>
                </a:solidFill>
                <a:effectLst/>
                <a:uLnTx/>
                <a:uFillTx/>
                <a:latin typeface="Lucida Sans" pitchFamily="34" charset="0"/>
                <a:ea typeface="+mn-ea"/>
                <a:cs typeface="+mn-cs"/>
              </a:rPr>
              <a:t>Safety </a:t>
            </a:r>
            <a:r>
              <a:rPr lang="en-GB" sz="2000" b="1" i="0">
                <a:solidFill>
                  <a:schemeClr val="bg1"/>
                </a:solidFill>
                <a:effectLst/>
                <a:latin typeface="Lucida Sans" panose="020B0602030504020204" pitchFamily="34" charset="0"/>
              </a:rPr>
              <a:t>• Quality • Innovation</a:t>
            </a:r>
            <a:endParaRPr lang="en-GB" sz="2000" b="1">
              <a:solidFill>
                <a:schemeClr val="bg1"/>
              </a:solidFill>
              <a:latin typeface="Lucida Sans" panose="020B0602030504020204" pitchFamily="34" charset="0"/>
            </a:endParaRPr>
          </a:p>
          <a:p>
            <a:pPr eaLnBrk="0" fontAlgn="base" hangingPunct="0">
              <a:spcBef>
                <a:spcPct val="0"/>
              </a:spcBef>
              <a:spcAft>
                <a:spcPct val="0"/>
              </a:spcAft>
              <a:defRPr/>
            </a:pPr>
            <a:endParaRPr lang="en-GB" sz="3200" b="0" kern="0">
              <a:solidFill>
                <a:srgbClr val="FF0000"/>
              </a:solidFill>
              <a:latin typeface="Lucida Sans" pitchFamily="34" charset="0"/>
            </a:endParaRPr>
          </a:p>
        </p:txBody>
      </p:sp>
      <p:sp>
        <p:nvSpPr>
          <p:cNvPr id="2" name="Freeform: Shape 1">
            <a:extLst>
              <a:ext uri="{FF2B5EF4-FFF2-40B4-BE49-F238E27FC236}">
                <a16:creationId xmlns:a16="http://schemas.microsoft.com/office/drawing/2014/main" id="{78A4F372-4C22-38B0-17E7-20DD01D6C4D8}"/>
              </a:ext>
            </a:extLst>
          </p:cNvPr>
          <p:cNvSpPr/>
          <p:nvPr userDrawn="1"/>
        </p:nvSpPr>
        <p:spPr>
          <a:xfrm>
            <a:off x="-24545" y="984"/>
            <a:ext cx="10989892" cy="4959737"/>
          </a:xfrm>
          <a:custGeom>
            <a:avLst/>
            <a:gdLst>
              <a:gd name="connsiteX0" fmla="*/ 0 w 7397496"/>
              <a:gd name="connsiteY0" fmla="*/ 1216152 h 5541264"/>
              <a:gd name="connsiteX1" fmla="*/ 2240280 w 7397496"/>
              <a:gd name="connsiteY1" fmla="*/ 0 h 5541264"/>
              <a:gd name="connsiteX2" fmla="*/ 7397496 w 7397496"/>
              <a:gd name="connsiteY2" fmla="*/ 2770632 h 5541264"/>
              <a:gd name="connsiteX3" fmla="*/ 2231136 w 7397496"/>
              <a:gd name="connsiteY3" fmla="*/ 5541264 h 5541264"/>
              <a:gd name="connsiteX4" fmla="*/ 18288 w 7397496"/>
              <a:gd name="connsiteY4" fmla="*/ 4178808 h 5541264"/>
              <a:gd name="connsiteX5" fmla="*/ 0 w 7397496"/>
              <a:gd name="connsiteY5" fmla="*/ 1216152 h 5541264"/>
              <a:gd name="connsiteX0" fmla="*/ 185898 w 7379208"/>
              <a:gd name="connsiteY0" fmla="*/ 1358195 h 5541264"/>
              <a:gd name="connsiteX1" fmla="*/ 2221992 w 7379208"/>
              <a:gd name="connsiteY1" fmla="*/ 0 h 5541264"/>
              <a:gd name="connsiteX2" fmla="*/ 7379208 w 7379208"/>
              <a:gd name="connsiteY2" fmla="*/ 2770632 h 5541264"/>
              <a:gd name="connsiteX3" fmla="*/ 2212848 w 7379208"/>
              <a:gd name="connsiteY3" fmla="*/ 5541264 h 5541264"/>
              <a:gd name="connsiteX4" fmla="*/ 0 w 7379208"/>
              <a:gd name="connsiteY4" fmla="*/ 4178808 h 5541264"/>
              <a:gd name="connsiteX5" fmla="*/ 185898 w 7379208"/>
              <a:gd name="connsiteY5" fmla="*/ 1358195 h 5541264"/>
              <a:gd name="connsiteX0" fmla="*/ 0 w 7382701"/>
              <a:gd name="connsiteY0" fmla="*/ 1198397 h 5541264"/>
              <a:gd name="connsiteX1" fmla="*/ 2225485 w 7382701"/>
              <a:gd name="connsiteY1" fmla="*/ 0 h 5541264"/>
              <a:gd name="connsiteX2" fmla="*/ 7382701 w 7382701"/>
              <a:gd name="connsiteY2" fmla="*/ 2770632 h 5541264"/>
              <a:gd name="connsiteX3" fmla="*/ 2216341 w 7382701"/>
              <a:gd name="connsiteY3" fmla="*/ 5541264 h 5541264"/>
              <a:gd name="connsiteX4" fmla="*/ 3493 w 7382701"/>
              <a:gd name="connsiteY4" fmla="*/ 4178808 h 5541264"/>
              <a:gd name="connsiteX5" fmla="*/ 0 w 7382701"/>
              <a:gd name="connsiteY5" fmla="*/ 1198397 h 5541264"/>
              <a:gd name="connsiteX0" fmla="*/ 0 w 7382701"/>
              <a:gd name="connsiteY0" fmla="*/ 949822 h 5292689"/>
              <a:gd name="connsiteX1" fmla="*/ 2234363 w 7382701"/>
              <a:gd name="connsiteY1" fmla="*/ 0 h 5292689"/>
              <a:gd name="connsiteX2" fmla="*/ 7382701 w 7382701"/>
              <a:gd name="connsiteY2" fmla="*/ 2522057 h 5292689"/>
              <a:gd name="connsiteX3" fmla="*/ 2216341 w 7382701"/>
              <a:gd name="connsiteY3" fmla="*/ 5292689 h 5292689"/>
              <a:gd name="connsiteX4" fmla="*/ 3493 w 7382701"/>
              <a:gd name="connsiteY4" fmla="*/ 3930233 h 5292689"/>
              <a:gd name="connsiteX5" fmla="*/ 0 w 7382701"/>
              <a:gd name="connsiteY5" fmla="*/ 949822 h 5292689"/>
              <a:gd name="connsiteX0" fmla="*/ 0 w 7382701"/>
              <a:gd name="connsiteY0" fmla="*/ 1201356 h 5544223"/>
              <a:gd name="connsiteX1" fmla="*/ 2231404 w 7382701"/>
              <a:gd name="connsiteY1" fmla="*/ 0 h 5544223"/>
              <a:gd name="connsiteX2" fmla="*/ 7382701 w 7382701"/>
              <a:gd name="connsiteY2" fmla="*/ 2773591 h 5544223"/>
              <a:gd name="connsiteX3" fmla="*/ 2216341 w 7382701"/>
              <a:gd name="connsiteY3" fmla="*/ 5544223 h 5544223"/>
              <a:gd name="connsiteX4" fmla="*/ 3493 w 7382701"/>
              <a:gd name="connsiteY4" fmla="*/ 4181767 h 5544223"/>
              <a:gd name="connsiteX5" fmla="*/ 0 w 7382701"/>
              <a:gd name="connsiteY5" fmla="*/ 1201356 h 5544223"/>
              <a:gd name="connsiteX0" fmla="*/ 0 w 7125249"/>
              <a:gd name="connsiteY0" fmla="*/ 1201356 h 5544223"/>
              <a:gd name="connsiteX1" fmla="*/ 2231404 w 7125249"/>
              <a:gd name="connsiteY1" fmla="*/ 0 h 5544223"/>
              <a:gd name="connsiteX2" fmla="*/ 7125249 w 7125249"/>
              <a:gd name="connsiteY2" fmla="*/ 2791346 h 5544223"/>
              <a:gd name="connsiteX3" fmla="*/ 2216341 w 7125249"/>
              <a:gd name="connsiteY3" fmla="*/ 5544223 h 5544223"/>
              <a:gd name="connsiteX4" fmla="*/ 3493 w 7125249"/>
              <a:gd name="connsiteY4" fmla="*/ 4181767 h 5544223"/>
              <a:gd name="connsiteX5" fmla="*/ 0 w 7125249"/>
              <a:gd name="connsiteY5" fmla="*/ 1201356 h 5544223"/>
              <a:gd name="connsiteX0" fmla="*/ 0 w 7379742"/>
              <a:gd name="connsiteY0" fmla="*/ 1201356 h 5544223"/>
              <a:gd name="connsiteX1" fmla="*/ 2231404 w 7379742"/>
              <a:gd name="connsiteY1" fmla="*/ 0 h 5544223"/>
              <a:gd name="connsiteX2" fmla="*/ 7379742 w 7379742"/>
              <a:gd name="connsiteY2" fmla="*/ 2776550 h 5544223"/>
              <a:gd name="connsiteX3" fmla="*/ 2216341 w 7379742"/>
              <a:gd name="connsiteY3" fmla="*/ 5544223 h 5544223"/>
              <a:gd name="connsiteX4" fmla="*/ 3493 w 7379742"/>
              <a:gd name="connsiteY4" fmla="*/ 4181767 h 5544223"/>
              <a:gd name="connsiteX5" fmla="*/ 0 w 7379742"/>
              <a:gd name="connsiteY5" fmla="*/ 1201356 h 5544223"/>
              <a:gd name="connsiteX0" fmla="*/ 0 w 7379742"/>
              <a:gd name="connsiteY0" fmla="*/ 1201356 h 5147687"/>
              <a:gd name="connsiteX1" fmla="*/ 2231404 w 7379742"/>
              <a:gd name="connsiteY1" fmla="*/ 0 h 5147687"/>
              <a:gd name="connsiteX2" fmla="*/ 7379742 w 7379742"/>
              <a:gd name="connsiteY2" fmla="*/ 2776550 h 5147687"/>
              <a:gd name="connsiteX3" fmla="*/ 2228178 w 7379742"/>
              <a:gd name="connsiteY3" fmla="*/ 5147687 h 5147687"/>
              <a:gd name="connsiteX4" fmla="*/ 3493 w 7379742"/>
              <a:gd name="connsiteY4" fmla="*/ 4181767 h 5147687"/>
              <a:gd name="connsiteX5" fmla="*/ 0 w 7379742"/>
              <a:gd name="connsiteY5" fmla="*/ 1201356 h 5147687"/>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3 w 7379742"/>
              <a:gd name="connsiteY4" fmla="*/ 4181767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284229 w 7379742"/>
              <a:gd name="connsiteY4" fmla="*/ 4177757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284229 w 7379742"/>
              <a:gd name="connsiteY4" fmla="*/ 4177757 h 5544222"/>
              <a:gd name="connsiteX5" fmla="*/ 0 w 7379742"/>
              <a:gd name="connsiteY5" fmla="*/ 1201356 h 5544222"/>
              <a:gd name="connsiteX0" fmla="*/ 60324 w 7440066"/>
              <a:gd name="connsiteY0" fmla="*/ 1201356 h 5544222"/>
              <a:gd name="connsiteX1" fmla="*/ 2291728 w 7440066"/>
              <a:gd name="connsiteY1" fmla="*/ 0 h 5544222"/>
              <a:gd name="connsiteX2" fmla="*/ 7440066 w 7440066"/>
              <a:gd name="connsiteY2" fmla="*/ 2776550 h 5544222"/>
              <a:gd name="connsiteX3" fmla="*/ 2291461 w 7440066"/>
              <a:gd name="connsiteY3" fmla="*/ 5544222 h 5544222"/>
              <a:gd name="connsiteX4" fmla="*/ 63816 w 7440066"/>
              <a:gd name="connsiteY4" fmla="*/ 4306094 h 5544222"/>
              <a:gd name="connsiteX5" fmla="*/ 60324 w 7440066"/>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79742" h="5544222">
                <a:moveTo>
                  <a:pt x="0" y="1201356"/>
                </a:moveTo>
                <a:lnTo>
                  <a:pt x="2231404" y="0"/>
                </a:lnTo>
                <a:lnTo>
                  <a:pt x="7379742" y="2776550"/>
                </a:lnTo>
                <a:lnTo>
                  <a:pt x="2231137" y="5544222"/>
                </a:lnTo>
                <a:lnTo>
                  <a:pt x="3492" y="4306094"/>
                </a:lnTo>
                <a:cubicBezTo>
                  <a:pt x="2328" y="3676762"/>
                  <a:pt x="1164" y="2236269"/>
                  <a:pt x="0" y="1201356"/>
                </a:cubicBezTo>
                <a:close/>
              </a:path>
            </a:pathLst>
          </a:custGeom>
          <a:solidFill>
            <a:srgbClr val="F9D6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76D57A34-4E6C-F8F0-71BA-7A06F76B925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66765" y="387859"/>
            <a:ext cx="2625925" cy="1358782"/>
          </a:xfrm>
          <a:prstGeom prst="rect">
            <a:avLst/>
          </a:prstGeom>
        </p:spPr>
      </p:pic>
      <p:sp>
        <p:nvSpPr>
          <p:cNvPr id="4" name="Isosceles Triangle 3">
            <a:extLst>
              <a:ext uri="{FF2B5EF4-FFF2-40B4-BE49-F238E27FC236}">
                <a16:creationId xmlns:a16="http://schemas.microsoft.com/office/drawing/2014/main" id="{165915F1-EBD1-3395-B683-96A3A91B6F7C}"/>
              </a:ext>
            </a:extLst>
          </p:cNvPr>
          <p:cNvSpPr/>
          <p:nvPr userDrawn="1"/>
        </p:nvSpPr>
        <p:spPr>
          <a:xfrm rot="16200000" flipH="1">
            <a:off x="7838623" y="515325"/>
            <a:ext cx="2830166" cy="5880084"/>
          </a:xfrm>
          <a:prstGeom prst="triangle">
            <a:avLst>
              <a:gd name="adj" fmla="val 68943"/>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8D676B99-30C1-1C51-1FCD-6AF924D93795}"/>
              </a:ext>
            </a:extLst>
          </p:cNvPr>
          <p:cNvSpPr txBox="1">
            <a:spLocks/>
          </p:cNvSpPr>
          <p:nvPr userDrawn="1"/>
        </p:nvSpPr>
        <p:spPr>
          <a:xfrm>
            <a:off x="746320" y="1695017"/>
            <a:ext cx="5349680" cy="931001"/>
          </a:xfrm>
          <a:prstGeom prst="rect">
            <a:avLst/>
          </a:prstGeom>
        </p:spPr>
        <p:txBody>
          <a:bodyPr/>
          <a:lstStyle/>
          <a:p>
            <a:pPr eaLnBrk="0" fontAlgn="base" hangingPunct="0">
              <a:spcBef>
                <a:spcPct val="0"/>
              </a:spcBef>
              <a:spcAft>
                <a:spcPct val="0"/>
              </a:spcAft>
              <a:defRPr/>
            </a:pPr>
            <a:r>
              <a:rPr lang="en-GB" sz="3200" b="1" kern="0">
                <a:solidFill>
                  <a:schemeClr val="tx1"/>
                </a:solidFill>
                <a:latin typeface="Lucida Sans" pitchFamily="34" charset="0"/>
              </a:rPr>
              <a:t>TRAC Engineering Ltd</a:t>
            </a:r>
          </a:p>
          <a:p>
            <a:pPr eaLnBrk="0" fontAlgn="base" hangingPunct="0">
              <a:spcBef>
                <a:spcPct val="0"/>
              </a:spcBef>
              <a:spcAft>
                <a:spcPct val="0"/>
              </a:spcAft>
              <a:defRPr/>
            </a:pPr>
            <a:r>
              <a:rPr lang="en-GB" sz="2000" b="1" kern="0">
                <a:solidFill>
                  <a:schemeClr val="bg1"/>
                </a:solidFill>
                <a:latin typeface="Lucida Sans" pitchFamily="34" charset="0"/>
              </a:rPr>
              <a:t>Service </a:t>
            </a:r>
            <a:r>
              <a:rPr lang="en-GB" sz="2000" b="1" i="0">
                <a:solidFill>
                  <a:schemeClr val="bg1"/>
                </a:solidFill>
                <a:effectLst/>
                <a:latin typeface="Lucida Sans" panose="020B0602030504020204" pitchFamily="34" charset="0"/>
              </a:rPr>
              <a:t>• </a:t>
            </a:r>
            <a:r>
              <a:rPr kumimoji="0" lang="en-GB" sz="2000" b="1" i="0" u="none" strike="noStrike" kern="0" cap="none" spc="0" normalizeH="0" baseline="0" noProof="0">
                <a:ln>
                  <a:noFill/>
                </a:ln>
                <a:solidFill>
                  <a:schemeClr val="bg1"/>
                </a:solidFill>
                <a:effectLst/>
                <a:uLnTx/>
                <a:uFillTx/>
                <a:latin typeface="Lucida Sans" pitchFamily="34" charset="0"/>
                <a:ea typeface="+mn-ea"/>
                <a:cs typeface="+mn-cs"/>
              </a:rPr>
              <a:t>Safety </a:t>
            </a:r>
            <a:r>
              <a:rPr lang="en-GB" sz="2000" b="1" i="0">
                <a:solidFill>
                  <a:schemeClr val="bg1"/>
                </a:solidFill>
                <a:effectLst/>
                <a:latin typeface="Lucida Sans" panose="020B0602030504020204" pitchFamily="34" charset="0"/>
              </a:rPr>
              <a:t>• Quality • Innovation</a:t>
            </a:r>
            <a:endParaRPr lang="en-GB" sz="2000" b="1">
              <a:solidFill>
                <a:schemeClr val="bg1"/>
              </a:solidFill>
              <a:latin typeface="Lucida Sans" panose="020B0602030504020204" pitchFamily="34" charset="0"/>
            </a:endParaRPr>
          </a:p>
          <a:p>
            <a:pPr eaLnBrk="0" fontAlgn="base" hangingPunct="0">
              <a:spcBef>
                <a:spcPct val="0"/>
              </a:spcBef>
              <a:spcAft>
                <a:spcPct val="0"/>
              </a:spcAft>
              <a:defRPr/>
            </a:pPr>
            <a:endParaRPr lang="en-GB" sz="3200" b="0" kern="0">
              <a:solidFill>
                <a:srgbClr val="FF0000"/>
              </a:solidFill>
              <a:latin typeface="Lucida Sans" pitchFamily="34" charset="0"/>
            </a:endParaRPr>
          </a:p>
        </p:txBody>
      </p:sp>
    </p:spTree>
    <p:extLst>
      <p:ext uri="{BB962C8B-B14F-4D97-AF65-F5344CB8AC3E}">
        <p14:creationId xmlns:p14="http://schemas.microsoft.com/office/powerpoint/2010/main" val="22432936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21704D2D-71ED-98BE-0934-04F94E0FC52C}"/>
              </a:ext>
            </a:extLst>
          </p:cNvPr>
          <p:cNvPicPr>
            <a:picLocks noChangeAspect="1"/>
          </p:cNvPicPr>
          <p:nvPr userDrawn="1"/>
        </p:nvPicPr>
        <p:blipFill>
          <a:blip r:embed="rId2"/>
          <a:stretch>
            <a:fillRect/>
          </a:stretch>
        </p:blipFill>
        <p:spPr>
          <a:xfrm>
            <a:off x="1704976" y="3504837"/>
            <a:ext cx="10487024" cy="3390900"/>
          </a:xfrm>
          <a:prstGeom prst="rect">
            <a:avLst/>
          </a:prstGeom>
        </p:spPr>
      </p:pic>
      <p:sp>
        <p:nvSpPr>
          <p:cNvPr id="2" name="Title 1">
            <a:extLst>
              <a:ext uri="{FF2B5EF4-FFF2-40B4-BE49-F238E27FC236}">
                <a16:creationId xmlns:a16="http://schemas.microsoft.com/office/drawing/2014/main" id="{B407F915-88FF-4C0E-9C5E-800659DDCA88}"/>
              </a:ext>
            </a:extLst>
          </p:cNvPr>
          <p:cNvSpPr>
            <a:spLocks noGrp="1"/>
          </p:cNvSpPr>
          <p:nvPr>
            <p:ph type="ctrTitle"/>
          </p:nvPr>
        </p:nvSpPr>
        <p:spPr>
          <a:xfrm>
            <a:off x="748122" y="204096"/>
            <a:ext cx="4295826" cy="2387600"/>
          </a:xfrm>
        </p:spPr>
        <p:txBody>
          <a:bodyPr anchor="b">
            <a:normAutofit/>
          </a:bodyPr>
          <a:lstStyle>
            <a:lvl1pPr algn="l">
              <a:defRPr sz="42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CDB3444D-4905-420D-BE9F-52734628DB93}"/>
              </a:ext>
            </a:extLst>
          </p:cNvPr>
          <p:cNvSpPr>
            <a:spLocks noGrp="1"/>
          </p:cNvSpPr>
          <p:nvPr>
            <p:ph type="subTitle" idx="1"/>
          </p:nvPr>
        </p:nvSpPr>
        <p:spPr>
          <a:xfrm>
            <a:off x="738291" y="2730501"/>
            <a:ext cx="2349039" cy="698499"/>
          </a:xfrm>
        </p:spPr>
        <p:txBody>
          <a:bodyPr>
            <a:normAutofit/>
          </a:bodyPr>
          <a:lstStyle>
            <a:lvl1pPr marL="0" indent="0" algn="l">
              <a:buNone/>
              <a:defRPr sz="1800">
                <a:solidFill>
                  <a:srgbClr val="FFC60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Isosceles Triangle 7">
            <a:extLst>
              <a:ext uri="{FF2B5EF4-FFF2-40B4-BE49-F238E27FC236}">
                <a16:creationId xmlns:a16="http://schemas.microsoft.com/office/drawing/2014/main" id="{1C6C7FBC-A916-3EA0-0DE1-04C0963ED2A3}"/>
              </a:ext>
            </a:extLst>
          </p:cNvPr>
          <p:cNvSpPr/>
          <p:nvPr userDrawn="1"/>
        </p:nvSpPr>
        <p:spPr>
          <a:xfrm rot="5400000">
            <a:off x="1674404" y="3220462"/>
            <a:ext cx="2000871" cy="5349679"/>
          </a:xfrm>
          <a:custGeom>
            <a:avLst/>
            <a:gdLst>
              <a:gd name="connsiteX0" fmla="*/ 0 w 3974316"/>
              <a:gd name="connsiteY0" fmla="*/ 3738719 h 3738719"/>
              <a:gd name="connsiteX1" fmla="*/ 1987158 w 3974316"/>
              <a:gd name="connsiteY1" fmla="*/ 0 h 3738719"/>
              <a:gd name="connsiteX2" fmla="*/ 3974316 w 3974316"/>
              <a:gd name="connsiteY2" fmla="*/ 3738719 h 3738719"/>
              <a:gd name="connsiteX3" fmla="*/ 0 w 3974316"/>
              <a:gd name="connsiteY3" fmla="*/ 3738719 h 3738719"/>
              <a:gd name="connsiteX0" fmla="*/ 0 w 1998036"/>
              <a:gd name="connsiteY0" fmla="*/ 3738719 h 3738722"/>
              <a:gd name="connsiteX1" fmla="*/ 1987158 w 1998036"/>
              <a:gd name="connsiteY1" fmla="*/ 0 h 3738722"/>
              <a:gd name="connsiteX2" fmla="*/ 1998036 w 1998036"/>
              <a:gd name="connsiteY2" fmla="*/ 3738722 h 3738722"/>
              <a:gd name="connsiteX3" fmla="*/ 0 w 1998036"/>
              <a:gd name="connsiteY3" fmla="*/ 3738719 h 3738722"/>
              <a:gd name="connsiteX0" fmla="*/ 0 w 1990662"/>
              <a:gd name="connsiteY0" fmla="*/ 3738719 h 3738722"/>
              <a:gd name="connsiteX1" fmla="*/ 1987158 w 1990662"/>
              <a:gd name="connsiteY1" fmla="*/ 0 h 3738722"/>
              <a:gd name="connsiteX2" fmla="*/ 1990662 w 1990662"/>
              <a:gd name="connsiteY2" fmla="*/ 3738722 h 3738722"/>
              <a:gd name="connsiteX3" fmla="*/ 0 w 1990662"/>
              <a:gd name="connsiteY3" fmla="*/ 3738719 h 3738722"/>
              <a:gd name="connsiteX0" fmla="*/ 0 w 1987158"/>
              <a:gd name="connsiteY0" fmla="*/ 3738719 h 3738722"/>
              <a:gd name="connsiteX1" fmla="*/ 1987158 w 1987158"/>
              <a:gd name="connsiteY1" fmla="*/ 0 h 3738722"/>
              <a:gd name="connsiteX2" fmla="*/ 1975914 w 1987158"/>
              <a:gd name="connsiteY2" fmla="*/ 3738722 h 3738722"/>
              <a:gd name="connsiteX3" fmla="*/ 0 w 1987158"/>
              <a:gd name="connsiteY3" fmla="*/ 3738719 h 3738722"/>
              <a:gd name="connsiteX0" fmla="*/ 0 w 1987158"/>
              <a:gd name="connsiteY0" fmla="*/ 3738719 h 3738722"/>
              <a:gd name="connsiteX1" fmla="*/ 1987158 w 1987158"/>
              <a:gd name="connsiteY1" fmla="*/ 0 h 3738722"/>
              <a:gd name="connsiteX2" fmla="*/ 1983288 w 1987158"/>
              <a:gd name="connsiteY2" fmla="*/ 3738722 h 3738722"/>
              <a:gd name="connsiteX3" fmla="*/ 0 w 1987158"/>
              <a:gd name="connsiteY3" fmla="*/ 3738719 h 3738722"/>
            </a:gdLst>
            <a:ahLst/>
            <a:cxnLst>
              <a:cxn ang="0">
                <a:pos x="connsiteX0" y="connsiteY0"/>
              </a:cxn>
              <a:cxn ang="0">
                <a:pos x="connsiteX1" y="connsiteY1"/>
              </a:cxn>
              <a:cxn ang="0">
                <a:pos x="connsiteX2" y="connsiteY2"/>
              </a:cxn>
              <a:cxn ang="0">
                <a:pos x="connsiteX3" y="connsiteY3"/>
              </a:cxn>
            </a:cxnLst>
            <a:rect l="l" t="t" r="r" b="b"/>
            <a:pathLst>
              <a:path w="1987158" h="3738722">
                <a:moveTo>
                  <a:pt x="0" y="3738719"/>
                </a:moveTo>
                <a:lnTo>
                  <a:pt x="1987158" y="0"/>
                </a:lnTo>
                <a:lnTo>
                  <a:pt x="1983288" y="3738722"/>
                </a:lnTo>
                <a:lnTo>
                  <a:pt x="0" y="373871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Isosceles Triangle 6">
            <a:extLst>
              <a:ext uri="{FF2B5EF4-FFF2-40B4-BE49-F238E27FC236}">
                <a16:creationId xmlns:a16="http://schemas.microsoft.com/office/drawing/2014/main" id="{45F4E457-E1F3-C03B-0A56-04F52C18D63F}"/>
              </a:ext>
            </a:extLst>
          </p:cNvPr>
          <p:cNvSpPr/>
          <p:nvPr userDrawn="1"/>
        </p:nvSpPr>
        <p:spPr>
          <a:xfrm rot="5400000">
            <a:off x="646858" y="2742533"/>
            <a:ext cx="2706823" cy="4000536"/>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7">
            <a:extLst>
              <a:ext uri="{FF2B5EF4-FFF2-40B4-BE49-F238E27FC236}">
                <a16:creationId xmlns:a16="http://schemas.microsoft.com/office/drawing/2014/main" id="{F19BC746-15D2-2B70-FA37-5C07E2F0B403}"/>
              </a:ext>
            </a:extLst>
          </p:cNvPr>
          <p:cNvSpPr/>
          <p:nvPr userDrawn="1"/>
        </p:nvSpPr>
        <p:spPr>
          <a:xfrm>
            <a:off x="-24545" y="984"/>
            <a:ext cx="10989892" cy="4959737"/>
          </a:xfrm>
          <a:custGeom>
            <a:avLst/>
            <a:gdLst>
              <a:gd name="connsiteX0" fmla="*/ 0 w 7397496"/>
              <a:gd name="connsiteY0" fmla="*/ 1216152 h 5541264"/>
              <a:gd name="connsiteX1" fmla="*/ 2240280 w 7397496"/>
              <a:gd name="connsiteY1" fmla="*/ 0 h 5541264"/>
              <a:gd name="connsiteX2" fmla="*/ 7397496 w 7397496"/>
              <a:gd name="connsiteY2" fmla="*/ 2770632 h 5541264"/>
              <a:gd name="connsiteX3" fmla="*/ 2231136 w 7397496"/>
              <a:gd name="connsiteY3" fmla="*/ 5541264 h 5541264"/>
              <a:gd name="connsiteX4" fmla="*/ 18288 w 7397496"/>
              <a:gd name="connsiteY4" fmla="*/ 4178808 h 5541264"/>
              <a:gd name="connsiteX5" fmla="*/ 0 w 7397496"/>
              <a:gd name="connsiteY5" fmla="*/ 1216152 h 5541264"/>
              <a:gd name="connsiteX0" fmla="*/ 185898 w 7379208"/>
              <a:gd name="connsiteY0" fmla="*/ 1358195 h 5541264"/>
              <a:gd name="connsiteX1" fmla="*/ 2221992 w 7379208"/>
              <a:gd name="connsiteY1" fmla="*/ 0 h 5541264"/>
              <a:gd name="connsiteX2" fmla="*/ 7379208 w 7379208"/>
              <a:gd name="connsiteY2" fmla="*/ 2770632 h 5541264"/>
              <a:gd name="connsiteX3" fmla="*/ 2212848 w 7379208"/>
              <a:gd name="connsiteY3" fmla="*/ 5541264 h 5541264"/>
              <a:gd name="connsiteX4" fmla="*/ 0 w 7379208"/>
              <a:gd name="connsiteY4" fmla="*/ 4178808 h 5541264"/>
              <a:gd name="connsiteX5" fmla="*/ 185898 w 7379208"/>
              <a:gd name="connsiteY5" fmla="*/ 1358195 h 5541264"/>
              <a:gd name="connsiteX0" fmla="*/ 0 w 7382701"/>
              <a:gd name="connsiteY0" fmla="*/ 1198397 h 5541264"/>
              <a:gd name="connsiteX1" fmla="*/ 2225485 w 7382701"/>
              <a:gd name="connsiteY1" fmla="*/ 0 h 5541264"/>
              <a:gd name="connsiteX2" fmla="*/ 7382701 w 7382701"/>
              <a:gd name="connsiteY2" fmla="*/ 2770632 h 5541264"/>
              <a:gd name="connsiteX3" fmla="*/ 2216341 w 7382701"/>
              <a:gd name="connsiteY3" fmla="*/ 5541264 h 5541264"/>
              <a:gd name="connsiteX4" fmla="*/ 3493 w 7382701"/>
              <a:gd name="connsiteY4" fmla="*/ 4178808 h 5541264"/>
              <a:gd name="connsiteX5" fmla="*/ 0 w 7382701"/>
              <a:gd name="connsiteY5" fmla="*/ 1198397 h 5541264"/>
              <a:gd name="connsiteX0" fmla="*/ 0 w 7382701"/>
              <a:gd name="connsiteY0" fmla="*/ 949822 h 5292689"/>
              <a:gd name="connsiteX1" fmla="*/ 2234363 w 7382701"/>
              <a:gd name="connsiteY1" fmla="*/ 0 h 5292689"/>
              <a:gd name="connsiteX2" fmla="*/ 7382701 w 7382701"/>
              <a:gd name="connsiteY2" fmla="*/ 2522057 h 5292689"/>
              <a:gd name="connsiteX3" fmla="*/ 2216341 w 7382701"/>
              <a:gd name="connsiteY3" fmla="*/ 5292689 h 5292689"/>
              <a:gd name="connsiteX4" fmla="*/ 3493 w 7382701"/>
              <a:gd name="connsiteY4" fmla="*/ 3930233 h 5292689"/>
              <a:gd name="connsiteX5" fmla="*/ 0 w 7382701"/>
              <a:gd name="connsiteY5" fmla="*/ 949822 h 5292689"/>
              <a:gd name="connsiteX0" fmla="*/ 0 w 7382701"/>
              <a:gd name="connsiteY0" fmla="*/ 1201356 h 5544223"/>
              <a:gd name="connsiteX1" fmla="*/ 2231404 w 7382701"/>
              <a:gd name="connsiteY1" fmla="*/ 0 h 5544223"/>
              <a:gd name="connsiteX2" fmla="*/ 7382701 w 7382701"/>
              <a:gd name="connsiteY2" fmla="*/ 2773591 h 5544223"/>
              <a:gd name="connsiteX3" fmla="*/ 2216341 w 7382701"/>
              <a:gd name="connsiteY3" fmla="*/ 5544223 h 5544223"/>
              <a:gd name="connsiteX4" fmla="*/ 3493 w 7382701"/>
              <a:gd name="connsiteY4" fmla="*/ 4181767 h 5544223"/>
              <a:gd name="connsiteX5" fmla="*/ 0 w 7382701"/>
              <a:gd name="connsiteY5" fmla="*/ 1201356 h 5544223"/>
              <a:gd name="connsiteX0" fmla="*/ 0 w 7125249"/>
              <a:gd name="connsiteY0" fmla="*/ 1201356 h 5544223"/>
              <a:gd name="connsiteX1" fmla="*/ 2231404 w 7125249"/>
              <a:gd name="connsiteY1" fmla="*/ 0 h 5544223"/>
              <a:gd name="connsiteX2" fmla="*/ 7125249 w 7125249"/>
              <a:gd name="connsiteY2" fmla="*/ 2791346 h 5544223"/>
              <a:gd name="connsiteX3" fmla="*/ 2216341 w 7125249"/>
              <a:gd name="connsiteY3" fmla="*/ 5544223 h 5544223"/>
              <a:gd name="connsiteX4" fmla="*/ 3493 w 7125249"/>
              <a:gd name="connsiteY4" fmla="*/ 4181767 h 5544223"/>
              <a:gd name="connsiteX5" fmla="*/ 0 w 7125249"/>
              <a:gd name="connsiteY5" fmla="*/ 1201356 h 5544223"/>
              <a:gd name="connsiteX0" fmla="*/ 0 w 7379742"/>
              <a:gd name="connsiteY0" fmla="*/ 1201356 h 5544223"/>
              <a:gd name="connsiteX1" fmla="*/ 2231404 w 7379742"/>
              <a:gd name="connsiteY1" fmla="*/ 0 h 5544223"/>
              <a:gd name="connsiteX2" fmla="*/ 7379742 w 7379742"/>
              <a:gd name="connsiteY2" fmla="*/ 2776550 h 5544223"/>
              <a:gd name="connsiteX3" fmla="*/ 2216341 w 7379742"/>
              <a:gd name="connsiteY3" fmla="*/ 5544223 h 5544223"/>
              <a:gd name="connsiteX4" fmla="*/ 3493 w 7379742"/>
              <a:gd name="connsiteY4" fmla="*/ 4181767 h 5544223"/>
              <a:gd name="connsiteX5" fmla="*/ 0 w 7379742"/>
              <a:gd name="connsiteY5" fmla="*/ 1201356 h 5544223"/>
              <a:gd name="connsiteX0" fmla="*/ 0 w 7379742"/>
              <a:gd name="connsiteY0" fmla="*/ 1201356 h 5147687"/>
              <a:gd name="connsiteX1" fmla="*/ 2231404 w 7379742"/>
              <a:gd name="connsiteY1" fmla="*/ 0 h 5147687"/>
              <a:gd name="connsiteX2" fmla="*/ 7379742 w 7379742"/>
              <a:gd name="connsiteY2" fmla="*/ 2776550 h 5147687"/>
              <a:gd name="connsiteX3" fmla="*/ 2228178 w 7379742"/>
              <a:gd name="connsiteY3" fmla="*/ 5147687 h 5147687"/>
              <a:gd name="connsiteX4" fmla="*/ 3493 w 7379742"/>
              <a:gd name="connsiteY4" fmla="*/ 4181767 h 5147687"/>
              <a:gd name="connsiteX5" fmla="*/ 0 w 7379742"/>
              <a:gd name="connsiteY5" fmla="*/ 1201356 h 5147687"/>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3 w 7379742"/>
              <a:gd name="connsiteY4" fmla="*/ 4181767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284229 w 7379742"/>
              <a:gd name="connsiteY4" fmla="*/ 4177757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284229 w 7379742"/>
              <a:gd name="connsiteY4" fmla="*/ 4177757 h 5544222"/>
              <a:gd name="connsiteX5" fmla="*/ 0 w 7379742"/>
              <a:gd name="connsiteY5" fmla="*/ 1201356 h 5544222"/>
              <a:gd name="connsiteX0" fmla="*/ 60324 w 7440066"/>
              <a:gd name="connsiteY0" fmla="*/ 1201356 h 5544222"/>
              <a:gd name="connsiteX1" fmla="*/ 2291728 w 7440066"/>
              <a:gd name="connsiteY1" fmla="*/ 0 h 5544222"/>
              <a:gd name="connsiteX2" fmla="*/ 7440066 w 7440066"/>
              <a:gd name="connsiteY2" fmla="*/ 2776550 h 5544222"/>
              <a:gd name="connsiteX3" fmla="*/ 2291461 w 7440066"/>
              <a:gd name="connsiteY3" fmla="*/ 5544222 h 5544222"/>
              <a:gd name="connsiteX4" fmla="*/ 63816 w 7440066"/>
              <a:gd name="connsiteY4" fmla="*/ 4306094 h 5544222"/>
              <a:gd name="connsiteX5" fmla="*/ 60324 w 7440066"/>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79742" h="5544222">
                <a:moveTo>
                  <a:pt x="0" y="1201356"/>
                </a:moveTo>
                <a:lnTo>
                  <a:pt x="2231404" y="0"/>
                </a:lnTo>
                <a:lnTo>
                  <a:pt x="7379742" y="2776550"/>
                </a:lnTo>
                <a:lnTo>
                  <a:pt x="2231137" y="5544222"/>
                </a:lnTo>
                <a:lnTo>
                  <a:pt x="3492" y="4306094"/>
                </a:lnTo>
                <a:cubicBezTo>
                  <a:pt x="2328" y="3676762"/>
                  <a:pt x="1164" y="2236269"/>
                  <a:pt x="0" y="1201356"/>
                </a:cubicBezTo>
                <a:close/>
              </a:path>
            </a:pathLst>
          </a:custGeom>
          <a:solidFill>
            <a:srgbClr val="F9D6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AA9109EB-946E-3A15-9D5E-31CBF8F3864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66765" y="387859"/>
            <a:ext cx="2625925" cy="1358782"/>
          </a:xfrm>
          <a:prstGeom prst="rect">
            <a:avLst/>
          </a:prstGeom>
        </p:spPr>
      </p:pic>
      <p:sp>
        <p:nvSpPr>
          <p:cNvPr id="10" name="Isosceles Triangle 9">
            <a:extLst>
              <a:ext uri="{FF2B5EF4-FFF2-40B4-BE49-F238E27FC236}">
                <a16:creationId xmlns:a16="http://schemas.microsoft.com/office/drawing/2014/main" id="{518C253D-0903-B498-4061-ADAA8B7625D4}"/>
              </a:ext>
            </a:extLst>
          </p:cNvPr>
          <p:cNvSpPr/>
          <p:nvPr userDrawn="1"/>
        </p:nvSpPr>
        <p:spPr>
          <a:xfrm rot="16200000" flipH="1">
            <a:off x="7838623" y="515325"/>
            <a:ext cx="2830166" cy="5880084"/>
          </a:xfrm>
          <a:prstGeom prst="triangle">
            <a:avLst>
              <a:gd name="adj" fmla="val 68943"/>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CD6B608B-EE1F-089F-7DB7-02D4B222D759}"/>
              </a:ext>
            </a:extLst>
          </p:cNvPr>
          <p:cNvSpPr txBox="1">
            <a:spLocks/>
          </p:cNvSpPr>
          <p:nvPr userDrawn="1"/>
        </p:nvSpPr>
        <p:spPr>
          <a:xfrm>
            <a:off x="746320" y="1695017"/>
            <a:ext cx="5349680" cy="931001"/>
          </a:xfrm>
          <a:prstGeom prst="rect">
            <a:avLst/>
          </a:prstGeom>
        </p:spPr>
        <p:txBody>
          <a:bodyPr/>
          <a:lstStyle/>
          <a:p>
            <a:pPr eaLnBrk="0" fontAlgn="base" hangingPunct="0">
              <a:spcBef>
                <a:spcPct val="0"/>
              </a:spcBef>
              <a:spcAft>
                <a:spcPct val="0"/>
              </a:spcAft>
              <a:defRPr/>
            </a:pPr>
            <a:r>
              <a:rPr lang="en-GB" sz="3200" b="1" kern="0">
                <a:solidFill>
                  <a:schemeClr val="tx1"/>
                </a:solidFill>
                <a:latin typeface="Lucida Sans" pitchFamily="34" charset="0"/>
              </a:rPr>
              <a:t>TRAC International</a:t>
            </a:r>
          </a:p>
          <a:p>
            <a:pPr eaLnBrk="0" fontAlgn="base" hangingPunct="0">
              <a:spcBef>
                <a:spcPct val="0"/>
              </a:spcBef>
              <a:spcAft>
                <a:spcPct val="0"/>
              </a:spcAft>
              <a:defRPr/>
            </a:pPr>
            <a:endParaRPr lang="en-GB" sz="3200" b="0" kern="0">
              <a:solidFill>
                <a:srgbClr val="FF0000"/>
              </a:solidFill>
              <a:latin typeface="Lucida Sans" pitchFamily="34" charset="0"/>
            </a:endParaRPr>
          </a:p>
        </p:txBody>
      </p:sp>
    </p:spTree>
    <p:extLst>
      <p:ext uri="{BB962C8B-B14F-4D97-AF65-F5344CB8AC3E}">
        <p14:creationId xmlns:p14="http://schemas.microsoft.com/office/powerpoint/2010/main" val="12219919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A910B-6CD0-40B5-92D2-13E5B85746C0}"/>
              </a:ext>
            </a:extLst>
          </p:cNvPr>
          <p:cNvSpPr>
            <a:spLocks noGrp="1"/>
          </p:cNvSpPr>
          <p:nvPr>
            <p:ph type="title"/>
          </p:nvPr>
        </p:nvSpPr>
        <p:spPr>
          <a:xfrm>
            <a:off x="838200" y="365125"/>
            <a:ext cx="8832011" cy="1325563"/>
          </a:xfrm>
        </p:spPr>
        <p:txBody>
          <a:bodyPr lIns="0">
            <a:normAutofit/>
          </a:bodyPr>
          <a:lstStyle>
            <a:lvl1pPr>
              <a:defRPr sz="38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0663C9F-6A7B-420E-A21F-2C5065E82A8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F1C44ED3-CAE4-4DD6-A19C-6E9175864B7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BF254C4C-3313-46E4-B34E-6F190157A7EE}"/>
              </a:ext>
            </a:extLst>
          </p:cNvPr>
          <p:cNvSpPr>
            <a:spLocks noGrp="1"/>
          </p:cNvSpPr>
          <p:nvPr>
            <p:ph type="sldNum" sz="quarter" idx="12"/>
          </p:nvPr>
        </p:nvSpPr>
        <p:spPr>
          <a:xfrm>
            <a:off x="8610600" y="6356350"/>
            <a:ext cx="2743200" cy="365125"/>
          </a:xfrm>
          <a:prstGeom prst="rect">
            <a:avLst/>
          </a:prstGeom>
        </p:spPr>
        <p:txBody>
          <a:bodyPr/>
          <a:lstStyle/>
          <a:p>
            <a:fld id="{76B9688F-3374-4291-A60B-1851D6BA4297}" type="slidenum">
              <a:rPr lang="en-GB" smtClean="0"/>
              <a:t>‹#›</a:t>
            </a:fld>
            <a:endParaRPr lang="en-GB"/>
          </a:p>
        </p:txBody>
      </p:sp>
    </p:spTree>
    <p:extLst>
      <p:ext uri="{BB962C8B-B14F-4D97-AF65-F5344CB8AC3E}">
        <p14:creationId xmlns:p14="http://schemas.microsoft.com/office/powerpoint/2010/main" val="35602630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7A9D4-65D6-4253-B40D-6277E55430E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92F9403-C3AA-4988-AC9E-D5378BCE36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3846257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B44BA-6F2A-4C45-BF6B-93D9BB9C34E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60EF5FA-F276-42E3-A02B-E96DC9FD64D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A036062-F336-421F-A1EE-088A26BD9A3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238813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0AA15-7303-4C83-9C01-0F9509E7114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69FB8B2-5E1E-4356-AFA0-423CCCB3B5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18AD3D-AA47-4EA7-8DC3-18B3842F1F7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B588112-38B1-41A4-87C8-2D8EA48BB1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DA3ACDE-81D3-457F-ADCB-D2F3601DC49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258977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3641F-D62C-4010-95A4-68ABDAAC5440}"/>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4543112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98408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453D1-1753-43DE-8405-B95DD1E184B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AA5DDA2-7B3E-4DFD-B57D-706D6DD96CA1}"/>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67A62B6-08AB-46A9-AB56-6AE06EB2B69E}"/>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1CED91A-55D4-4D2D-971B-EEF156F1FDD9}"/>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30/07/2024</a:t>
            </a:fld>
            <a:endParaRPr lang="en-GB"/>
          </a:p>
        </p:txBody>
      </p:sp>
      <p:sp>
        <p:nvSpPr>
          <p:cNvPr id="6" name="Footer Placeholder 5">
            <a:extLst>
              <a:ext uri="{FF2B5EF4-FFF2-40B4-BE49-F238E27FC236}">
                <a16:creationId xmlns:a16="http://schemas.microsoft.com/office/drawing/2014/main" id="{5CA31946-7C5F-412D-9640-08AE73BD657D}"/>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F25E657F-273C-4BEF-B484-F38D11CC2546}"/>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368412128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DB899-06BC-4C2B-9AED-B9C8C03C22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EAEA316-AB09-4C95-BDFF-58FEE48E45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4E000F7-E58C-4D63-BE4E-FBEC08FEAA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5935975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10AFB-5A3A-4DA3-AC67-37D15A1313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24B9B97-DD66-4B04-B4AA-1D49BF8856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BAB1178-02FA-4394-B22C-073FF5CB35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1D3527-B792-4BDD-B218-0A0485DA6D91}"/>
              </a:ext>
            </a:extLst>
          </p:cNvPr>
          <p:cNvSpPr>
            <a:spLocks noGrp="1"/>
          </p:cNvSpPr>
          <p:nvPr>
            <p:ph type="dt" sz="half" idx="10"/>
          </p:nvPr>
        </p:nvSpPr>
        <p:spPr>
          <a:xfrm>
            <a:off x="838200" y="6356350"/>
            <a:ext cx="2743200" cy="365125"/>
          </a:xfrm>
          <a:prstGeom prst="rect">
            <a:avLst/>
          </a:prstGeom>
        </p:spPr>
        <p:txBody>
          <a:bodyPr/>
          <a:lstStyle/>
          <a:p>
            <a:fld id="{11D1414C-8B32-4BD2-ADE1-E9025317A3D3}" type="datetimeFigureOut">
              <a:rPr lang="en-GB" smtClean="0"/>
              <a:t>30/07/2024</a:t>
            </a:fld>
            <a:endParaRPr lang="en-GB"/>
          </a:p>
        </p:txBody>
      </p:sp>
      <p:sp>
        <p:nvSpPr>
          <p:cNvPr id="6" name="Footer Placeholder 5">
            <a:extLst>
              <a:ext uri="{FF2B5EF4-FFF2-40B4-BE49-F238E27FC236}">
                <a16:creationId xmlns:a16="http://schemas.microsoft.com/office/drawing/2014/main" id="{8FD27CBF-9515-482C-B217-33A8251D11C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80FEFE7F-9AFC-470E-98BD-4B5955994E06}"/>
              </a:ext>
            </a:extLst>
          </p:cNvPr>
          <p:cNvSpPr>
            <a:spLocks noGrp="1"/>
          </p:cNvSpPr>
          <p:nvPr>
            <p:ph type="sldNum" sz="quarter" idx="12"/>
          </p:nvPr>
        </p:nvSpPr>
        <p:spPr>
          <a:xfrm>
            <a:off x="8610600" y="6356350"/>
            <a:ext cx="2743200" cy="365125"/>
          </a:xfrm>
          <a:prstGeom prst="rect">
            <a:avLst/>
          </a:prstGeom>
        </p:spPr>
        <p:txBody>
          <a:bodyPr/>
          <a:lstStyle/>
          <a:p>
            <a:fld id="{76B9688F-3374-4291-A60B-1851D6BA4297}" type="slidenum">
              <a:rPr lang="en-GB" smtClean="0"/>
              <a:t>‹#›</a:t>
            </a:fld>
            <a:endParaRPr lang="en-GB"/>
          </a:p>
        </p:txBody>
      </p:sp>
    </p:spTree>
    <p:extLst>
      <p:ext uri="{BB962C8B-B14F-4D97-AF65-F5344CB8AC3E}">
        <p14:creationId xmlns:p14="http://schemas.microsoft.com/office/powerpoint/2010/main" val="62109589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FA99D-B7D1-43F5-9AAE-147A4E16E84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63CCEDC-ABBD-4DFF-AE82-0E8FD49C09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9086129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87A49E-BD4D-4FE6-9B90-3B292B35A22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C36BFB6-156E-49D9-930F-578B0543FC6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85267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41DF1-39DB-48D7-A3B2-A651A0371944}"/>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B46F8CD-493F-46EC-A63F-D2DAE45C7570}"/>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F317CD4-B67C-40DA-B4A2-85A88CD2C8A7}"/>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5EC18BC-2CD0-4D33-845F-A7E0798846AD}"/>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3ABABE8-D2B4-4B74-B214-A79B717B9CE9}"/>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553B1E7-0160-4E86-8E77-3A4371DC4B18}"/>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30/07/2024</a:t>
            </a:fld>
            <a:endParaRPr lang="en-GB"/>
          </a:p>
        </p:txBody>
      </p:sp>
      <p:sp>
        <p:nvSpPr>
          <p:cNvPr id="8" name="Footer Placeholder 7">
            <a:extLst>
              <a:ext uri="{FF2B5EF4-FFF2-40B4-BE49-F238E27FC236}">
                <a16:creationId xmlns:a16="http://schemas.microsoft.com/office/drawing/2014/main" id="{65CB67EC-9105-48AE-B012-9CF0741D456C}"/>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1CA616BE-1917-46F0-83DF-D4EEB24660D9}"/>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3578486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93573-B616-4B74-BAC1-F3E59EB7E91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0739983-6C76-49C9-AE98-AE5317705BA3}"/>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30/07/2024</a:t>
            </a:fld>
            <a:endParaRPr lang="en-GB"/>
          </a:p>
        </p:txBody>
      </p:sp>
      <p:sp>
        <p:nvSpPr>
          <p:cNvPr id="4" name="Footer Placeholder 3">
            <a:extLst>
              <a:ext uri="{FF2B5EF4-FFF2-40B4-BE49-F238E27FC236}">
                <a16:creationId xmlns:a16="http://schemas.microsoft.com/office/drawing/2014/main" id="{8CD03936-0803-4C43-BB6F-B55C60CD264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83C5254E-BF70-40F3-BBA7-49B074137468}"/>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3508378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ACB798E-A594-40D2-ACDF-B474E361BFBA}"/>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30/07/2024</a:t>
            </a:fld>
            <a:endParaRPr lang="en-GB"/>
          </a:p>
        </p:txBody>
      </p:sp>
      <p:sp>
        <p:nvSpPr>
          <p:cNvPr id="3" name="Footer Placeholder 2">
            <a:extLst>
              <a:ext uri="{FF2B5EF4-FFF2-40B4-BE49-F238E27FC236}">
                <a16:creationId xmlns:a16="http://schemas.microsoft.com/office/drawing/2014/main" id="{A119136F-99E7-443D-9673-6771AF5286C1}"/>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155F77FD-F632-407B-9885-CFB7A6F00128}"/>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959311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F2AAB-839E-4ACB-9CFF-76FE2F94DFF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AB9F631-8630-45C2-9CB9-B33EB2F6DDD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563D4C3-FBEF-4EFA-B515-1F8A63E80C0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D2FC15-0B22-460E-A9A5-C66FA2E29551}"/>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30/07/2024</a:t>
            </a:fld>
            <a:endParaRPr lang="en-GB"/>
          </a:p>
        </p:txBody>
      </p:sp>
      <p:sp>
        <p:nvSpPr>
          <p:cNvPr id="6" name="Footer Placeholder 5">
            <a:extLst>
              <a:ext uri="{FF2B5EF4-FFF2-40B4-BE49-F238E27FC236}">
                <a16:creationId xmlns:a16="http://schemas.microsoft.com/office/drawing/2014/main" id="{C5C39493-0E65-44D2-9502-2929D35E20C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4F48626D-8EEF-455C-86E9-21F189522860}"/>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3477587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E632D-DF50-41D5-9439-82327D9F524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B90BB2F-B8B7-46DD-92B5-05400345C90B}"/>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EF3C69A-65D4-4DA6-A231-A1C64B6278C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6C856D-7CC1-4C3B-AD5E-85D4573AB494}"/>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30/07/2024</a:t>
            </a:fld>
            <a:endParaRPr lang="en-GB"/>
          </a:p>
        </p:txBody>
      </p:sp>
      <p:sp>
        <p:nvSpPr>
          <p:cNvPr id="6" name="Footer Placeholder 5">
            <a:extLst>
              <a:ext uri="{FF2B5EF4-FFF2-40B4-BE49-F238E27FC236}">
                <a16:creationId xmlns:a16="http://schemas.microsoft.com/office/drawing/2014/main" id="{A23CC455-4B20-4B64-8ED6-A490479E5FC2}"/>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A679E2C7-8749-4E53-B593-16129E1E8241}"/>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2127165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5D6CB-7DA2-4FB8-A745-AE5105231CF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6B64C10-8C7F-4610-BAA7-C0A89C7A3865}"/>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2A5D4B8-6F82-4A69-AD0F-5775D97A841F}"/>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30/07/2024</a:t>
            </a:fld>
            <a:endParaRPr lang="en-GB"/>
          </a:p>
        </p:txBody>
      </p:sp>
      <p:sp>
        <p:nvSpPr>
          <p:cNvPr id="5" name="Footer Placeholder 4">
            <a:extLst>
              <a:ext uri="{FF2B5EF4-FFF2-40B4-BE49-F238E27FC236}">
                <a16:creationId xmlns:a16="http://schemas.microsoft.com/office/drawing/2014/main" id="{142C35D7-77C3-4EBA-AEB1-91EC4B6C58B5}"/>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C52536CA-3B2C-419B-95E9-9C121C59CF8B}"/>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896506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4.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theme" Target="../theme/theme3.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C2FB91D-6423-4D18-B577-BF954E3C727F}"/>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b="2053"/>
          <a:stretch/>
        </p:blipFill>
        <p:spPr>
          <a:xfrm>
            <a:off x="0" y="5914528"/>
            <a:ext cx="10486029" cy="943472"/>
          </a:xfrm>
          <a:prstGeom prst="rect">
            <a:avLst/>
          </a:prstGeom>
        </p:spPr>
      </p:pic>
      <p:sp>
        <p:nvSpPr>
          <p:cNvPr id="12" name="TextBox 11">
            <a:extLst>
              <a:ext uri="{FF2B5EF4-FFF2-40B4-BE49-F238E27FC236}">
                <a16:creationId xmlns:a16="http://schemas.microsoft.com/office/drawing/2014/main" id="{CF33DA37-FAE2-4697-8C0C-F85C4BC530A4}"/>
              </a:ext>
            </a:extLst>
          </p:cNvPr>
          <p:cNvSpPr txBox="1">
            <a:spLocks noChangeAspect="1"/>
          </p:cNvSpPr>
          <p:nvPr userDrawn="1"/>
        </p:nvSpPr>
        <p:spPr>
          <a:xfrm>
            <a:off x="349642" y="6119336"/>
            <a:ext cx="5659271" cy="738664"/>
          </a:xfrm>
          <a:prstGeom prst="rect">
            <a:avLst/>
          </a:prstGeom>
          <a:noFill/>
        </p:spPr>
        <p:txBody>
          <a:bodyPr wrap="square" lIns="0" tIns="0" rIns="0" bIns="0" rtlCol="0">
            <a:spAutoFit/>
          </a:bodyPr>
          <a:lstStyle/>
          <a:p>
            <a:r>
              <a:rPr lang="en-GB" sz="1600" b="1">
                <a:latin typeface="Lucida Sans" panose="020B0602030504020204" pitchFamily="34" charset="0"/>
              </a:rPr>
              <a:t>TRAC ENGINEERING</a:t>
            </a:r>
            <a:endParaRPr lang="en-US" sz="1400" b="1" baseline="0">
              <a:solidFill>
                <a:schemeClr val="bg1"/>
              </a:solidFill>
              <a:latin typeface="Lucida Sans" panose="020B0602030504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600" b="1" i="0" u="none" strike="noStrike" kern="0" cap="none" spc="0" normalizeH="0" baseline="0" noProof="0">
                <a:ln>
                  <a:noFill/>
                </a:ln>
                <a:solidFill>
                  <a:prstClr val="white"/>
                </a:solidFill>
                <a:effectLst/>
                <a:uLnTx/>
                <a:uFillTx/>
                <a:latin typeface="Lucida Sans" pitchFamily="34" charset="0"/>
                <a:ea typeface="+mn-ea"/>
                <a:cs typeface="+mn-cs"/>
              </a:rPr>
              <a:t>Service </a:t>
            </a:r>
            <a:r>
              <a:rPr kumimoji="0" lang="en-GB" sz="1600" b="1" i="0" u="none" strike="noStrike" kern="1200" cap="none" spc="0" normalizeH="0" baseline="0" noProof="0">
                <a:ln>
                  <a:noFill/>
                </a:ln>
                <a:solidFill>
                  <a:prstClr val="white"/>
                </a:solidFill>
                <a:effectLst/>
                <a:uLnTx/>
                <a:uFillTx/>
                <a:latin typeface="Lucida Sans" panose="020B0602030504020204" pitchFamily="34" charset="0"/>
                <a:ea typeface="+mn-ea"/>
                <a:cs typeface="+mn-cs"/>
              </a:rPr>
              <a:t>• </a:t>
            </a:r>
            <a:r>
              <a:rPr kumimoji="0" lang="en-GB" sz="1600" b="1" i="0" u="none" strike="noStrike" kern="0" cap="none" spc="0" normalizeH="0" baseline="0" noProof="0">
                <a:ln>
                  <a:noFill/>
                </a:ln>
                <a:solidFill>
                  <a:prstClr val="white"/>
                </a:solidFill>
                <a:effectLst/>
                <a:uLnTx/>
                <a:uFillTx/>
                <a:latin typeface="Lucida Sans" pitchFamily="34" charset="0"/>
                <a:ea typeface="+mn-ea"/>
                <a:cs typeface="+mn-cs"/>
              </a:rPr>
              <a:t>Safety </a:t>
            </a:r>
            <a:r>
              <a:rPr kumimoji="0" lang="en-GB" sz="1600" b="1" i="0" u="none" strike="noStrike" kern="1200" cap="none" spc="0" normalizeH="0" baseline="0" noProof="0">
                <a:ln>
                  <a:noFill/>
                </a:ln>
                <a:solidFill>
                  <a:prstClr val="white"/>
                </a:solidFill>
                <a:effectLst/>
                <a:uLnTx/>
                <a:uFillTx/>
                <a:latin typeface="Lucida Sans" panose="020B0602030504020204" pitchFamily="34" charset="0"/>
                <a:ea typeface="+mn-ea"/>
                <a:cs typeface="+mn-cs"/>
              </a:rPr>
              <a:t>• Quality • Innovation</a:t>
            </a:r>
          </a:p>
          <a:p>
            <a:endParaRPr lang="en-GB" sz="1600" b="1">
              <a:latin typeface="Lucida Sans" panose="020B0602030504020204" pitchFamily="34" charset="0"/>
            </a:endParaRPr>
          </a:p>
        </p:txBody>
      </p:sp>
      <p:pic>
        <p:nvPicPr>
          <p:cNvPr id="13" name="Picture 12">
            <a:extLst>
              <a:ext uri="{FF2B5EF4-FFF2-40B4-BE49-F238E27FC236}">
                <a16:creationId xmlns:a16="http://schemas.microsoft.com/office/drawing/2014/main" id="{15484206-DC23-45CF-84B7-F235689A9E4C}"/>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9868882" y="5894751"/>
            <a:ext cx="1973476" cy="798659"/>
          </a:xfrm>
          <a:prstGeom prst="rect">
            <a:avLst/>
          </a:prstGeom>
        </p:spPr>
      </p:pic>
    </p:spTree>
    <p:extLst>
      <p:ext uri="{BB962C8B-B14F-4D97-AF65-F5344CB8AC3E}">
        <p14:creationId xmlns:p14="http://schemas.microsoft.com/office/powerpoint/2010/main" val="381298149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34AAEC-F51A-483E-886B-E2D61AC753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29202E0-B4B6-452C-839F-713AB6F244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2" name="Picture 11">
            <a:extLst>
              <a:ext uri="{FF2B5EF4-FFF2-40B4-BE49-F238E27FC236}">
                <a16:creationId xmlns:a16="http://schemas.microsoft.com/office/drawing/2014/main" id="{A1231B3E-7119-451D-A760-B099A43D75CC}"/>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4169648" y="6352683"/>
            <a:ext cx="8022352" cy="249937"/>
          </a:xfrm>
          <a:prstGeom prst="rect">
            <a:avLst/>
          </a:prstGeom>
        </p:spPr>
      </p:pic>
      <p:sp>
        <p:nvSpPr>
          <p:cNvPr id="13" name="TextBox 12">
            <a:extLst>
              <a:ext uri="{FF2B5EF4-FFF2-40B4-BE49-F238E27FC236}">
                <a16:creationId xmlns:a16="http://schemas.microsoft.com/office/drawing/2014/main" id="{96B58472-4E2C-4A60-A0C1-061D881AFC45}"/>
              </a:ext>
            </a:extLst>
          </p:cNvPr>
          <p:cNvSpPr txBox="1"/>
          <p:nvPr userDrawn="1"/>
        </p:nvSpPr>
        <p:spPr>
          <a:xfrm>
            <a:off x="838200" y="6271403"/>
            <a:ext cx="3331448" cy="215444"/>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GB" sz="800">
                <a:latin typeface="Lucida Sans" panose="020B0602030504020204" pitchFamily="34" charset="0"/>
              </a:rPr>
              <a:t>TRAC INTERNATIONAL HSEQ CAMPAIGN</a:t>
            </a:r>
          </a:p>
        </p:txBody>
      </p:sp>
    </p:spTree>
    <p:extLst>
      <p:ext uri="{BB962C8B-B14F-4D97-AF65-F5344CB8AC3E}">
        <p14:creationId xmlns:p14="http://schemas.microsoft.com/office/powerpoint/2010/main" val="4041011504"/>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Lst>
  <p:txStyles>
    <p:titleStyle>
      <a:lvl1pPr algn="l" defTabSz="914400" rtl="0" eaLnBrk="1" latinLnBrk="0" hangingPunct="1">
        <a:lnSpc>
          <a:spcPct val="90000"/>
        </a:lnSpc>
        <a:spcBef>
          <a:spcPct val="0"/>
        </a:spcBef>
        <a:buNone/>
        <a:defRPr sz="4400" kern="1200">
          <a:solidFill>
            <a:schemeClr val="tx1"/>
          </a:solidFill>
          <a:latin typeface="Lucida Sans" panose="020B0602030504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ucida Sans" panose="020B06020305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ucida Sans" panose="020B06020305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cida Sans" panose="020B0602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41">
          <p15:clr>
            <a:srgbClr val="F26B43"/>
          </p15:clr>
        </p15:guide>
        <p15:guide id="2" pos="527">
          <p15:clr>
            <a:srgbClr val="F26B43"/>
          </p15:clr>
        </p15:guide>
        <p15:guide id="3" pos="7162">
          <p15:clr>
            <a:srgbClr val="F26B43"/>
          </p15:clr>
        </p15:guide>
        <p15:guide id="4" orient="horz" pos="3907">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34AAEC-F51A-483E-886B-E2D61AC753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29202E0-B4B6-452C-839F-713AB6F244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2" name="Picture 11">
            <a:extLst>
              <a:ext uri="{FF2B5EF4-FFF2-40B4-BE49-F238E27FC236}">
                <a16:creationId xmlns:a16="http://schemas.microsoft.com/office/drawing/2014/main" id="{A1231B3E-7119-451D-A760-B099A43D75CC}"/>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4169648" y="6352683"/>
            <a:ext cx="8022352" cy="249937"/>
          </a:xfrm>
          <a:prstGeom prst="rect">
            <a:avLst/>
          </a:prstGeom>
        </p:spPr>
      </p:pic>
      <p:sp>
        <p:nvSpPr>
          <p:cNvPr id="13" name="TextBox 12">
            <a:extLst>
              <a:ext uri="{FF2B5EF4-FFF2-40B4-BE49-F238E27FC236}">
                <a16:creationId xmlns:a16="http://schemas.microsoft.com/office/drawing/2014/main" id="{96B58472-4E2C-4A60-A0C1-061D881AFC45}"/>
              </a:ext>
            </a:extLst>
          </p:cNvPr>
          <p:cNvSpPr txBox="1"/>
          <p:nvPr userDrawn="1"/>
        </p:nvSpPr>
        <p:spPr>
          <a:xfrm>
            <a:off x="838200" y="6271403"/>
            <a:ext cx="3331448" cy="215444"/>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GB" sz="800">
                <a:latin typeface="Lucida Sans" panose="020B0602030504020204" pitchFamily="34" charset="0"/>
              </a:rPr>
              <a:t>TRAC HSEQ CAMPAIGN</a:t>
            </a:r>
          </a:p>
        </p:txBody>
      </p:sp>
    </p:spTree>
    <p:extLst>
      <p:ext uri="{BB962C8B-B14F-4D97-AF65-F5344CB8AC3E}">
        <p14:creationId xmlns:p14="http://schemas.microsoft.com/office/powerpoint/2010/main" val="3375841085"/>
      </p:ext>
    </p:extLst>
  </p:cSld>
  <p:clrMap bg1="lt1" tx1="dk1" bg2="lt2" tx2="dk2" accent1="accent1" accent2="accent2" accent3="accent3" accent4="accent4" accent5="accent5" accent6="accent6" hlink="hlink" folHlink="folHlink"/>
  <p:sldLayoutIdLst>
    <p:sldLayoutId id="2147483661"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Lst>
  <p:txStyles>
    <p:titleStyle>
      <a:lvl1pPr algn="l" defTabSz="914400" rtl="0" eaLnBrk="1" latinLnBrk="0" hangingPunct="1">
        <a:lnSpc>
          <a:spcPct val="90000"/>
        </a:lnSpc>
        <a:spcBef>
          <a:spcPct val="0"/>
        </a:spcBef>
        <a:buNone/>
        <a:defRPr sz="4400" kern="1200">
          <a:solidFill>
            <a:schemeClr val="tx1"/>
          </a:solidFill>
          <a:latin typeface="Lucida Sans" panose="020B0602030504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ucida Sans" panose="020B06020305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ucida Sans" panose="020B06020305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cida Sans" panose="020B0602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41">
          <p15:clr>
            <a:srgbClr val="F26B43"/>
          </p15:clr>
        </p15:guide>
        <p15:guide id="2" pos="527">
          <p15:clr>
            <a:srgbClr val="F26B43"/>
          </p15:clr>
        </p15:guide>
        <p15:guide id="3" pos="7162">
          <p15:clr>
            <a:srgbClr val="F26B43"/>
          </p15:clr>
        </p15:guide>
        <p15:guide id="4" orient="horz" pos="390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3" Type="http://schemas.openxmlformats.org/officeDocument/2006/relationships/hyperlink" Target="https://www.asa.org.uk/" TargetMode="External"/><Relationship Id="rId2" Type="http://schemas.openxmlformats.org/officeDocument/2006/relationships/image" Target="../media/image17.png"/><Relationship Id="rId1" Type="http://schemas.openxmlformats.org/officeDocument/2006/relationships/slideLayout" Target="../slideLayouts/slideLayout12.xml"/><Relationship Id="rId5" Type="http://schemas.openxmlformats.org/officeDocument/2006/relationships/image" Target="../media/image18.png"/><Relationship Id="rId4" Type="http://schemas.openxmlformats.org/officeDocument/2006/relationships/hyperlink" Target="https://www.ncsc.gov.uk/collection/phishing-scams/what-to-do"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hyperlink" Target="https://www.ncsc.gov.uk/" TargetMode="External"/><Relationship Id="rId2" Type="http://schemas.openxmlformats.org/officeDocument/2006/relationships/hyperlink" Target="https://www.met.police.uk/police-forces/metropolitan-police/areas/campaigns/2019/little-guide-preventing-fraud/" TargetMode="External"/><Relationship Id="rId1" Type="http://schemas.openxmlformats.org/officeDocument/2006/relationships/slideLayout" Target="../slideLayouts/slideLayout12.xml"/><Relationship Id="rId6" Type="http://schemas.openxmlformats.org/officeDocument/2006/relationships/image" Target="../media/image24.png"/><Relationship Id="rId5" Type="http://schemas.openxmlformats.org/officeDocument/2006/relationships/hyperlink" Target="https://www.snbsd.com/about/online-safety-guide" TargetMode="External"/><Relationship Id="rId4" Type="http://schemas.openxmlformats.org/officeDocument/2006/relationships/hyperlink" Target="https://www.gasa.org/"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www.bbc.co.uk/news/articles/c4ngv0nw612o" TargetMode="Externa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tracint.sharepoint.com/:w:/r/_layouts/15/Doc.aspx?sourcedoc=%7B7AC9CBAF-39C6-4D24-916C-789E863F4648%7D&amp;file=TRACPOL%20C14.docx&amp;action=default&amp;mobileredirect=true&amp;DefaultItemOpen=1" TargetMode="Externa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F54E8A6-22F7-48B9-B66C-75B54155B856}"/>
              </a:ext>
            </a:extLst>
          </p:cNvPr>
          <p:cNvSpPr>
            <a:spLocks noGrp="1"/>
          </p:cNvSpPr>
          <p:nvPr>
            <p:ph type="subTitle" idx="1"/>
          </p:nvPr>
        </p:nvSpPr>
        <p:spPr>
          <a:xfrm>
            <a:off x="738291" y="2559585"/>
            <a:ext cx="2349039" cy="698499"/>
          </a:xfrm>
        </p:spPr>
        <p:txBody>
          <a:bodyPr>
            <a:noAutofit/>
          </a:bodyPr>
          <a:lstStyle/>
          <a:p>
            <a:r>
              <a:rPr lang="en-GB" sz="1400" b="1">
                <a:solidFill>
                  <a:schemeClr val="tx1"/>
                </a:solidFill>
                <a:latin typeface="Lucida Sans" panose="020B0602030504020204" pitchFamily="34" charset="0"/>
              </a:rPr>
              <a:t>Digital Safety</a:t>
            </a:r>
          </a:p>
          <a:p>
            <a:r>
              <a:rPr lang="en-GB" sz="1400" b="1">
                <a:solidFill>
                  <a:schemeClr val="tx1"/>
                </a:solidFill>
                <a:latin typeface="Lucida Sans" panose="020B0602030504020204" pitchFamily="34" charset="0"/>
              </a:rPr>
              <a:t>HSEQ Campaign</a:t>
            </a:r>
          </a:p>
          <a:p>
            <a:r>
              <a:rPr lang="en-GB" sz="1400" b="1">
                <a:solidFill>
                  <a:schemeClr val="tx1"/>
                </a:solidFill>
                <a:latin typeface="Lucida Sans" panose="020B0602030504020204" pitchFamily="34" charset="0"/>
              </a:rPr>
              <a:t>July 2024</a:t>
            </a:r>
          </a:p>
        </p:txBody>
      </p:sp>
    </p:spTree>
    <p:extLst>
      <p:ext uri="{BB962C8B-B14F-4D97-AF65-F5344CB8AC3E}">
        <p14:creationId xmlns:p14="http://schemas.microsoft.com/office/powerpoint/2010/main" val="1882079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orset Police - Do you know how to report a scam email? 🤔...">
            <a:extLst>
              <a:ext uri="{FF2B5EF4-FFF2-40B4-BE49-F238E27FC236}">
                <a16:creationId xmlns:a16="http://schemas.microsoft.com/office/drawing/2014/main" id="{31350C30-499A-ECC8-AA10-34B6D9DD68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58275" y="3238500"/>
            <a:ext cx="3038475" cy="303847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FAC1880-5783-5468-39CB-0A5AD6AACC6F}"/>
              </a:ext>
            </a:extLst>
          </p:cNvPr>
          <p:cNvSpPr>
            <a:spLocks noGrp="1"/>
          </p:cNvSpPr>
          <p:nvPr>
            <p:ph type="title"/>
          </p:nvPr>
        </p:nvSpPr>
        <p:spPr/>
        <p:txBody>
          <a:bodyPr/>
          <a:lstStyle/>
          <a:p>
            <a:r>
              <a:rPr lang="en-GB"/>
              <a:t>How to Report ‘Phishing’</a:t>
            </a:r>
          </a:p>
        </p:txBody>
      </p:sp>
      <p:sp>
        <p:nvSpPr>
          <p:cNvPr id="4" name="TextBox 3">
            <a:extLst>
              <a:ext uri="{FF2B5EF4-FFF2-40B4-BE49-F238E27FC236}">
                <a16:creationId xmlns:a16="http://schemas.microsoft.com/office/drawing/2014/main" id="{06CD72B5-F17B-9D8E-294A-8C6FF7E044E8}"/>
              </a:ext>
            </a:extLst>
          </p:cNvPr>
          <p:cNvSpPr txBox="1"/>
          <p:nvPr/>
        </p:nvSpPr>
        <p:spPr>
          <a:xfrm>
            <a:off x="838200" y="1310322"/>
            <a:ext cx="7629525" cy="5057795"/>
          </a:xfrm>
          <a:prstGeom prst="rect">
            <a:avLst/>
          </a:prstGeom>
          <a:noFill/>
        </p:spPr>
        <p:txBody>
          <a:bodyPr wrap="square" lIns="91440" tIns="45720" rIns="91440" bIns="45720" rtlCol="0" anchor="t">
            <a:spAutoFit/>
          </a:bodyPr>
          <a:lstStyle/>
          <a:p>
            <a:pPr>
              <a:spcBef>
                <a:spcPts val="1000"/>
              </a:spcBef>
            </a:pPr>
            <a:r>
              <a:rPr lang="en-GB"/>
              <a:t>It is important to fight back against scammers and report all suspicious looking communications.</a:t>
            </a:r>
          </a:p>
          <a:p>
            <a:pPr>
              <a:spcBef>
                <a:spcPts val="1000"/>
              </a:spcBef>
            </a:pPr>
            <a:r>
              <a:rPr lang="en-GB" b="1"/>
              <a:t>Emails </a:t>
            </a:r>
            <a:r>
              <a:rPr lang="en-GB"/>
              <a:t>- You can do this in Outlook by clicking ‘Report Message’ in the top bar. Other email platforms have similar options. Or forward to the National Cyber Security Centre.</a:t>
            </a:r>
          </a:p>
          <a:p>
            <a:pPr>
              <a:spcBef>
                <a:spcPts val="1000"/>
              </a:spcBef>
            </a:pPr>
            <a:endParaRPr lang="en-GB"/>
          </a:p>
          <a:p>
            <a:pPr algn="l"/>
            <a:r>
              <a:rPr lang="en-GB" b="1"/>
              <a:t>Text Messages </a:t>
            </a:r>
            <a:r>
              <a:rPr lang="en-GB"/>
              <a:t>– In the UK, forward suspicious text messages to 7726 - it’s free. This will report the message to your mobile phone provider.</a:t>
            </a:r>
          </a:p>
          <a:p>
            <a:pPr algn="l"/>
            <a:endParaRPr lang="en-GB"/>
          </a:p>
          <a:p>
            <a:pPr algn="l"/>
            <a:r>
              <a:rPr lang="en-GB" b="1"/>
              <a:t>Adverts</a:t>
            </a:r>
            <a:r>
              <a:rPr lang="en-GB"/>
              <a:t> - Report scam or misleading adverts to the </a:t>
            </a:r>
            <a:r>
              <a:rPr lang="en-GB">
                <a:hlinkClick r:id="rId3"/>
              </a:rPr>
              <a:t>Advertising Standards Authority</a:t>
            </a:r>
            <a:r>
              <a:rPr lang="en-GB"/>
              <a:t>. You can report adverts found online, including in search engines, websites or on social media.</a:t>
            </a:r>
          </a:p>
          <a:p>
            <a:pPr algn="l"/>
            <a:endParaRPr lang="en-GB"/>
          </a:p>
          <a:p>
            <a:pPr algn="l"/>
            <a:r>
              <a:rPr lang="en-GB"/>
              <a:t>If you are worried that you are a victim of a scam visit </a:t>
            </a:r>
            <a:r>
              <a:rPr lang="en-GB">
                <a:hlinkClick r:id="rId4"/>
              </a:rPr>
              <a:t>The National Security Centre </a:t>
            </a:r>
            <a:r>
              <a:rPr lang="en-GB"/>
              <a:t>will provide guidance on the steps to take.</a:t>
            </a:r>
          </a:p>
        </p:txBody>
      </p:sp>
      <p:pic>
        <p:nvPicPr>
          <p:cNvPr id="2050" name="Picture 2" descr="New Method to Report Junk and Phishing Email | University of Arkansas">
            <a:extLst>
              <a:ext uri="{FF2B5EF4-FFF2-40B4-BE49-F238E27FC236}">
                <a16:creationId xmlns:a16="http://schemas.microsoft.com/office/drawing/2014/main" id="{6AE20318-8CE1-5A37-98CD-D0C5EC173D9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04294" y="1462080"/>
            <a:ext cx="2531833" cy="2377139"/>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10335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424F2-B1EF-4C94-574B-9E48E8B1D0E3}"/>
              </a:ext>
            </a:extLst>
          </p:cNvPr>
          <p:cNvSpPr>
            <a:spLocks noGrp="1"/>
          </p:cNvSpPr>
          <p:nvPr>
            <p:ph type="title"/>
          </p:nvPr>
        </p:nvSpPr>
        <p:spPr/>
        <p:txBody>
          <a:bodyPr/>
          <a:lstStyle/>
          <a:p>
            <a:r>
              <a:rPr lang="en-GB"/>
              <a:t>Personal Digital Footprint</a:t>
            </a:r>
          </a:p>
        </p:txBody>
      </p:sp>
      <p:sp>
        <p:nvSpPr>
          <p:cNvPr id="3" name="Content Placeholder 2">
            <a:extLst>
              <a:ext uri="{FF2B5EF4-FFF2-40B4-BE49-F238E27FC236}">
                <a16:creationId xmlns:a16="http://schemas.microsoft.com/office/drawing/2014/main" id="{52C12762-C800-B554-5C5F-EB422BA24CBA}"/>
              </a:ext>
            </a:extLst>
          </p:cNvPr>
          <p:cNvSpPr>
            <a:spLocks noGrp="1"/>
          </p:cNvSpPr>
          <p:nvPr>
            <p:ph idx="1"/>
          </p:nvPr>
        </p:nvSpPr>
        <p:spPr>
          <a:xfrm>
            <a:off x="838199" y="1825625"/>
            <a:ext cx="10439401" cy="4351338"/>
          </a:xfrm>
        </p:spPr>
        <p:txBody>
          <a:bodyPr>
            <a:normAutofit fontScale="92500" lnSpcReduction="10000"/>
          </a:bodyPr>
          <a:lstStyle/>
          <a:p>
            <a:pPr marL="0" indent="0">
              <a:buNone/>
            </a:pPr>
            <a:r>
              <a:rPr lang="en-GB" sz="1800"/>
              <a:t>It is also important to protect your digital well-being outside of work. This means being aware of your digital footprint (the trail of data you leave behind you when using the internet). Your footprint includes websites you visit, news you read, emails you send, and information you submit online. It can be collected:</a:t>
            </a:r>
          </a:p>
          <a:p>
            <a:r>
              <a:rPr lang="en-GB" sz="1800"/>
              <a:t>actively – e.g. through posting or participating on social networking sites</a:t>
            </a:r>
          </a:p>
          <a:p>
            <a:r>
              <a:rPr lang="en-GB" sz="1800"/>
              <a:t>passively e.g. social networking sites and advertisers using your likes, shares, and comments to profile you and target you with specific content.</a:t>
            </a:r>
          </a:p>
          <a:p>
            <a:endParaRPr lang="en-GB" sz="1800"/>
          </a:p>
          <a:p>
            <a:pPr marL="0" indent="0">
              <a:buNone/>
            </a:pPr>
            <a:r>
              <a:rPr lang="en-GB" sz="1800"/>
              <a:t>For these reasons, it is worth considering what your digital footprint says about you and do everything you can to safeguard yourself. </a:t>
            </a:r>
          </a:p>
          <a:p>
            <a:pPr marL="0" indent="0">
              <a:buNone/>
            </a:pPr>
            <a:endParaRPr lang="en-GB" sz="1800"/>
          </a:p>
          <a:p>
            <a:pPr marL="0" indent="0">
              <a:buNone/>
            </a:pPr>
            <a:r>
              <a:rPr lang="en-GB" sz="1800"/>
              <a:t>You can monitor your own digital footprint by regularly searching your name on search engines, setting up Google alerts for mentions of your name, and reviewing your social media and other online profiles for any unflattering or outdated content. You can reduce your digital footprint by deleting unused accounts, limiting the amount of non-essential personal information you share online and regularly clearing cookies from your browser.</a:t>
            </a:r>
          </a:p>
        </p:txBody>
      </p:sp>
    </p:spTree>
    <p:extLst>
      <p:ext uri="{BB962C8B-B14F-4D97-AF65-F5344CB8AC3E}">
        <p14:creationId xmlns:p14="http://schemas.microsoft.com/office/powerpoint/2010/main" val="16383337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5CE39-D88E-32EC-386D-6C974736E781}"/>
              </a:ext>
            </a:extLst>
          </p:cNvPr>
          <p:cNvSpPr>
            <a:spLocks noGrp="1"/>
          </p:cNvSpPr>
          <p:nvPr>
            <p:ph type="title"/>
          </p:nvPr>
        </p:nvSpPr>
        <p:spPr/>
        <p:txBody>
          <a:bodyPr/>
          <a:lstStyle/>
          <a:p>
            <a:r>
              <a:rPr lang="en-GB"/>
              <a:t>Tips when using free Wi-Fi</a:t>
            </a:r>
          </a:p>
        </p:txBody>
      </p:sp>
      <p:grpSp>
        <p:nvGrpSpPr>
          <p:cNvPr id="16" name="Group 15">
            <a:extLst>
              <a:ext uri="{FF2B5EF4-FFF2-40B4-BE49-F238E27FC236}">
                <a16:creationId xmlns:a16="http://schemas.microsoft.com/office/drawing/2014/main" id="{BBD8B33E-E35A-B6CE-23D1-32891D221BC2}"/>
              </a:ext>
            </a:extLst>
          </p:cNvPr>
          <p:cNvGrpSpPr/>
          <p:nvPr/>
        </p:nvGrpSpPr>
        <p:grpSpPr>
          <a:xfrm>
            <a:off x="2073896" y="2507529"/>
            <a:ext cx="7250085" cy="3620439"/>
            <a:chOff x="762785" y="2429352"/>
            <a:chExt cx="7359506" cy="3790950"/>
          </a:xfrm>
        </p:grpSpPr>
        <p:pic>
          <p:nvPicPr>
            <p:cNvPr id="14" name="Picture 13">
              <a:extLst>
                <a:ext uri="{FF2B5EF4-FFF2-40B4-BE49-F238E27FC236}">
                  <a16:creationId xmlns:a16="http://schemas.microsoft.com/office/drawing/2014/main" id="{71671F9F-5DC0-4F0E-57EA-F62A869155FC}"/>
                </a:ext>
              </a:extLst>
            </p:cNvPr>
            <p:cNvPicPr>
              <a:picLocks noChangeAspect="1"/>
            </p:cNvPicPr>
            <p:nvPr/>
          </p:nvPicPr>
          <p:blipFill>
            <a:blip r:embed="rId2"/>
            <a:stretch>
              <a:fillRect/>
            </a:stretch>
          </p:blipFill>
          <p:spPr>
            <a:xfrm>
              <a:off x="762785" y="2429352"/>
              <a:ext cx="3686175" cy="3790950"/>
            </a:xfrm>
            <a:prstGeom prst="rect">
              <a:avLst/>
            </a:prstGeom>
          </p:spPr>
        </p:pic>
        <p:pic>
          <p:nvPicPr>
            <p:cNvPr id="12" name="Picture 11">
              <a:extLst>
                <a:ext uri="{FF2B5EF4-FFF2-40B4-BE49-F238E27FC236}">
                  <a16:creationId xmlns:a16="http://schemas.microsoft.com/office/drawing/2014/main" id="{F3723B2D-ADCB-C573-D5FC-572B3D439D92}"/>
                </a:ext>
              </a:extLst>
            </p:cNvPr>
            <p:cNvPicPr>
              <a:picLocks noChangeAspect="1"/>
            </p:cNvPicPr>
            <p:nvPr/>
          </p:nvPicPr>
          <p:blipFill>
            <a:blip r:embed="rId3"/>
            <a:stretch>
              <a:fillRect/>
            </a:stretch>
          </p:blipFill>
          <p:spPr>
            <a:xfrm>
              <a:off x="4448960" y="2429352"/>
              <a:ext cx="3673331" cy="3790950"/>
            </a:xfrm>
            <a:prstGeom prst="rect">
              <a:avLst/>
            </a:prstGeom>
          </p:spPr>
        </p:pic>
      </p:grpSp>
      <p:sp>
        <p:nvSpPr>
          <p:cNvPr id="15" name="TextBox 14">
            <a:extLst>
              <a:ext uri="{FF2B5EF4-FFF2-40B4-BE49-F238E27FC236}">
                <a16:creationId xmlns:a16="http://schemas.microsoft.com/office/drawing/2014/main" id="{245D0087-FBA3-9433-1FA0-1E84AD7D05B2}"/>
              </a:ext>
            </a:extLst>
          </p:cNvPr>
          <p:cNvSpPr txBox="1"/>
          <p:nvPr/>
        </p:nvSpPr>
        <p:spPr>
          <a:xfrm>
            <a:off x="941033" y="1690688"/>
            <a:ext cx="8939814" cy="646331"/>
          </a:xfrm>
          <a:prstGeom prst="rect">
            <a:avLst/>
          </a:prstGeom>
          <a:noFill/>
        </p:spPr>
        <p:txBody>
          <a:bodyPr wrap="square" rtlCol="0">
            <a:spAutoFit/>
          </a:bodyPr>
          <a:lstStyle/>
          <a:p>
            <a:pPr marL="0" indent="0">
              <a:buNone/>
            </a:pPr>
            <a:r>
              <a:rPr lang="en-GB" sz="1800"/>
              <a:t>Public wi-fi networks are everywhere. These can be  very useful, but they leave you vulnerable to attack and should be used with caution.</a:t>
            </a:r>
          </a:p>
        </p:txBody>
      </p:sp>
    </p:spTree>
    <p:extLst>
      <p:ext uri="{BB962C8B-B14F-4D97-AF65-F5344CB8AC3E}">
        <p14:creationId xmlns:p14="http://schemas.microsoft.com/office/powerpoint/2010/main" val="32374343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Picture 45">
            <a:extLst>
              <a:ext uri="{FF2B5EF4-FFF2-40B4-BE49-F238E27FC236}">
                <a16:creationId xmlns:a16="http://schemas.microsoft.com/office/drawing/2014/main" id="{27192AB4-F51C-1811-E3FE-EA4A60172FCA}"/>
              </a:ext>
            </a:extLst>
          </p:cNvPr>
          <p:cNvPicPr>
            <a:picLocks noChangeAspect="1"/>
          </p:cNvPicPr>
          <p:nvPr/>
        </p:nvPicPr>
        <p:blipFill>
          <a:blip r:embed="rId2"/>
          <a:stretch>
            <a:fillRect/>
          </a:stretch>
        </p:blipFill>
        <p:spPr>
          <a:xfrm>
            <a:off x="9966128" y="3684185"/>
            <a:ext cx="2102291" cy="2090740"/>
          </a:xfrm>
          <a:prstGeom prst="rect">
            <a:avLst/>
          </a:prstGeom>
        </p:spPr>
      </p:pic>
      <p:sp>
        <p:nvSpPr>
          <p:cNvPr id="2" name="Title 1">
            <a:extLst>
              <a:ext uri="{FF2B5EF4-FFF2-40B4-BE49-F238E27FC236}">
                <a16:creationId xmlns:a16="http://schemas.microsoft.com/office/drawing/2014/main" id="{51278201-D572-42A7-A8B8-1E80070855FF}"/>
              </a:ext>
            </a:extLst>
          </p:cNvPr>
          <p:cNvSpPr>
            <a:spLocks noGrp="1"/>
          </p:cNvSpPr>
          <p:nvPr>
            <p:ph type="title"/>
          </p:nvPr>
        </p:nvSpPr>
        <p:spPr/>
        <p:txBody>
          <a:bodyPr/>
          <a:lstStyle/>
          <a:p>
            <a:r>
              <a:rPr lang="en-GB"/>
              <a:t>Personal Digital Safety Tips</a:t>
            </a:r>
          </a:p>
        </p:txBody>
      </p:sp>
      <p:grpSp>
        <p:nvGrpSpPr>
          <p:cNvPr id="4" name="Group 3">
            <a:extLst>
              <a:ext uri="{FF2B5EF4-FFF2-40B4-BE49-F238E27FC236}">
                <a16:creationId xmlns:a16="http://schemas.microsoft.com/office/drawing/2014/main" id="{4C77CB44-0B1C-F227-A25B-9C9A2F442E7F}"/>
              </a:ext>
            </a:extLst>
          </p:cNvPr>
          <p:cNvGrpSpPr/>
          <p:nvPr/>
        </p:nvGrpSpPr>
        <p:grpSpPr>
          <a:xfrm>
            <a:off x="381562" y="1825625"/>
            <a:ext cx="9779407" cy="4351337"/>
            <a:chOff x="381562" y="1825625"/>
            <a:chExt cx="9779407" cy="4351337"/>
          </a:xfrm>
        </p:grpSpPr>
        <p:sp>
          <p:nvSpPr>
            <p:cNvPr id="10" name="Freeform: Shape 9">
              <a:extLst>
                <a:ext uri="{FF2B5EF4-FFF2-40B4-BE49-F238E27FC236}">
                  <a16:creationId xmlns:a16="http://schemas.microsoft.com/office/drawing/2014/main" id="{42CEB06D-819F-DECF-9D13-103AF2168A17}"/>
                </a:ext>
              </a:extLst>
            </p:cNvPr>
            <p:cNvSpPr/>
            <p:nvPr/>
          </p:nvSpPr>
          <p:spPr>
            <a:xfrm>
              <a:off x="381562" y="1825625"/>
              <a:ext cx="1984566" cy="1740535"/>
            </a:xfrm>
            <a:custGeom>
              <a:avLst/>
              <a:gdLst>
                <a:gd name="connsiteX0" fmla="*/ 0 w 1296222"/>
                <a:gd name="connsiteY0" fmla="*/ 0 h 1740535"/>
                <a:gd name="connsiteX1" fmla="*/ 1296222 w 1296222"/>
                <a:gd name="connsiteY1" fmla="*/ 0 h 1740535"/>
                <a:gd name="connsiteX2" fmla="*/ 1296222 w 1296222"/>
                <a:gd name="connsiteY2" fmla="*/ 1740535 h 1740535"/>
                <a:gd name="connsiteX3" fmla="*/ 0 w 1296222"/>
                <a:gd name="connsiteY3" fmla="*/ 1740535 h 1740535"/>
                <a:gd name="connsiteX4" fmla="*/ 0 w 1296222"/>
                <a:gd name="connsiteY4" fmla="*/ 0 h 17405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6222" h="1740535">
                  <a:moveTo>
                    <a:pt x="0" y="0"/>
                  </a:moveTo>
                  <a:lnTo>
                    <a:pt x="1296222" y="0"/>
                  </a:lnTo>
                  <a:lnTo>
                    <a:pt x="1296222" y="1740535"/>
                  </a:lnTo>
                  <a:lnTo>
                    <a:pt x="0" y="1740535"/>
                  </a:lnTo>
                  <a:lnTo>
                    <a:pt x="0" y="0"/>
                  </a:lnTo>
                  <a:close/>
                </a:path>
              </a:pathLst>
            </a:custGeom>
            <a:ln w="9525"/>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8232" tIns="78232" rIns="78232" bIns="78232" numCol="1" spcCol="1270" anchor="t" anchorCtr="0">
              <a:noAutofit/>
            </a:bodyPr>
            <a:lstStyle/>
            <a:p>
              <a:pPr marL="0" lvl="0" indent="0" algn="ctr" defTabSz="466725">
                <a:lnSpc>
                  <a:spcPct val="90000"/>
                </a:lnSpc>
                <a:spcBef>
                  <a:spcPct val="0"/>
                </a:spcBef>
                <a:spcAft>
                  <a:spcPct val="35000"/>
                </a:spcAft>
                <a:buNone/>
              </a:pPr>
              <a:r>
                <a:rPr lang="en-GB" sz="1400" kern="1200"/>
                <a:t>Use a strong, unique password for every login. Three word phrases work well. Using a password manager (such as iCloud Keychain) makes this easy.</a:t>
              </a:r>
            </a:p>
          </p:txBody>
        </p:sp>
        <p:sp>
          <p:nvSpPr>
            <p:cNvPr id="12" name="Freeform: Shape 11">
              <a:extLst>
                <a:ext uri="{FF2B5EF4-FFF2-40B4-BE49-F238E27FC236}">
                  <a16:creationId xmlns:a16="http://schemas.microsoft.com/office/drawing/2014/main" id="{12EBD8AD-E475-7106-6185-B1A06C8E220C}"/>
                </a:ext>
              </a:extLst>
            </p:cNvPr>
            <p:cNvSpPr/>
            <p:nvPr/>
          </p:nvSpPr>
          <p:spPr>
            <a:xfrm>
              <a:off x="5483669" y="1855725"/>
              <a:ext cx="1780843" cy="1740535"/>
            </a:xfrm>
            <a:custGeom>
              <a:avLst/>
              <a:gdLst>
                <a:gd name="connsiteX0" fmla="*/ 0 w 1296222"/>
                <a:gd name="connsiteY0" fmla="*/ 0 h 1740535"/>
                <a:gd name="connsiteX1" fmla="*/ 1296222 w 1296222"/>
                <a:gd name="connsiteY1" fmla="*/ 0 h 1740535"/>
                <a:gd name="connsiteX2" fmla="*/ 1296222 w 1296222"/>
                <a:gd name="connsiteY2" fmla="*/ 1740535 h 1740535"/>
                <a:gd name="connsiteX3" fmla="*/ 0 w 1296222"/>
                <a:gd name="connsiteY3" fmla="*/ 1740535 h 1740535"/>
                <a:gd name="connsiteX4" fmla="*/ 0 w 1296222"/>
                <a:gd name="connsiteY4" fmla="*/ 0 h 17405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6222" h="1740535">
                  <a:moveTo>
                    <a:pt x="0" y="0"/>
                  </a:moveTo>
                  <a:lnTo>
                    <a:pt x="1296222" y="0"/>
                  </a:lnTo>
                  <a:lnTo>
                    <a:pt x="1296222" y="1740535"/>
                  </a:lnTo>
                  <a:lnTo>
                    <a:pt x="0" y="174053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8232" tIns="78232" rIns="78232" bIns="78232" numCol="1" spcCol="1270" anchor="b" anchorCtr="0">
              <a:noAutofit/>
            </a:bodyPr>
            <a:lstStyle/>
            <a:p>
              <a:pPr marL="0" lvl="0" indent="0" algn="ctr" defTabSz="466725">
                <a:lnSpc>
                  <a:spcPct val="90000"/>
                </a:lnSpc>
                <a:spcBef>
                  <a:spcPct val="0"/>
                </a:spcBef>
                <a:spcAft>
                  <a:spcPct val="35000"/>
                </a:spcAft>
                <a:buNone/>
              </a:pPr>
              <a:r>
                <a:rPr lang="en-GB" sz="1400" kern="1200"/>
                <a:t>Use Two-Factor Authentication. This can be inconvenient, but it adds an additional layer of security beyond passwords.</a:t>
              </a:r>
            </a:p>
          </p:txBody>
        </p:sp>
        <p:sp>
          <p:nvSpPr>
            <p:cNvPr id="14" name="Freeform: Shape 13">
              <a:extLst>
                <a:ext uri="{FF2B5EF4-FFF2-40B4-BE49-F238E27FC236}">
                  <a16:creationId xmlns:a16="http://schemas.microsoft.com/office/drawing/2014/main" id="{BE3538C4-30C1-E791-0710-50D3077E119D}"/>
                </a:ext>
              </a:extLst>
            </p:cNvPr>
            <p:cNvSpPr/>
            <p:nvPr/>
          </p:nvSpPr>
          <p:spPr>
            <a:xfrm>
              <a:off x="4263133" y="4436427"/>
              <a:ext cx="1780842" cy="1740535"/>
            </a:xfrm>
            <a:custGeom>
              <a:avLst/>
              <a:gdLst>
                <a:gd name="connsiteX0" fmla="*/ 0 w 1296222"/>
                <a:gd name="connsiteY0" fmla="*/ 0 h 1740535"/>
                <a:gd name="connsiteX1" fmla="*/ 1296222 w 1296222"/>
                <a:gd name="connsiteY1" fmla="*/ 0 h 1740535"/>
                <a:gd name="connsiteX2" fmla="*/ 1296222 w 1296222"/>
                <a:gd name="connsiteY2" fmla="*/ 1740535 h 1740535"/>
                <a:gd name="connsiteX3" fmla="*/ 0 w 1296222"/>
                <a:gd name="connsiteY3" fmla="*/ 1740535 h 1740535"/>
                <a:gd name="connsiteX4" fmla="*/ 0 w 1296222"/>
                <a:gd name="connsiteY4" fmla="*/ 0 h 17405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6222" h="1740535">
                  <a:moveTo>
                    <a:pt x="0" y="0"/>
                  </a:moveTo>
                  <a:lnTo>
                    <a:pt x="1296222" y="0"/>
                  </a:lnTo>
                  <a:lnTo>
                    <a:pt x="1296222" y="1740535"/>
                  </a:lnTo>
                  <a:lnTo>
                    <a:pt x="0" y="174053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8232" tIns="78232" rIns="78232" bIns="78232" numCol="1" spcCol="1270" anchor="t" anchorCtr="0">
              <a:noAutofit/>
            </a:bodyPr>
            <a:lstStyle/>
            <a:p>
              <a:pPr marL="0" lvl="0" indent="0" algn="ctr" defTabSz="466725">
                <a:lnSpc>
                  <a:spcPct val="90000"/>
                </a:lnSpc>
                <a:spcBef>
                  <a:spcPct val="0"/>
                </a:spcBef>
                <a:spcAft>
                  <a:spcPct val="35000"/>
                </a:spcAft>
                <a:buNone/>
              </a:pPr>
              <a:r>
                <a:rPr lang="en-GB" sz="1400" kern="1200"/>
                <a:t>Update regularly. Install the latest software and app updates.</a:t>
              </a:r>
            </a:p>
          </p:txBody>
        </p:sp>
        <p:sp>
          <p:nvSpPr>
            <p:cNvPr id="16" name="Freeform: Shape 15">
              <a:extLst>
                <a:ext uri="{FF2B5EF4-FFF2-40B4-BE49-F238E27FC236}">
                  <a16:creationId xmlns:a16="http://schemas.microsoft.com/office/drawing/2014/main" id="{96053653-35F4-DF11-FD99-09539DF947E6}"/>
                </a:ext>
              </a:extLst>
            </p:cNvPr>
            <p:cNvSpPr/>
            <p:nvPr/>
          </p:nvSpPr>
          <p:spPr>
            <a:xfrm>
              <a:off x="1596575" y="3990555"/>
              <a:ext cx="1539105" cy="1740535"/>
            </a:xfrm>
            <a:custGeom>
              <a:avLst/>
              <a:gdLst>
                <a:gd name="connsiteX0" fmla="*/ 0 w 1296222"/>
                <a:gd name="connsiteY0" fmla="*/ 0 h 1740535"/>
                <a:gd name="connsiteX1" fmla="*/ 1296222 w 1296222"/>
                <a:gd name="connsiteY1" fmla="*/ 0 h 1740535"/>
                <a:gd name="connsiteX2" fmla="*/ 1296222 w 1296222"/>
                <a:gd name="connsiteY2" fmla="*/ 1740535 h 1740535"/>
                <a:gd name="connsiteX3" fmla="*/ 0 w 1296222"/>
                <a:gd name="connsiteY3" fmla="*/ 1740535 h 1740535"/>
                <a:gd name="connsiteX4" fmla="*/ 0 w 1296222"/>
                <a:gd name="connsiteY4" fmla="*/ 0 h 17405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6222" h="1740535">
                  <a:moveTo>
                    <a:pt x="0" y="0"/>
                  </a:moveTo>
                  <a:lnTo>
                    <a:pt x="1296222" y="0"/>
                  </a:lnTo>
                  <a:lnTo>
                    <a:pt x="1296222" y="1740535"/>
                  </a:lnTo>
                  <a:lnTo>
                    <a:pt x="0" y="1740535"/>
                  </a:lnTo>
                  <a:lnTo>
                    <a:pt x="0" y="0"/>
                  </a:lnTo>
                  <a:close/>
                </a:path>
              </a:pathLst>
            </a:custGeom>
            <a:ln w="9525"/>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8232" tIns="78232" rIns="78232" bIns="78232" numCol="1" spcCol="1270" anchor="b" anchorCtr="0">
              <a:noAutofit/>
            </a:bodyPr>
            <a:lstStyle/>
            <a:p>
              <a:pPr marL="0" lvl="0" indent="0" algn="ctr" defTabSz="466725">
                <a:lnSpc>
                  <a:spcPct val="90000"/>
                </a:lnSpc>
                <a:spcBef>
                  <a:spcPct val="0"/>
                </a:spcBef>
                <a:spcAft>
                  <a:spcPct val="35000"/>
                </a:spcAft>
                <a:buNone/>
              </a:pPr>
              <a:r>
                <a:rPr lang="en-GB" sz="1400" kern="1200"/>
                <a:t>Do regular back-ups of your data (from your computer phone, WhatsApp etc).</a:t>
              </a:r>
            </a:p>
          </p:txBody>
        </p:sp>
        <p:sp>
          <p:nvSpPr>
            <p:cNvPr id="18" name="Freeform: Shape 17">
              <a:extLst>
                <a:ext uri="{FF2B5EF4-FFF2-40B4-BE49-F238E27FC236}">
                  <a16:creationId xmlns:a16="http://schemas.microsoft.com/office/drawing/2014/main" id="{63FE82A5-6A1F-A786-7CD1-C5644802E299}"/>
                </a:ext>
              </a:extLst>
            </p:cNvPr>
            <p:cNvSpPr/>
            <p:nvPr/>
          </p:nvSpPr>
          <p:spPr>
            <a:xfrm>
              <a:off x="6750314" y="4436427"/>
              <a:ext cx="2071106" cy="1740535"/>
            </a:xfrm>
            <a:custGeom>
              <a:avLst/>
              <a:gdLst>
                <a:gd name="connsiteX0" fmla="*/ 0 w 1296222"/>
                <a:gd name="connsiteY0" fmla="*/ 0 h 1740535"/>
                <a:gd name="connsiteX1" fmla="*/ 1296222 w 1296222"/>
                <a:gd name="connsiteY1" fmla="*/ 0 h 1740535"/>
                <a:gd name="connsiteX2" fmla="*/ 1296222 w 1296222"/>
                <a:gd name="connsiteY2" fmla="*/ 1740535 h 1740535"/>
                <a:gd name="connsiteX3" fmla="*/ 0 w 1296222"/>
                <a:gd name="connsiteY3" fmla="*/ 1740535 h 1740535"/>
                <a:gd name="connsiteX4" fmla="*/ 0 w 1296222"/>
                <a:gd name="connsiteY4" fmla="*/ 0 h 17405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6222" h="1740535">
                  <a:moveTo>
                    <a:pt x="0" y="0"/>
                  </a:moveTo>
                  <a:lnTo>
                    <a:pt x="1296222" y="0"/>
                  </a:lnTo>
                  <a:lnTo>
                    <a:pt x="1296222" y="1740535"/>
                  </a:lnTo>
                  <a:lnTo>
                    <a:pt x="0" y="174053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8232" tIns="78232" rIns="78232" bIns="78232" numCol="1" spcCol="1270" anchor="t" anchorCtr="0">
              <a:noAutofit/>
            </a:bodyPr>
            <a:lstStyle/>
            <a:p>
              <a:pPr marL="0" lvl="0" indent="0" algn="ctr" defTabSz="466725">
                <a:lnSpc>
                  <a:spcPct val="90000"/>
                </a:lnSpc>
                <a:spcBef>
                  <a:spcPct val="0"/>
                </a:spcBef>
                <a:spcAft>
                  <a:spcPct val="35000"/>
                </a:spcAft>
                <a:buNone/>
              </a:pPr>
              <a:r>
                <a:rPr lang="en-GB" sz="1400" kern="1200"/>
                <a:t>Change Bluetooth settings to ‘Not Discoverable’ and turn it off as soon as you’ve unpaired from any device. Be particularly mindful of this in public areas.</a:t>
              </a:r>
            </a:p>
          </p:txBody>
        </p:sp>
        <p:sp>
          <p:nvSpPr>
            <p:cNvPr id="20" name="Freeform: Shape 19">
              <a:extLst>
                <a:ext uri="{FF2B5EF4-FFF2-40B4-BE49-F238E27FC236}">
                  <a16:creationId xmlns:a16="http://schemas.microsoft.com/office/drawing/2014/main" id="{2B15DC91-78EF-BE21-0996-18E49D82B925}"/>
                </a:ext>
              </a:extLst>
            </p:cNvPr>
            <p:cNvSpPr/>
            <p:nvPr/>
          </p:nvSpPr>
          <p:spPr>
            <a:xfrm>
              <a:off x="8621864" y="1851708"/>
              <a:ext cx="1539105" cy="1740535"/>
            </a:xfrm>
            <a:custGeom>
              <a:avLst/>
              <a:gdLst>
                <a:gd name="connsiteX0" fmla="*/ 0 w 1296222"/>
                <a:gd name="connsiteY0" fmla="*/ 0 h 1740535"/>
                <a:gd name="connsiteX1" fmla="*/ 1296222 w 1296222"/>
                <a:gd name="connsiteY1" fmla="*/ 0 h 1740535"/>
                <a:gd name="connsiteX2" fmla="*/ 1296222 w 1296222"/>
                <a:gd name="connsiteY2" fmla="*/ 1740535 h 1740535"/>
                <a:gd name="connsiteX3" fmla="*/ 0 w 1296222"/>
                <a:gd name="connsiteY3" fmla="*/ 1740535 h 1740535"/>
                <a:gd name="connsiteX4" fmla="*/ 0 w 1296222"/>
                <a:gd name="connsiteY4" fmla="*/ 0 h 17405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6222" h="1740535">
                  <a:moveTo>
                    <a:pt x="0" y="0"/>
                  </a:moveTo>
                  <a:lnTo>
                    <a:pt x="1296222" y="0"/>
                  </a:lnTo>
                  <a:lnTo>
                    <a:pt x="1296222" y="1740535"/>
                  </a:lnTo>
                  <a:lnTo>
                    <a:pt x="0" y="174053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8232" tIns="78232" rIns="78232" bIns="78232" numCol="1" spcCol="1270" anchor="b" anchorCtr="0">
              <a:noAutofit/>
            </a:bodyPr>
            <a:lstStyle/>
            <a:p>
              <a:pPr marL="0" lvl="0" indent="0" algn="ctr" defTabSz="466725">
                <a:lnSpc>
                  <a:spcPct val="90000"/>
                </a:lnSpc>
                <a:spcBef>
                  <a:spcPct val="0"/>
                </a:spcBef>
                <a:spcAft>
                  <a:spcPct val="35000"/>
                </a:spcAft>
                <a:buNone/>
              </a:pPr>
              <a:r>
                <a:rPr lang="en-GB" sz="1400" kern="1200"/>
                <a:t>Factory restore old, un-used tech.</a:t>
              </a:r>
            </a:p>
          </p:txBody>
        </p:sp>
      </p:grpSp>
      <p:cxnSp>
        <p:nvCxnSpPr>
          <p:cNvPr id="22" name="Straight Arrow Connector 21">
            <a:extLst>
              <a:ext uri="{FF2B5EF4-FFF2-40B4-BE49-F238E27FC236}">
                <a16:creationId xmlns:a16="http://schemas.microsoft.com/office/drawing/2014/main" id="{B88C8961-7E8E-4417-26B8-3B4678002F3F}"/>
              </a:ext>
            </a:extLst>
          </p:cNvPr>
          <p:cNvCxnSpPr>
            <a:cxnSpLocks/>
          </p:cNvCxnSpPr>
          <p:nvPr/>
        </p:nvCxnSpPr>
        <p:spPr>
          <a:xfrm flipV="1">
            <a:off x="1292167" y="3893270"/>
            <a:ext cx="9397829" cy="67250"/>
          </a:xfrm>
          <a:prstGeom prst="straightConnector1">
            <a:avLst/>
          </a:prstGeom>
          <a:ln>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89AB29F-566C-6CD9-18F7-1ADFBECE7360}"/>
              </a:ext>
            </a:extLst>
          </p:cNvPr>
          <p:cNvCxnSpPr/>
          <p:nvPr/>
        </p:nvCxnSpPr>
        <p:spPr>
          <a:xfrm>
            <a:off x="2366128" y="3942592"/>
            <a:ext cx="0" cy="262688"/>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714406FC-F8F7-696F-B02E-267A8F4FDECA}"/>
              </a:ext>
            </a:extLst>
          </p:cNvPr>
          <p:cNvCxnSpPr/>
          <p:nvPr/>
        </p:nvCxnSpPr>
        <p:spPr>
          <a:xfrm>
            <a:off x="3602608" y="3684185"/>
            <a:ext cx="0" cy="262688"/>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E68CA64C-8212-482D-5D71-F85BFA10ED82}"/>
              </a:ext>
            </a:extLst>
          </p:cNvPr>
          <p:cNvCxnSpPr/>
          <p:nvPr/>
        </p:nvCxnSpPr>
        <p:spPr>
          <a:xfrm>
            <a:off x="5087825" y="3931892"/>
            <a:ext cx="0" cy="262688"/>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BA58D758-F473-94D1-44AB-695DD2D3EBDE}"/>
              </a:ext>
            </a:extLst>
          </p:cNvPr>
          <p:cNvCxnSpPr/>
          <p:nvPr/>
        </p:nvCxnSpPr>
        <p:spPr>
          <a:xfrm>
            <a:off x="6374091" y="3665331"/>
            <a:ext cx="0" cy="262688"/>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63E8ECDD-43F5-C77C-6717-8040E0132DFA}"/>
              </a:ext>
            </a:extLst>
          </p:cNvPr>
          <p:cNvCxnSpPr/>
          <p:nvPr/>
        </p:nvCxnSpPr>
        <p:spPr>
          <a:xfrm>
            <a:off x="7844673" y="3911795"/>
            <a:ext cx="0" cy="262688"/>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5254B802-5E28-673A-4F54-C1B43C55501E}"/>
              </a:ext>
            </a:extLst>
          </p:cNvPr>
          <p:cNvCxnSpPr/>
          <p:nvPr/>
        </p:nvCxnSpPr>
        <p:spPr>
          <a:xfrm>
            <a:off x="9362386" y="3641910"/>
            <a:ext cx="0" cy="262688"/>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B3E66148-E5F0-ECBC-2498-127C81208268}"/>
              </a:ext>
            </a:extLst>
          </p:cNvPr>
          <p:cNvCxnSpPr/>
          <p:nvPr/>
        </p:nvCxnSpPr>
        <p:spPr>
          <a:xfrm>
            <a:off x="1292167" y="3697832"/>
            <a:ext cx="0" cy="262688"/>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48" name="Freeform: Shape 47">
            <a:extLst>
              <a:ext uri="{FF2B5EF4-FFF2-40B4-BE49-F238E27FC236}">
                <a16:creationId xmlns:a16="http://schemas.microsoft.com/office/drawing/2014/main" id="{A875F3C8-95F7-A420-52A9-B94B093E4DAE}"/>
              </a:ext>
            </a:extLst>
          </p:cNvPr>
          <p:cNvSpPr/>
          <p:nvPr/>
        </p:nvSpPr>
        <p:spPr>
          <a:xfrm>
            <a:off x="2833058" y="1827411"/>
            <a:ext cx="1780843" cy="1740535"/>
          </a:xfrm>
          <a:custGeom>
            <a:avLst/>
            <a:gdLst>
              <a:gd name="connsiteX0" fmla="*/ 0 w 1296222"/>
              <a:gd name="connsiteY0" fmla="*/ 0 h 1740535"/>
              <a:gd name="connsiteX1" fmla="*/ 1296222 w 1296222"/>
              <a:gd name="connsiteY1" fmla="*/ 0 h 1740535"/>
              <a:gd name="connsiteX2" fmla="*/ 1296222 w 1296222"/>
              <a:gd name="connsiteY2" fmla="*/ 1740535 h 1740535"/>
              <a:gd name="connsiteX3" fmla="*/ 0 w 1296222"/>
              <a:gd name="connsiteY3" fmla="*/ 1740535 h 1740535"/>
              <a:gd name="connsiteX4" fmla="*/ 0 w 1296222"/>
              <a:gd name="connsiteY4" fmla="*/ 0 h 17405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6222" h="1740535">
                <a:moveTo>
                  <a:pt x="0" y="0"/>
                </a:moveTo>
                <a:lnTo>
                  <a:pt x="1296222" y="0"/>
                </a:lnTo>
                <a:lnTo>
                  <a:pt x="1296222" y="1740535"/>
                </a:lnTo>
                <a:lnTo>
                  <a:pt x="0" y="174053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8232" tIns="78232" rIns="78232" bIns="78232" numCol="1" spcCol="1270" anchor="b" anchorCtr="0">
            <a:noAutofit/>
          </a:bodyPr>
          <a:lstStyle/>
          <a:p>
            <a:pPr marL="0" lvl="0" indent="0" algn="ctr" defTabSz="466725">
              <a:lnSpc>
                <a:spcPct val="90000"/>
              </a:lnSpc>
              <a:spcBef>
                <a:spcPct val="0"/>
              </a:spcBef>
              <a:spcAft>
                <a:spcPct val="35000"/>
              </a:spcAft>
              <a:buNone/>
            </a:pPr>
            <a:r>
              <a:rPr lang="en-GB" sz="1400" kern="1200"/>
              <a:t>Delete any online accounts that you no longer use</a:t>
            </a:r>
          </a:p>
        </p:txBody>
      </p:sp>
    </p:spTree>
    <p:extLst>
      <p:ext uri="{BB962C8B-B14F-4D97-AF65-F5344CB8AC3E}">
        <p14:creationId xmlns:p14="http://schemas.microsoft.com/office/powerpoint/2010/main" val="13549210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1" name="Straight Arrow Connector 20">
            <a:extLst>
              <a:ext uri="{FF2B5EF4-FFF2-40B4-BE49-F238E27FC236}">
                <a16:creationId xmlns:a16="http://schemas.microsoft.com/office/drawing/2014/main" id="{9A6FEA4E-2964-B121-C278-C7266F6FD351}"/>
              </a:ext>
            </a:extLst>
          </p:cNvPr>
          <p:cNvCxnSpPr>
            <a:cxnSpLocks/>
          </p:cNvCxnSpPr>
          <p:nvPr/>
        </p:nvCxnSpPr>
        <p:spPr>
          <a:xfrm flipV="1">
            <a:off x="1356194" y="3893270"/>
            <a:ext cx="9333802" cy="67250"/>
          </a:xfrm>
          <a:prstGeom prst="straightConnector1">
            <a:avLst/>
          </a:prstGeom>
          <a:ln>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2C395740-059C-DB99-BF8A-CB9BE063A6B0}"/>
              </a:ext>
            </a:extLst>
          </p:cNvPr>
          <p:cNvSpPr>
            <a:spLocks noGrp="1"/>
          </p:cNvSpPr>
          <p:nvPr>
            <p:ph type="title"/>
          </p:nvPr>
        </p:nvSpPr>
        <p:spPr/>
        <p:txBody>
          <a:bodyPr/>
          <a:lstStyle/>
          <a:p>
            <a:r>
              <a:rPr lang="en-GB"/>
              <a:t>Personal Digital Safety Tips</a:t>
            </a:r>
          </a:p>
        </p:txBody>
      </p:sp>
      <p:grpSp>
        <p:nvGrpSpPr>
          <p:cNvPr id="5" name="Group 4">
            <a:extLst>
              <a:ext uri="{FF2B5EF4-FFF2-40B4-BE49-F238E27FC236}">
                <a16:creationId xmlns:a16="http://schemas.microsoft.com/office/drawing/2014/main" id="{858D91C8-793E-1385-D038-15A82830D397}"/>
              </a:ext>
            </a:extLst>
          </p:cNvPr>
          <p:cNvGrpSpPr/>
          <p:nvPr/>
        </p:nvGrpSpPr>
        <p:grpSpPr>
          <a:xfrm>
            <a:off x="398263" y="1690688"/>
            <a:ext cx="10831990" cy="4539664"/>
            <a:chOff x="417007" y="1837031"/>
            <a:chExt cx="10831990" cy="4539664"/>
          </a:xfrm>
        </p:grpSpPr>
        <p:sp>
          <p:nvSpPr>
            <p:cNvPr id="7" name="Freeform: Shape 6">
              <a:extLst>
                <a:ext uri="{FF2B5EF4-FFF2-40B4-BE49-F238E27FC236}">
                  <a16:creationId xmlns:a16="http://schemas.microsoft.com/office/drawing/2014/main" id="{3F733F8D-5036-72F7-4799-50CFB312DE3A}"/>
                </a:ext>
              </a:extLst>
            </p:cNvPr>
            <p:cNvSpPr/>
            <p:nvPr/>
          </p:nvSpPr>
          <p:spPr>
            <a:xfrm>
              <a:off x="417007" y="1848106"/>
              <a:ext cx="1777673" cy="1815866"/>
            </a:xfrm>
            <a:custGeom>
              <a:avLst/>
              <a:gdLst>
                <a:gd name="connsiteX0" fmla="*/ 0 w 1694451"/>
                <a:gd name="connsiteY0" fmla="*/ 0 h 1815866"/>
                <a:gd name="connsiteX1" fmla="*/ 1694451 w 1694451"/>
                <a:gd name="connsiteY1" fmla="*/ 0 h 1815866"/>
                <a:gd name="connsiteX2" fmla="*/ 1694451 w 1694451"/>
                <a:gd name="connsiteY2" fmla="*/ 1815866 h 1815866"/>
                <a:gd name="connsiteX3" fmla="*/ 0 w 1694451"/>
                <a:gd name="connsiteY3" fmla="*/ 1815866 h 1815866"/>
                <a:gd name="connsiteX4" fmla="*/ 0 w 1694451"/>
                <a:gd name="connsiteY4" fmla="*/ 0 h 1815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4451" h="1815866">
                  <a:moveTo>
                    <a:pt x="0" y="0"/>
                  </a:moveTo>
                  <a:lnTo>
                    <a:pt x="1694451" y="0"/>
                  </a:lnTo>
                  <a:lnTo>
                    <a:pt x="1694451" y="1815866"/>
                  </a:lnTo>
                  <a:lnTo>
                    <a:pt x="0" y="181586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5344" tIns="85344" rIns="85344" bIns="85344" numCol="1" spcCol="1270" anchor="b" anchorCtr="0">
              <a:noAutofit/>
            </a:bodyPr>
            <a:lstStyle/>
            <a:p>
              <a:pPr marL="0" lvl="0" indent="0" algn="ctr" defTabSz="533400">
                <a:lnSpc>
                  <a:spcPct val="90000"/>
                </a:lnSpc>
                <a:spcBef>
                  <a:spcPct val="0"/>
                </a:spcBef>
                <a:spcAft>
                  <a:spcPct val="35000"/>
                </a:spcAft>
                <a:buNone/>
              </a:pPr>
              <a:r>
                <a:rPr lang="en-GB" sz="1400" kern="1200"/>
                <a:t>Never log into an account (such as banking) by following a link. Always enter via the website or app.</a:t>
              </a:r>
            </a:p>
          </p:txBody>
        </p:sp>
        <p:sp>
          <p:nvSpPr>
            <p:cNvPr id="9" name="Freeform: Shape 8">
              <a:extLst>
                <a:ext uri="{FF2B5EF4-FFF2-40B4-BE49-F238E27FC236}">
                  <a16:creationId xmlns:a16="http://schemas.microsoft.com/office/drawing/2014/main" id="{F6AA07B7-B979-6498-2436-806E479E6C10}"/>
                </a:ext>
              </a:extLst>
            </p:cNvPr>
            <p:cNvSpPr/>
            <p:nvPr/>
          </p:nvSpPr>
          <p:spPr>
            <a:xfrm>
              <a:off x="2544296" y="4560829"/>
              <a:ext cx="1799930" cy="1815866"/>
            </a:xfrm>
            <a:custGeom>
              <a:avLst/>
              <a:gdLst>
                <a:gd name="connsiteX0" fmla="*/ 0 w 1076638"/>
                <a:gd name="connsiteY0" fmla="*/ 0 h 1815866"/>
                <a:gd name="connsiteX1" fmla="*/ 1076638 w 1076638"/>
                <a:gd name="connsiteY1" fmla="*/ 0 h 1815866"/>
                <a:gd name="connsiteX2" fmla="*/ 1076638 w 1076638"/>
                <a:gd name="connsiteY2" fmla="*/ 1815866 h 1815866"/>
                <a:gd name="connsiteX3" fmla="*/ 0 w 1076638"/>
                <a:gd name="connsiteY3" fmla="*/ 1815866 h 1815866"/>
                <a:gd name="connsiteX4" fmla="*/ 0 w 1076638"/>
                <a:gd name="connsiteY4" fmla="*/ 0 h 1815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6638" h="1815866">
                  <a:moveTo>
                    <a:pt x="0" y="0"/>
                  </a:moveTo>
                  <a:lnTo>
                    <a:pt x="1076638" y="0"/>
                  </a:lnTo>
                  <a:lnTo>
                    <a:pt x="1076638" y="1815866"/>
                  </a:lnTo>
                  <a:lnTo>
                    <a:pt x="0" y="181586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en-GB" sz="1400" kern="1200"/>
                <a:t>Check default app settings. These might include things like GPS location tracking, public Wi-Fi and camera or chat access.</a:t>
              </a:r>
            </a:p>
          </p:txBody>
        </p:sp>
        <p:sp>
          <p:nvSpPr>
            <p:cNvPr id="11" name="Freeform: Shape 10">
              <a:extLst>
                <a:ext uri="{FF2B5EF4-FFF2-40B4-BE49-F238E27FC236}">
                  <a16:creationId xmlns:a16="http://schemas.microsoft.com/office/drawing/2014/main" id="{24DB199C-0FAE-F681-518A-FA3EAA50FDAF}"/>
                </a:ext>
              </a:extLst>
            </p:cNvPr>
            <p:cNvSpPr/>
            <p:nvPr/>
          </p:nvSpPr>
          <p:spPr>
            <a:xfrm>
              <a:off x="9638547" y="1863340"/>
              <a:ext cx="1610450" cy="1815866"/>
            </a:xfrm>
            <a:custGeom>
              <a:avLst/>
              <a:gdLst>
                <a:gd name="connsiteX0" fmla="*/ 0 w 1572386"/>
                <a:gd name="connsiteY0" fmla="*/ 0 h 1815866"/>
                <a:gd name="connsiteX1" fmla="*/ 1572386 w 1572386"/>
                <a:gd name="connsiteY1" fmla="*/ 0 h 1815866"/>
                <a:gd name="connsiteX2" fmla="*/ 1572386 w 1572386"/>
                <a:gd name="connsiteY2" fmla="*/ 1815866 h 1815866"/>
                <a:gd name="connsiteX3" fmla="*/ 0 w 1572386"/>
                <a:gd name="connsiteY3" fmla="*/ 1815866 h 1815866"/>
                <a:gd name="connsiteX4" fmla="*/ 0 w 1572386"/>
                <a:gd name="connsiteY4" fmla="*/ 0 h 1815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2386" h="1815866">
                  <a:moveTo>
                    <a:pt x="0" y="0"/>
                  </a:moveTo>
                  <a:lnTo>
                    <a:pt x="1572386" y="0"/>
                  </a:lnTo>
                  <a:lnTo>
                    <a:pt x="1572386" y="1815866"/>
                  </a:lnTo>
                  <a:lnTo>
                    <a:pt x="0" y="181586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5344" tIns="85344" rIns="85344" bIns="85344" numCol="1" spcCol="1270" anchor="b" anchorCtr="0">
              <a:noAutofit/>
            </a:bodyPr>
            <a:lstStyle/>
            <a:p>
              <a:pPr marL="0" lvl="0" indent="0" algn="ctr" defTabSz="533400">
                <a:lnSpc>
                  <a:spcPct val="90000"/>
                </a:lnSpc>
                <a:spcBef>
                  <a:spcPct val="0"/>
                </a:spcBef>
                <a:spcAft>
                  <a:spcPct val="35000"/>
                </a:spcAft>
                <a:buNone/>
              </a:pPr>
              <a:r>
                <a:rPr lang="en-GB" sz="1400" kern="1200"/>
                <a:t>Avoid displaying your personal details online. Edit privacy setting and choose to hide your email when possibl</a:t>
              </a:r>
              <a:r>
                <a:rPr lang="en-GB" sz="1400"/>
                <a:t>e.</a:t>
              </a:r>
              <a:endParaRPr lang="en-GB" sz="1400" kern="1200"/>
            </a:p>
          </p:txBody>
        </p:sp>
        <p:sp>
          <p:nvSpPr>
            <p:cNvPr id="14" name="Freeform: Shape 13">
              <a:extLst>
                <a:ext uri="{FF2B5EF4-FFF2-40B4-BE49-F238E27FC236}">
                  <a16:creationId xmlns:a16="http://schemas.microsoft.com/office/drawing/2014/main" id="{0B300DD3-D2E0-2447-2953-8AB160CA082C}"/>
                </a:ext>
              </a:extLst>
            </p:cNvPr>
            <p:cNvSpPr/>
            <p:nvPr/>
          </p:nvSpPr>
          <p:spPr>
            <a:xfrm>
              <a:off x="5472843" y="4560829"/>
              <a:ext cx="1690614" cy="1815866"/>
            </a:xfrm>
            <a:custGeom>
              <a:avLst/>
              <a:gdLst>
                <a:gd name="connsiteX0" fmla="*/ 0 w 787954"/>
                <a:gd name="connsiteY0" fmla="*/ 0 h 1815866"/>
                <a:gd name="connsiteX1" fmla="*/ 787954 w 787954"/>
                <a:gd name="connsiteY1" fmla="*/ 0 h 1815866"/>
                <a:gd name="connsiteX2" fmla="*/ 787954 w 787954"/>
                <a:gd name="connsiteY2" fmla="*/ 1815866 h 1815866"/>
                <a:gd name="connsiteX3" fmla="*/ 0 w 787954"/>
                <a:gd name="connsiteY3" fmla="*/ 1815866 h 1815866"/>
                <a:gd name="connsiteX4" fmla="*/ 0 w 787954"/>
                <a:gd name="connsiteY4" fmla="*/ 0 h 1815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7954" h="1815866">
                  <a:moveTo>
                    <a:pt x="0" y="0"/>
                  </a:moveTo>
                  <a:lnTo>
                    <a:pt x="787954" y="0"/>
                  </a:lnTo>
                  <a:lnTo>
                    <a:pt x="787954" y="1815866"/>
                  </a:lnTo>
                  <a:lnTo>
                    <a:pt x="0" y="181586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en-GB" sz="1400" kern="1200"/>
                <a:t>Check ‘tagging’ settings on social media so that you can review what others are posting about you online. </a:t>
              </a:r>
            </a:p>
          </p:txBody>
        </p:sp>
        <p:sp>
          <p:nvSpPr>
            <p:cNvPr id="16" name="Freeform: Shape 15">
              <a:extLst>
                <a:ext uri="{FF2B5EF4-FFF2-40B4-BE49-F238E27FC236}">
                  <a16:creationId xmlns:a16="http://schemas.microsoft.com/office/drawing/2014/main" id="{0561A8F3-5344-663F-D4F3-F19FC3922EA6}"/>
                </a:ext>
              </a:extLst>
            </p:cNvPr>
            <p:cNvSpPr/>
            <p:nvPr/>
          </p:nvSpPr>
          <p:spPr>
            <a:xfrm>
              <a:off x="6779925" y="1837031"/>
              <a:ext cx="1777673" cy="1815866"/>
            </a:xfrm>
            <a:custGeom>
              <a:avLst/>
              <a:gdLst>
                <a:gd name="connsiteX0" fmla="*/ 0 w 1495235"/>
                <a:gd name="connsiteY0" fmla="*/ 0 h 1815866"/>
                <a:gd name="connsiteX1" fmla="*/ 1495235 w 1495235"/>
                <a:gd name="connsiteY1" fmla="*/ 0 h 1815866"/>
                <a:gd name="connsiteX2" fmla="*/ 1495235 w 1495235"/>
                <a:gd name="connsiteY2" fmla="*/ 1815866 h 1815866"/>
                <a:gd name="connsiteX3" fmla="*/ 0 w 1495235"/>
                <a:gd name="connsiteY3" fmla="*/ 1815866 h 1815866"/>
                <a:gd name="connsiteX4" fmla="*/ 0 w 1495235"/>
                <a:gd name="connsiteY4" fmla="*/ 0 h 1815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5235" h="1815866">
                  <a:moveTo>
                    <a:pt x="0" y="0"/>
                  </a:moveTo>
                  <a:lnTo>
                    <a:pt x="1495235" y="0"/>
                  </a:lnTo>
                  <a:lnTo>
                    <a:pt x="1495235" y="1815866"/>
                  </a:lnTo>
                  <a:lnTo>
                    <a:pt x="0" y="181586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5344" tIns="85344" rIns="85344" bIns="85344" numCol="1" spcCol="1270" anchor="b" anchorCtr="0">
              <a:noAutofit/>
            </a:bodyPr>
            <a:lstStyle/>
            <a:p>
              <a:pPr marL="0" lvl="0" indent="0" algn="ctr" defTabSz="533400">
                <a:lnSpc>
                  <a:spcPct val="90000"/>
                </a:lnSpc>
                <a:spcBef>
                  <a:spcPct val="0"/>
                </a:spcBef>
                <a:spcAft>
                  <a:spcPct val="35000"/>
                </a:spcAft>
                <a:buNone/>
              </a:pPr>
              <a:r>
                <a:rPr lang="en-GB" sz="1400"/>
                <a:t>Co</a:t>
              </a:r>
              <a:r>
                <a:rPr lang="en-GB" sz="1400" kern="1200"/>
                <a:t>nsider what you post on social media – once something is posted, you no longer have control of it.</a:t>
              </a:r>
            </a:p>
          </p:txBody>
        </p:sp>
        <p:sp>
          <p:nvSpPr>
            <p:cNvPr id="18" name="Freeform: Shape 17">
              <a:extLst>
                <a:ext uri="{FF2B5EF4-FFF2-40B4-BE49-F238E27FC236}">
                  <a16:creationId xmlns:a16="http://schemas.microsoft.com/office/drawing/2014/main" id="{27580A1F-1FD5-8845-AD39-3E1BA2C0CD7D}"/>
                </a:ext>
              </a:extLst>
            </p:cNvPr>
            <p:cNvSpPr/>
            <p:nvPr/>
          </p:nvSpPr>
          <p:spPr>
            <a:xfrm>
              <a:off x="8119802" y="4560829"/>
              <a:ext cx="2588938" cy="1815866"/>
            </a:xfrm>
            <a:custGeom>
              <a:avLst/>
              <a:gdLst>
                <a:gd name="connsiteX0" fmla="*/ 0 w 2401339"/>
                <a:gd name="connsiteY0" fmla="*/ 0 h 1815866"/>
                <a:gd name="connsiteX1" fmla="*/ 2401339 w 2401339"/>
                <a:gd name="connsiteY1" fmla="*/ 0 h 1815866"/>
                <a:gd name="connsiteX2" fmla="*/ 2401339 w 2401339"/>
                <a:gd name="connsiteY2" fmla="*/ 1815866 h 1815866"/>
                <a:gd name="connsiteX3" fmla="*/ 0 w 2401339"/>
                <a:gd name="connsiteY3" fmla="*/ 1815866 h 1815866"/>
                <a:gd name="connsiteX4" fmla="*/ 0 w 2401339"/>
                <a:gd name="connsiteY4" fmla="*/ 0 h 1815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1339" h="1815866">
                  <a:moveTo>
                    <a:pt x="0" y="0"/>
                  </a:moveTo>
                  <a:lnTo>
                    <a:pt x="2401339" y="0"/>
                  </a:lnTo>
                  <a:lnTo>
                    <a:pt x="2401339" y="1815866"/>
                  </a:lnTo>
                  <a:lnTo>
                    <a:pt x="0" y="181586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en-GB" sz="1400" kern="1200"/>
                <a:t>Be aware of what your children are viewing online and teach them how to protect themselves. 70% of 8-17 years old asked admitted to having seeing images that were not suitable for them.*</a:t>
              </a:r>
            </a:p>
          </p:txBody>
        </p:sp>
      </p:grpSp>
      <p:cxnSp>
        <p:nvCxnSpPr>
          <p:cNvPr id="24" name="Straight Connector 23">
            <a:extLst>
              <a:ext uri="{FF2B5EF4-FFF2-40B4-BE49-F238E27FC236}">
                <a16:creationId xmlns:a16="http://schemas.microsoft.com/office/drawing/2014/main" id="{42A69F2E-8C7C-1BCB-7003-C9EF5E01A480}"/>
              </a:ext>
            </a:extLst>
          </p:cNvPr>
          <p:cNvCxnSpPr/>
          <p:nvPr/>
        </p:nvCxnSpPr>
        <p:spPr>
          <a:xfrm>
            <a:off x="1356194" y="3697832"/>
            <a:ext cx="0" cy="262688"/>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8DAD1D8-C504-760F-AEF5-E940B64487C7}"/>
              </a:ext>
            </a:extLst>
          </p:cNvPr>
          <p:cNvCxnSpPr/>
          <p:nvPr/>
        </p:nvCxnSpPr>
        <p:spPr>
          <a:xfrm>
            <a:off x="3289627" y="3946873"/>
            <a:ext cx="0" cy="262688"/>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E4FC513-3A8C-2F0F-5716-5F065024AAA5}"/>
              </a:ext>
            </a:extLst>
          </p:cNvPr>
          <p:cNvCxnSpPr/>
          <p:nvPr/>
        </p:nvCxnSpPr>
        <p:spPr>
          <a:xfrm>
            <a:off x="4804528" y="3670538"/>
            <a:ext cx="0" cy="262688"/>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EC882B5D-B641-AFF0-714C-8E02889DE70C}"/>
              </a:ext>
            </a:extLst>
          </p:cNvPr>
          <p:cNvCxnSpPr/>
          <p:nvPr/>
        </p:nvCxnSpPr>
        <p:spPr>
          <a:xfrm>
            <a:off x="6314880" y="3928677"/>
            <a:ext cx="0" cy="262688"/>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6C3E5731-AE32-3365-AC43-85BCF3CE39BB}"/>
              </a:ext>
            </a:extLst>
          </p:cNvPr>
          <p:cNvCxnSpPr/>
          <p:nvPr/>
        </p:nvCxnSpPr>
        <p:spPr>
          <a:xfrm>
            <a:off x="7752444" y="3652342"/>
            <a:ext cx="0" cy="262688"/>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B91EE364-F0C2-A81D-A2A2-B1B30ECB6165}"/>
              </a:ext>
            </a:extLst>
          </p:cNvPr>
          <p:cNvCxnSpPr/>
          <p:nvPr/>
        </p:nvCxnSpPr>
        <p:spPr>
          <a:xfrm>
            <a:off x="9378803" y="3901383"/>
            <a:ext cx="0" cy="262688"/>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06A4600A-6487-C913-C90F-BC651392B201}"/>
              </a:ext>
            </a:extLst>
          </p:cNvPr>
          <p:cNvCxnSpPr/>
          <p:nvPr/>
        </p:nvCxnSpPr>
        <p:spPr>
          <a:xfrm>
            <a:off x="10541296" y="3630582"/>
            <a:ext cx="0" cy="262688"/>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38" name="Freeform: Shape 37">
            <a:extLst>
              <a:ext uri="{FF2B5EF4-FFF2-40B4-BE49-F238E27FC236}">
                <a16:creationId xmlns:a16="http://schemas.microsoft.com/office/drawing/2014/main" id="{4E8AA7D1-57E7-330E-4103-D9600F5D6EC1}"/>
              </a:ext>
            </a:extLst>
          </p:cNvPr>
          <p:cNvSpPr/>
          <p:nvPr/>
        </p:nvSpPr>
        <p:spPr>
          <a:xfrm>
            <a:off x="3606568" y="1651121"/>
            <a:ext cx="2163918" cy="1815866"/>
          </a:xfrm>
          <a:custGeom>
            <a:avLst/>
            <a:gdLst>
              <a:gd name="connsiteX0" fmla="*/ 0 w 1495235"/>
              <a:gd name="connsiteY0" fmla="*/ 0 h 1815866"/>
              <a:gd name="connsiteX1" fmla="*/ 1495235 w 1495235"/>
              <a:gd name="connsiteY1" fmla="*/ 0 h 1815866"/>
              <a:gd name="connsiteX2" fmla="*/ 1495235 w 1495235"/>
              <a:gd name="connsiteY2" fmla="*/ 1815866 h 1815866"/>
              <a:gd name="connsiteX3" fmla="*/ 0 w 1495235"/>
              <a:gd name="connsiteY3" fmla="*/ 1815866 h 1815866"/>
              <a:gd name="connsiteX4" fmla="*/ 0 w 1495235"/>
              <a:gd name="connsiteY4" fmla="*/ 0 h 1815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5235" h="1815866">
                <a:moveTo>
                  <a:pt x="0" y="0"/>
                </a:moveTo>
                <a:lnTo>
                  <a:pt x="1495235" y="0"/>
                </a:lnTo>
                <a:lnTo>
                  <a:pt x="1495235" y="1815866"/>
                </a:lnTo>
                <a:lnTo>
                  <a:pt x="0" y="181586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5344" tIns="85344" rIns="85344" bIns="85344" numCol="1" spcCol="1270" anchor="b" anchorCtr="0">
            <a:noAutofit/>
          </a:bodyPr>
          <a:lstStyle/>
          <a:p>
            <a:pPr marL="0" lvl="0" indent="0" algn="ctr" defTabSz="533400">
              <a:lnSpc>
                <a:spcPct val="90000"/>
              </a:lnSpc>
              <a:spcBef>
                <a:spcPct val="0"/>
              </a:spcBef>
              <a:spcAft>
                <a:spcPct val="35000"/>
              </a:spcAft>
              <a:buNone/>
            </a:pPr>
            <a:r>
              <a:rPr lang="en-GB" sz="1400" kern="1200"/>
              <a:t>Only visit websites that  look and feel reliable. </a:t>
            </a:r>
            <a:r>
              <a:rPr lang="en-GB" sz="1400"/>
              <a:t>URLS should start with ‘HTTPS’ rather than ‘HTTP’. Avoid websites with multiple pop-ups.</a:t>
            </a:r>
            <a:endParaRPr lang="en-GB" sz="1400" kern="1200"/>
          </a:p>
        </p:txBody>
      </p:sp>
      <p:pic>
        <p:nvPicPr>
          <p:cNvPr id="5124" name="Picture 4" descr="Premium Vector | Woman working with ...">
            <a:extLst>
              <a:ext uri="{FF2B5EF4-FFF2-40B4-BE49-F238E27FC236}">
                <a16:creationId xmlns:a16="http://schemas.microsoft.com/office/drawing/2014/main" id="{06BE8D4C-192B-7E74-4458-A100CB6C75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541" y="4032727"/>
            <a:ext cx="2381011" cy="194897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C83BB03-493F-5DE7-5C25-8C80D8E8CDA5}"/>
              </a:ext>
            </a:extLst>
          </p:cNvPr>
          <p:cNvSpPr txBox="1"/>
          <p:nvPr/>
        </p:nvSpPr>
        <p:spPr>
          <a:xfrm>
            <a:off x="4980444" y="6132921"/>
            <a:ext cx="6735305" cy="215444"/>
          </a:xfrm>
          <a:prstGeom prst="rect">
            <a:avLst/>
          </a:prstGeom>
          <a:noFill/>
        </p:spPr>
        <p:txBody>
          <a:bodyPr wrap="square">
            <a:spAutoFit/>
          </a:bodyPr>
          <a:lstStyle/>
          <a:p>
            <a:r>
              <a:rPr lang="en-GB" sz="800"/>
              <a:t>*https://www.guardchild.com/statistics/#:~:text=70%25%20of%20children%207%20to,the%20target%20of%20cyber%20bullying.</a:t>
            </a:r>
          </a:p>
        </p:txBody>
      </p:sp>
    </p:spTree>
    <p:extLst>
      <p:ext uri="{BB962C8B-B14F-4D97-AF65-F5344CB8AC3E}">
        <p14:creationId xmlns:p14="http://schemas.microsoft.com/office/powerpoint/2010/main" val="17222225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a:extLst>
              <a:ext uri="{FF2B5EF4-FFF2-40B4-BE49-F238E27FC236}">
                <a16:creationId xmlns:a16="http://schemas.microsoft.com/office/drawing/2014/main" id="{E19601CE-440B-7DED-559F-C880270394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0082" y="700088"/>
            <a:ext cx="8876968" cy="496728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CD8FFA3-FBD6-0B7A-2412-E0216661C3A7}"/>
              </a:ext>
            </a:extLst>
          </p:cNvPr>
          <p:cNvSpPr txBox="1"/>
          <p:nvPr/>
        </p:nvSpPr>
        <p:spPr>
          <a:xfrm>
            <a:off x="762000" y="5942468"/>
            <a:ext cx="6096000" cy="215444"/>
          </a:xfrm>
          <a:prstGeom prst="rect">
            <a:avLst/>
          </a:prstGeom>
          <a:noFill/>
        </p:spPr>
        <p:txBody>
          <a:bodyPr wrap="square">
            <a:spAutoFit/>
          </a:bodyPr>
          <a:lstStyle/>
          <a:p>
            <a:r>
              <a:rPr lang="en-GB" sz="800"/>
              <a:t>https://sprinto.com/blog/cyber-security-tips-for-employees/</a:t>
            </a:r>
          </a:p>
        </p:txBody>
      </p:sp>
    </p:spTree>
    <p:extLst>
      <p:ext uri="{BB962C8B-B14F-4D97-AF65-F5344CB8AC3E}">
        <p14:creationId xmlns:p14="http://schemas.microsoft.com/office/powerpoint/2010/main" val="4985898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FB336-B373-9CF7-3D70-26F832A83345}"/>
              </a:ext>
            </a:extLst>
          </p:cNvPr>
          <p:cNvSpPr>
            <a:spLocks noGrp="1"/>
          </p:cNvSpPr>
          <p:nvPr>
            <p:ph type="title"/>
          </p:nvPr>
        </p:nvSpPr>
        <p:spPr/>
        <p:txBody>
          <a:bodyPr/>
          <a:lstStyle/>
          <a:p>
            <a:r>
              <a:rPr lang="en-GB"/>
              <a:t>Further info</a:t>
            </a:r>
          </a:p>
        </p:txBody>
      </p:sp>
      <p:sp>
        <p:nvSpPr>
          <p:cNvPr id="3" name="Content Placeholder 2">
            <a:extLst>
              <a:ext uri="{FF2B5EF4-FFF2-40B4-BE49-F238E27FC236}">
                <a16:creationId xmlns:a16="http://schemas.microsoft.com/office/drawing/2014/main" id="{5178D49A-682F-85C4-46D6-0941BF7DE3A1}"/>
              </a:ext>
            </a:extLst>
          </p:cNvPr>
          <p:cNvSpPr>
            <a:spLocks noGrp="1"/>
          </p:cNvSpPr>
          <p:nvPr>
            <p:ph idx="1"/>
          </p:nvPr>
        </p:nvSpPr>
        <p:spPr>
          <a:xfrm>
            <a:off x="838200" y="1825625"/>
            <a:ext cx="6770741" cy="4351338"/>
          </a:xfrm>
        </p:spPr>
        <p:txBody>
          <a:bodyPr>
            <a:normAutofit/>
          </a:bodyPr>
          <a:lstStyle/>
          <a:p>
            <a:r>
              <a:rPr lang="en-GB" sz="1800"/>
              <a:t>The Metropolitan Police have put together a series of video guides on internet safety - </a:t>
            </a:r>
            <a:r>
              <a:rPr lang="en-GB" sz="1800">
                <a:hlinkClick r:id="rId2"/>
              </a:rPr>
              <a:t>https://www.met.police.uk/police-forces/metropolitan-police/areas/campaigns/2019/little-guide-preventing-fraud/</a:t>
            </a:r>
            <a:r>
              <a:rPr lang="en-GB" sz="1800"/>
              <a:t> </a:t>
            </a:r>
          </a:p>
          <a:p>
            <a:r>
              <a:rPr lang="en-GB" sz="1800"/>
              <a:t>National Cyber Security Centre - </a:t>
            </a:r>
            <a:r>
              <a:rPr lang="en-GB" sz="1800" u="sng">
                <a:hlinkClick r:id="rId3">
                  <a:extLst>
                    <a:ext uri="{A12FA001-AC4F-418D-AE19-62706E023703}">
                      <ahyp:hlinkClr xmlns:ahyp="http://schemas.microsoft.com/office/drawing/2018/hyperlinkcolor" val="tx"/>
                    </a:ext>
                  </a:extLst>
                </a:hlinkClick>
              </a:rPr>
              <a:t>https://www.ncsc.gov.uk/</a:t>
            </a:r>
            <a:endParaRPr lang="en-GB" sz="1800" u="sng"/>
          </a:p>
          <a:p>
            <a:r>
              <a:rPr lang="en-GB" sz="1800"/>
              <a:t>Global Anti-Scam Alliance </a:t>
            </a:r>
            <a:r>
              <a:rPr lang="en-GB" sz="1800">
                <a:hlinkClick r:id="rId4"/>
              </a:rPr>
              <a:t>https://www.gasa.org/</a:t>
            </a:r>
            <a:r>
              <a:rPr lang="en-GB" sz="1800"/>
              <a:t> </a:t>
            </a:r>
          </a:p>
          <a:p>
            <a:r>
              <a:rPr lang="en-GB" sz="1800"/>
              <a:t>How to Stay Safe Online: A Guide For Everyone Who Uses The Internet -  </a:t>
            </a:r>
            <a:r>
              <a:rPr lang="en-GB" sz="1800">
                <a:hlinkClick r:id="rId5"/>
              </a:rPr>
              <a:t>https://www.snbsd.com/about/online-safety-guide</a:t>
            </a:r>
            <a:r>
              <a:rPr lang="en-GB" sz="1800"/>
              <a:t> </a:t>
            </a:r>
          </a:p>
        </p:txBody>
      </p:sp>
      <p:pic>
        <p:nvPicPr>
          <p:cNvPr id="5" name="Picture 4">
            <a:extLst>
              <a:ext uri="{FF2B5EF4-FFF2-40B4-BE49-F238E27FC236}">
                <a16:creationId xmlns:a16="http://schemas.microsoft.com/office/drawing/2014/main" id="{C0BCBC53-4F27-205B-287F-851852785A01}"/>
              </a:ext>
            </a:extLst>
          </p:cNvPr>
          <p:cNvPicPr>
            <a:picLocks noChangeAspect="1"/>
          </p:cNvPicPr>
          <p:nvPr/>
        </p:nvPicPr>
        <p:blipFill>
          <a:blip r:embed="rId6"/>
          <a:stretch>
            <a:fillRect/>
          </a:stretch>
        </p:blipFill>
        <p:spPr>
          <a:xfrm>
            <a:off x="7601664" y="2498927"/>
            <a:ext cx="4201979" cy="1848636"/>
          </a:xfrm>
          <a:prstGeom prst="rect">
            <a:avLst/>
          </a:prstGeom>
        </p:spPr>
      </p:pic>
      <p:sp>
        <p:nvSpPr>
          <p:cNvPr id="4" name="AutoShape 2" descr="Home">
            <a:extLst>
              <a:ext uri="{FF2B5EF4-FFF2-40B4-BE49-F238E27FC236}">
                <a16:creationId xmlns:a16="http://schemas.microsoft.com/office/drawing/2014/main" id="{0BC7635B-0945-3E07-93C5-50C6E946B29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5595389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A716233D-0F96-4A98-AAAB-3C041D3C7E4C}"/>
              </a:ext>
            </a:extLst>
          </p:cNvPr>
          <p:cNvSpPr txBox="1">
            <a:spLocks/>
          </p:cNvSpPr>
          <p:nvPr/>
        </p:nvSpPr>
        <p:spPr>
          <a:xfrm>
            <a:off x="854075" y="2281381"/>
            <a:ext cx="7948180" cy="3075710"/>
          </a:xfrm>
          <a:prstGeom prst="rect">
            <a:avLst/>
          </a:prstGeom>
        </p:spPr>
        <p:txBody>
          <a:bodyPr vert="horz" lIns="91440" tIns="45720" rIns="91440" bIns="45720" numCol="2"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ucida Sans" panose="020B06020305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ucida Sans" panose="020B06020305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cida Sans" panose="020B0602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endParaRPr kumimoji="0" lang="en-GB" altLang="en-US" sz="1800" b="0" i="0" u="none" strike="noStrike" kern="1200" cap="all" spc="0" normalizeH="0" baseline="0" noProof="0">
              <a:ln>
                <a:noFill/>
              </a:ln>
              <a:solidFill>
                <a:prstClr val="black"/>
              </a:solidFill>
              <a:effectLst/>
              <a:uLnTx/>
              <a:uFillTx/>
              <a:latin typeface="Lucida Sans" panose="020B0602030504020204" pitchFamily="34" charset="0"/>
              <a:ea typeface="+mn-ea"/>
              <a:cs typeface="+mn-cs"/>
            </a:endParaRPr>
          </a:p>
        </p:txBody>
      </p:sp>
      <p:sp>
        <p:nvSpPr>
          <p:cNvPr id="5" name="Text Placeholder 1">
            <a:extLst>
              <a:ext uri="{FF2B5EF4-FFF2-40B4-BE49-F238E27FC236}">
                <a16:creationId xmlns:a16="http://schemas.microsoft.com/office/drawing/2014/main" id="{316F8CF5-45F3-AC5D-921C-083CF2417F2E}"/>
              </a:ext>
            </a:extLst>
          </p:cNvPr>
          <p:cNvSpPr txBox="1">
            <a:spLocks/>
          </p:cNvSpPr>
          <p:nvPr/>
        </p:nvSpPr>
        <p:spPr>
          <a:xfrm>
            <a:off x="250825" y="960674"/>
            <a:ext cx="7670800" cy="4857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a:latin typeface="Lucida Sans" panose="020B0602030504020204" pitchFamily="34" charset="0"/>
              </a:rPr>
              <a:t>How are we doing?</a:t>
            </a:r>
          </a:p>
        </p:txBody>
      </p:sp>
      <p:grpSp>
        <p:nvGrpSpPr>
          <p:cNvPr id="7" name="Group 6">
            <a:extLst>
              <a:ext uri="{FF2B5EF4-FFF2-40B4-BE49-F238E27FC236}">
                <a16:creationId xmlns:a16="http://schemas.microsoft.com/office/drawing/2014/main" id="{868F4CA0-32DD-018A-FE7F-4596A099F0FC}"/>
              </a:ext>
            </a:extLst>
          </p:cNvPr>
          <p:cNvGrpSpPr/>
          <p:nvPr/>
        </p:nvGrpSpPr>
        <p:grpSpPr>
          <a:xfrm>
            <a:off x="3528290" y="380205"/>
            <a:ext cx="5929745" cy="4920275"/>
            <a:chOff x="1439652" y="1481900"/>
            <a:chExt cx="6264696" cy="3718964"/>
          </a:xfrm>
        </p:grpSpPr>
        <p:sp>
          <p:nvSpPr>
            <p:cNvPr id="8" name="Freeform: Shape 7">
              <a:extLst>
                <a:ext uri="{FF2B5EF4-FFF2-40B4-BE49-F238E27FC236}">
                  <a16:creationId xmlns:a16="http://schemas.microsoft.com/office/drawing/2014/main" id="{91E8E7DF-F147-B02E-453D-CD66F7E864B0}"/>
                </a:ext>
              </a:extLst>
            </p:cNvPr>
            <p:cNvSpPr/>
            <p:nvPr/>
          </p:nvSpPr>
          <p:spPr>
            <a:xfrm>
              <a:off x="3945530" y="1481900"/>
              <a:ext cx="1252939" cy="748803"/>
            </a:xfrm>
            <a:custGeom>
              <a:avLst/>
              <a:gdLst>
                <a:gd name="connsiteX0" fmla="*/ 0 w 1252939"/>
                <a:gd name="connsiteY0" fmla="*/ 748803 h 748803"/>
                <a:gd name="connsiteX1" fmla="*/ 626470 w 1252939"/>
                <a:gd name="connsiteY1" fmla="*/ 0 h 748803"/>
                <a:gd name="connsiteX2" fmla="*/ 626470 w 1252939"/>
                <a:gd name="connsiteY2" fmla="*/ 0 h 748803"/>
                <a:gd name="connsiteX3" fmla="*/ 1252939 w 1252939"/>
                <a:gd name="connsiteY3" fmla="*/ 748803 h 748803"/>
                <a:gd name="connsiteX4" fmla="*/ 0 w 1252939"/>
                <a:gd name="connsiteY4" fmla="*/ 748803 h 748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2939" h="748803">
                  <a:moveTo>
                    <a:pt x="0" y="748803"/>
                  </a:moveTo>
                  <a:lnTo>
                    <a:pt x="626470" y="0"/>
                  </a:lnTo>
                  <a:lnTo>
                    <a:pt x="626470" y="0"/>
                  </a:lnTo>
                  <a:lnTo>
                    <a:pt x="1252939" y="748803"/>
                  </a:lnTo>
                  <a:lnTo>
                    <a:pt x="0" y="748803"/>
                  </a:lnTo>
                  <a:close/>
                </a:path>
              </a:pathLst>
            </a:custGeom>
            <a:solidFill>
              <a:schemeClr val="tx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endParaRPr lang="en-GB" sz="1200" b="1" kern="1200">
                <a:solidFill>
                  <a:srgbClr val="FF0000"/>
                </a:solidFill>
                <a:latin typeface="Lucida Sans" pitchFamily="34" charset="0"/>
              </a:endParaRPr>
            </a:p>
            <a:p>
              <a:pPr marL="0" lvl="0" indent="0" algn="ctr" defTabSz="533400">
                <a:lnSpc>
                  <a:spcPct val="90000"/>
                </a:lnSpc>
                <a:spcBef>
                  <a:spcPct val="0"/>
                </a:spcBef>
                <a:spcAft>
                  <a:spcPct val="35000"/>
                </a:spcAft>
                <a:buNone/>
              </a:pPr>
              <a:r>
                <a:rPr lang="en-GB" sz="1200" b="1" kern="1200">
                  <a:solidFill>
                    <a:srgbClr val="FF0000"/>
                  </a:solidFill>
                  <a:latin typeface="Lucida Sans" pitchFamily="34" charset="0"/>
                </a:rPr>
                <a:t>0</a:t>
              </a:r>
            </a:p>
            <a:p>
              <a:pPr marL="0" lvl="0" indent="0" algn="ctr" defTabSz="533400">
                <a:lnSpc>
                  <a:spcPct val="90000"/>
                </a:lnSpc>
                <a:spcBef>
                  <a:spcPct val="0"/>
                </a:spcBef>
                <a:spcAft>
                  <a:spcPct val="35000"/>
                </a:spcAft>
                <a:buNone/>
              </a:pPr>
              <a:r>
                <a:rPr lang="en-GB" sz="1400" b="1" kern="1200">
                  <a:solidFill>
                    <a:srgbClr val="FF0000"/>
                  </a:solidFill>
                  <a:latin typeface="Lucida Sans" pitchFamily="34" charset="0"/>
                </a:rPr>
                <a:t> </a:t>
              </a:r>
              <a:r>
                <a:rPr lang="en-GB" sz="1200" b="1" kern="1200">
                  <a:solidFill>
                    <a:srgbClr val="FF0000"/>
                  </a:solidFill>
                  <a:latin typeface="Lucida Sans" pitchFamily="34" charset="0"/>
                </a:rPr>
                <a:t>Fatalities</a:t>
              </a:r>
              <a:endParaRPr lang="en-GB" sz="1400" b="1" kern="1200">
                <a:solidFill>
                  <a:srgbClr val="FF0000"/>
                </a:solidFill>
                <a:latin typeface="Lucida Sans" pitchFamily="34" charset="0"/>
              </a:endParaRPr>
            </a:p>
          </p:txBody>
        </p:sp>
        <p:sp>
          <p:nvSpPr>
            <p:cNvPr id="9" name="Freeform: Shape 8">
              <a:extLst>
                <a:ext uri="{FF2B5EF4-FFF2-40B4-BE49-F238E27FC236}">
                  <a16:creationId xmlns:a16="http://schemas.microsoft.com/office/drawing/2014/main" id="{B1DB309B-3E58-7A38-285D-CE118AA9A665}"/>
                </a:ext>
              </a:extLst>
            </p:cNvPr>
            <p:cNvSpPr/>
            <p:nvPr/>
          </p:nvSpPr>
          <p:spPr>
            <a:xfrm>
              <a:off x="3319060" y="2205649"/>
              <a:ext cx="2505878" cy="748803"/>
            </a:xfrm>
            <a:custGeom>
              <a:avLst/>
              <a:gdLst>
                <a:gd name="connsiteX0" fmla="*/ 0 w 2505878"/>
                <a:gd name="connsiteY0" fmla="*/ 748803 h 748803"/>
                <a:gd name="connsiteX1" fmla="*/ 626471 w 2505878"/>
                <a:gd name="connsiteY1" fmla="*/ 0 h 748803"/>
                <a:gd name="connsiteX2" fmla="*/ 1879407 w 2505878"/>
                <a:gd name="connsiteY2" fmla="*/ 0 h 748803"/>
                <a:gd name="connsiteX3" fmla="*/ 2505878 w 2505878"/>
                <a:gd name="connsiteY3" fmla="*/ 748803 h 748803"/>
                <a:gd name="connsiteX4" fmla="*/ 0 w 2505878"/>
                <a:gd name="connsiteY4" fmla="*/ 748803 h 748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5878" h="748803">
                  <a:moveTo>
                    <a:pt x="0" y="748803"/>
                  </a:moveTo>
                  <a:lnTo>
                    <a:pt x="626471" y="0"/>
                  </a:lnTo>
                  <a:lnTo>
                    <a:pt x="1879407" y="0"/>
                  </a:lnTo>
                  <a:lnTo>
                    <a:pt x="2505878" y="748803"/>
                  </a:lnTo>
                  <a:lnTo>
                    <a:pt x="0" y="748803"/>
                  </a:lnTo>
                  <a:close/>
                </a:path>
              </a:pathLst>
            </a:custGeom>
            <a:solidFill>
              <a:srgbClr val="C0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56309" tIns="17780" rIns="456309" bIns="17780" numCol="1" spcCol="1270" anchor="ctr" anchorCtr="0">
              <a:noAutofit/>
            </a:bodyPr>
            <a:lstStyle/>
            <a:p>
              <a:pPr marL="0" lvl="0" indent="0" algn="ctr" defTabSz="622300">
                <a:lnSpc>
                  <a:spcPct val="90000"/>
                </a:lnSpc>
                <a:spcBef>
                  <a:spcPct val="0"/>
                </a:spcBef>
                <a:spcAft>
                  <a:spcPct val="35000"/>
                </a:spcAft>
                <a:buNone/>
              </a:pPr>
              <a:r>
                <a:rPr lang="en-GB" sz="1400" kern="1200">
                  <a:solidFill>
                    <a:schemeClr val="bg1"/>
                  </a:solidFill>
                  <a:latin typeface="Lucida Sans" pitchFamily="34" charset="0"/>
                </a:rPr>
                <a:t>0</a:t>
              </a:r>
            </a:p>
            <a:p>
              <a:pPr marL="0" lvl="0" indent="0" algn="ctr" defTabSz="622300">
                <a:lnSpc>
                  <a:spcPct val="90000"/>
                </a:lnSpc>
                <a:spcBef>
                  <a:spcPct val="0"/>
                </a:spcBef>
                <a:spcAft>
                  <a:spcPct val="35000"/>
                </a:spcAft>
                <a:buNone/>
              </a:pPr>
              <a:r>
                <a:rPr lang="en-GB" sz="1400" kern="1200">
                  <a:solidFill>
                    <a:schemeClr val="bg1"/>
                  </a:solidFill>
                  <a:latin typeface="Lucida Sans" pitchFamily="34" charset="0"/>
                </a:rPr>
                <a:t>LTI </a:t>
              </a:r>
            </a:p>
          </p:txBody>
        </p:sp>
        <p:sp>
          <p:nvSpPr>
            <p:cNvPr id="10" name="Freeform: Shape 9">
              <a:extLst>
                <a:ext uri="{FF2B5EF4-FFF2-40B4-BE49-F238E27FC236}">
                  <a16:creationId xmlns:a16="http://schemas.microsoft.com/office/drawing/2014/main" id="{5BAF6505-CD8F-877A-6B15-A00A0832AA17}"/>
                </a:ext>
              </a:extLst>
            </p:cNvPr>
            <p:cNvSpPr/>
            <p:nvPr/>
          </p:nvSpPr>
          <p:spPr>
            <a:xfrm>
              <a:off x="2692591" y="2954453"/>
              <a:ext cx="3758817" cy="748803"/>
            </a:xfrm>
            <a:custGeom>
              <a:avLst/>
              <a:gdLst>
                <a:gd name="connsiteX0" fmla="*/ 0 w 3758817"/>
                <a:gd name="connsiteY0" fmla="*/ 748803 h 748803"/>
                <a:gd name="connsiteX1" fmla="*/ 626471 w 3758817"/>
                <a:gd name="connsiteY1" fmla="*/ 0 h 748803"/>
                <a:gd name="connsiteX2" fmla="*/ 3132346 w 3758817"/>
                <a:gd name="connsiteY2" fmla="*/ 0 h 748803"/>
                <a:gd name="connsiteX3" fmla="*/ 3758817 w 3758817"/>
                <a:gd name="connsiteY3" fmla="*/ 748803 h 748803"/>
                <a:gd name="connsiteX4" fmla="*/ 0 w 3758817"/>
                <a:gd name="connsiteY4" fmla="*/ 748803 h 748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8817" h="748803">
                  <a:moveTo>
                    <a:pt x="0" y="748803"/>
                  </a:moveTo>
                  <a:lnTo>
                    <a:pt x="626471" y="0"/>
                  </a:lnTo>
                  <a:lnTo>
                    <a:pt x="3132346" y="0"/>
                  </a:lnTo>
                  <a:lnTo>
                    <a:pt x="3758817" y="748803"/>
                  </a:lnTo>
                  <a:lnTo>
                    <a:pt x="0" y="748803"/>
                  </a:lnTo>
                  <a:close/>
                </a:path>
              </a:pathLst>
            </a:cu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78113" tIns="20320" rIns="678113" bIns="20320" numCol="1" spcCol="1270" anchor="ctr" anchorCtr="0">
              <a:noAutofit/>
            </a:bodyPr>
            <a:lstStyle/>
            <a:p>
              <a:pPr marL="0" lvl="0" indent="0" algn="ctr" defTabSz="711200">
                <a:lnSpc>
                  <a:spcPct val="90000"/>
                </a:lnSpc>
                <a:spcBef>
                  <a:spcPct val="0"/>
                </a:spcBef>
                <a:spcAft>
                  <a:spcPct val="35000"/>
                </a:spcAft>
                <a:buNone/>
              </a:pPr>
              <a:r>
                <a:rPr lang="en-GB" sz="1600" kern="1200">
                  <a:latin typeface="Lucida Sans" pitchFamily="34" charset="0"/>
                </a:rPr>
                <a:t>0</a:t>
              </a:r>
            </a:p>
            <a:p>
              <a:pPr marL="0" lvl="0" indent="0" algn="ctr" defTabSz="711200">
                <a:lnSpc>
                  <a:spcPct val="90000"/>
                </a:lnSpc>
                <a:spcBef>
                  <a:spcPct val="0"/>
                </a:spcBef>
                <a:spcAft>
                  <a:spcPct val="35000"/>
                </a:spcAft>
                <a:buNone/>
              </a:pPr>
              <a:r>
                <a:rPr lang="en-GB" sz="1600" kern="1200">
                  <a:latin typeface="Lucida Sans" pitchFamily="34" charset="0"/>
                </a:rPr>
                <a:t>RWD/MTC</a:t>
              </a:r>
            </a:p>
          </p:txBody>
        </p:sp>
        <p:sp>
          <p:nvSpPr>
            <p:cNvPr id="11" name="Freeform: Shape 10">
              <a:extLst>
                <a:ext uri="{FF2B5EF4-FFF2-40B4-BE49-F238E27FC236}">
                  <a16:creationId xmlns:a16="http://schemas.microsoft.com/office/drawing/2014/main" id="{BAA07AB7-4C88-DFCA-05FD-EDC3B8BD9658}"/>
                </a:ext>
              </a:extLst>
            </p:cNvPr>
            <p:cNvSpPr/>
            <p:nvPr/>
          </p:nvSpPr>
          <p:spPr>
            <a:xfrm>
              <a:off x="2055847" y="3692377"/>
              <a:ext cx="5011756" cy="748803"/>
            </a:xfrm>
            <a:custGeom>
              <a:avLst/>
              <a:gdLst>
                <a:gd name="connsiteX0" fmla="*/ 0 w 5011756"/>
                <a:gd name="connsiteY0" fmla="*/ 748803 h 748803"/>
                <a:gd name="connsiteX1" fmla="*/ 626471 w 5011756"/>
                <a:gd name="connsiteY1" fmla="*/ 0 h 748803"/>
                <a:gd name="connsiteX2" fmla="*/ 4385285 w 5011756"/>
                <a:gd name="connsiteY2" fmla="*/ 0 h 748803"/>
                <a:gd name="connsiteX3" fmla="*/ 5011756 w 5011756"/>
                <a:gd name="connsiteY3" fmla="*/ 748803 h 748803"/>
                <a:gd name="connsiteX4" fmla="*/ 0 w 5011756"/>
                <a:gd name="connsiteY4" fmla="*/ 748803 h 748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1756" h="748803">
                  <a:moveTo>
                    <a:pt x="0" y="748803"/>
                  </a:moveTo>
                  <a:lnTo>
                    <a:pt x="626471" y="0"/>
                  </a:lnTo>
                  <a:lnTo>
                    <a:pt x="4385285" y="0"/>
                  </a:lnTo>
                  <a:lnTo>
                    <a:pt x="5011756" y="748803"/>
                  </a:lnTo>
                  <a:lnTo>
                    <a:pt x="0" y="748803"/>
                  </a:lnTo>
                  <a:close/>
                </a:path>
              </a:pathLst>
            </a:custGeom>
            <a:solidFill>
              <a:srgbClr val="FFAE1D"/>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99917" tIns="22860" rIns="899918" bIns="22860" numCol="1" spcCol="1270" anchor="ctr" anchorCtr="0">
              <a:noAutofit/>
            </a:bodyPr>
            <a:lstStyle/>
            <a:p>
              <a:pPr marL="0" lvl="0" indent="0" algn="ctr" defTabSz="800100">
                <a:lnSpc>
                  <a:spcPct val="90000"/>
                </a:lnSpc>
                <a:spcBef>
                  <a:spcPct val="0"/>
                </a:spcBef>
                <a:spcAft>
                  <a:spcPct val="35000"/>
                </a:spcAft>
                <a:buNone/>
              </a:pPr>
              <a:r>
                <a:rPr lang="en-GB" sz="1800" kern="1200">
                  <a:latin typeface="Lucida Sans" pitchFamily="34" charset="0"/>
                </a:rPr>
                <a:t>0</a:t>
              </a:r>
            </a:p>
            <a:p>
              <a:pPr marL="0" lvl="0" indent="0" algn="ctr" defTabSz="800100">
                <a:lnSpc>
                  <a:spcPct val="90000"/>
                </a:lnSpc>
                <a:spcBef>
                  <a:spcPct val="0"/>
                </a:spcBef>
                <a:spcAft>
                  <a:spcPct val="35000"/>
                </a:spcAft>
                <a:buNone/>
              </a:pPr>
              <a:r>
                <a:rPr lang="en-GB" sz="1800" kern="1200">
                  <a:latin typeface="Lucida Sans" pitchFamily="34" charset="0"/>
                </a:rPr>
                <a:t>First Aid</a:t>
              </a:r>
            </a:p>
          </p:txBody>
        </p:sp>
        <p:sp>
          <p:nvSpPr>
            <p:cNvPr id="12" name="Freeform: Shape 11">
              <a:extLst>
                <a:ext uri="{FF2B5EF4-FFF2-40B4-BE49-F238E27FC236}">
                  <a16:creationId xmlns:a16="http://schemas.microsoft.com/office/drawing/2014/main" id="{1C6AC92F-7EB0-E398-F7FA-025F9A1C0414}"/>
                </a:ext>
              </a:extLst>
            </p:cNvPr>
            <p:cNvSpPr/>
            <p:nvPr/>
          </p:nvSpPr>
          <p:spPr>
            <a:xfrm>
              <a:off x="1439652" y="4452061"/>
              <a:ext cx="6264696" cy="748803"/>
            </a:xfrm>
            <a:custGeom>
              <a:avLst/>
              <a:gdLst>
                <a:gd name="connsiteX0" fmla="*/ 0 w 6264696"/>
                <a:gd name="connsiteY0" fmla="*/ 748803 h 748803"/>
                <a:gd name="connsiteX1" fmla="*/ 626471 w 6264696"/>
                <a:gd name="connsiteY1" fmla="*/ 0 h 748803"/>
                <a:gd name="connsiteX2" fmla="*/ 5638225 w 6264696"/>
                <a:gd name="connsiteY2" fmla="*/ 0 h 748803"/>
                <a:gd name="connsiteX3" fmla="*/ 6264696 w 6264696"/>
                <a:gd name="connsiteY3" fmla="*/ 748803 h 748803"/>
                <a:gd name="connsiteX4" fmla="*/ 0 w 6264696"/>
                <a:gd name="connsiteY4" fmla="*/ 748803 h 748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64696" h="748803">
                  <a:moveTo>
                    <a:pt x="0" y="748803"/>
                  </a:moveTo>
                  <a:lnTo>
                    <a:pt x="626471" y="0"/>
                  </a:lnTo>
                  <a:lnTo>
                    <a:pt x="5638225" y="0"/>
                  </a:lnTo>
                  <a:lnTo>
                    <a:pt x="6264696" y="748803"/>
                  </a:lnTo>
                  <a:lnTo>
                    <a:pt x="0" y="748803"/>
                  </a:lnTo>
                  <a:close/>
                </a:path>
              </a:pathLst>
            </a:custGeom>
            <a:solidFill>
              <a:srgbClr val="FFCE75"/>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119181" tIns="22860" rIns="1119183" bIns="22860" numCol="1" spcCol="1270" anchor="ctr" anchorCtr="0">
              <a:noAutofit/>
            </a:bodyPr>
            <a:lstStyle/>
            <a:p>
              <a:pPr marL="0" lvl="0" indent="0" algn="ctr" defTabSz="800100">
                <a:lnSpc>
                  <a:spcPct val="90000"/>
                </a:lnSpc>
                <a:spcBef>
                  <a:spcPct val="0"/>
                </a:spcBef>
                <a:spcAft>
                  <a:spcPct val="35000"/>
                </a:spcAft>
                <a:buNone/>
              </a:pPr>
              <a:r>
                <a:rPr lang="en-GB" sz="1800" kern="1200">
                  <a:latin typeface="Lucida Sans" pitchFamily="34" charset="0"/>
                </a:rPr>
                <a:t>0</a:t>
              </a:r>
            </a:p>
            <a:p>
              <a:pPr marL="0" lvl="0" indent="0" algn="ctr" defTabSz="800100">
                <a:lnSpc>
                  <a:spcPct val="90000"/>
                </a:lnSpc>
                <a:spcBef>
                  <a:spcPct val="0"/>
                </a:spcBef>
                <a:spcAft>
                  <a:spcPct val="35000"/>
                </a:spcAft>
                <a:buNone/>
              </a:pPr>
              <a:r>
                <a:rPr lang="en-GB" sz="1800" kern="1200">
                  <a:latin typeface="Lucida Sans" pitchFamily="34" charset="0"/>
                </a:rPr>
                <a:t>Near Miss</a:t>
              </a:r>
            </a:p>
          </p:txBody>
        </p:sp>
      </p:grpSp>
      <p:sp>
        <p:nvSpPr>
          <p:cNvPr id="13" name="Rectangle 12">
            <a:extLst>
              <a:ext uri="{FF2B5EF4-FFF2-40B4-BE49-F238E27FC236}">
                <a16:creationId xmlns:a16="http://schemas.microsoft.com/office/drawing/2014/main" id="{BDF4B642-239E-9B68-54F7-D3059E0900F0}"/>
              </a:ext>
            </a:extLst>
          </p:cNvPr>
          <p:cNvSpPr/>
          <p:nvPr/>
        </p:nvSpPr>
        <p:spPr>
          <a:xfrm>
            <a:off x="211730" y="5653196"/>
            <a:ext cx="7050088" cy="276999"/>
          </a:xfrm>
          <a:prstGeom prst="rect">
            <a:avLst/>
          </a:prstGeom>
        </p:spPr>
        <p:txBody>
          <a:bodyPr wrap="square">
            <a:spAutoFit/>
          </a:bodyPr>
          <a:lstStyle/>
          <a:p>
            <a:pPr lvl="0"/>
            <a:r>
              <a:rPr lang="en-GB" sz="1200">
                <a:latin typeface="Lucida Sans" panose="020B0602030504020204" pitchFamily="34" charset="0"/>
              </a:rPr>
              <a:t>* RWD = Restricted Work Day, MTC = Medical Treatment Case</a:t>
            </a:r>
          </a:p>
        </p:txBody>
      </p:sp>
      <p:sp>
        <p:nvSpPr>
          <p:cNvPr id="14" name="Rectangle 13">
            <a:extLst>
              <a:ext uri="{FF2B5EF4-FFF2-40B4-BE49-F238E27FC236}">
                <a16:creationId xmlns:a16="http://schemas.microsoft.com/office/drawing/2014/main" id="{C4357BEE-F521-7A82-D416-E3AC46C89D5E}"/>
              </a:ext>
            </a:extLst>
          </p:cNvPr>
          <p:cNvSpPr/>
          <p:nvPr/>
        </p:nvSpPr>
        <p:spPr>
          <a:xfrm>
            <a:off x="296863" y="1557520"/>
            <a:ext cx="4572000" cy="369332"/>
          </a:xfrm>
          <a:prstGeom prst="rect">
            <a:avLst/>
          </a:prstGeom>
        </p:spPr>
        <p:txBody>
          <a:bodyPr>
            <a:spAutoFit/>
          </a:bodyPr>
          <a:lstStyle/>
          <a:p>
            <a:pPr>
              <a:buNone/>
            </a:pPr>
            <a:r>
              <a:rPr lang="en-GB">
                <a:latin typeface="Lucida Sans" panose="020B0602030504020204" pitchFamily="34" charset="0"/>
              </a:rPr>
              <a:t>Summary of Incidents 2024</a:t>
            </a:r>
          </a:p>
        </p:txBody>
      </p:sp>
      <p:sp>
        <p:nvSpPr>
          <p:cNvPr id="15" name="Title 2">
            <a:extLst>
              <a:ext uri="{FF2B5EF4-FFF2-40B4-BE49-F238E27FC236}">
                <a16:creationId xmlns:a16="http://schemas.microsoft.com/office/drawing/2014/main" id="{3BD31FB0-624E-9580-E058-45D72F33399F}"/>
              </a:ext>
            </a:extLst>
          </p:cNvPr>
          <p:cNvSpPr>
            <a:spLocks noGrp="1"/>
          </p:cNvSpPr>
          <p:nvPr>
            <p:ph type="title"/>
          </p:nvPr>
        </p:nvSpPr>
        <p:spPr>
          <a:xfrm>
            <a:off x="250825" y="73493"/>
            <a:ext cx="10515600" cy="1325563"/>
          </a:xfrm>
        </p:spPr>
        <p:txBody>
          <a:bodyPr/>
          <a:lstStyle/>
          <a:p>
            <a:r>
              <a:rPr lang="en-GB">
                <a:latin typeface="Lucida Sans" panose="020B0602030504020204" pitchFamily="34" charset="0"/>
              </a:rPr>
              <a:t>THINK SAFETY!</a:t>
            </a:r>
            <a:r>
              <a:rPr lang="en-GB">
                <a:solidFill>
                  <a:schemeClr val="bg1"/>
                </a:solidFill>
                <a:latin typeface="Lucida Sans" panose="020B0602030504020204" pitchFamily="34" charset="0"/>
              </a:rPr>
              <a:t>!</a:t>
            </a:r>
          </a:p>
        </p:txBody>
      </p:sp>
    </p:spTree>
    <p:extLst>
      <p:ext uri="{BB962C8B-B14F-4D97-AF65-F5344CB8AC3E}">
        <p14:creationId xmlns:p14="http://schemas.microsoft.com/office/powerpoint/2010/main" val="7738599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264D464-898B-4908-88FD-33A83D6ED6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F0BC1D9E-4401-4EC0-88FD-ED103CB570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0670" y="2"/>
            <a:ext cx="1191330" cy="1511301"/>
          </a:xfrm>
          <a:custGeom>
            <a:avLst/>
            <a:gdLst>
              <a:gd name="connsiteX0" fmla="*/ 697617 w 1191330"/>
              <a:gd name="connsiteY0" fmla="*/ 0 h 1511301"/>
              <a:gd name="connsiteX1" fmla="*/ 1191330 w 1191330"/>
              <a:gd name="connsiteY1" fmla="*/ 0 h 1511301"/>
              <a:gd name="connsiteX2" fmla="*/ 1191330 w 1191330"/>
              <a:gd name="connsiteY2" fmla="*/ 1511301 h 1511301"/>
              <a:gd name="connsiteX3" fmla="*/ 0 w 1191330"/>
              <a:gd name="connsiteY3" fmla="*/ 1511301 h 1511301"/>
            </a:gdLst>
            <a:ahLst/>
            <a:cxnLst>
              <a:cxn ang="0">
                <a:pos x="connsiteX0" y="connsiteY0"/>
              </a:cxn>
              <a:cxn ang="0">
                <a:pos x="connsiteX1" y="connsiteY1"/>
              </a:cxn>
              <a:cxn ang="0">
                <a:pos x="connsiteX2" y="connsiteY2"/>
              </a:cxn>
              <a:cxn ang="0">
                <a:pos x="connsiteX3" y="connsiteY3"/>
              </a:cxn>
            </a:cxnLst>
            <a:rect l="l" t="t" r="r" b="b"/>
            <a:pathLst>
              <a:path w="1191330" h="1511301">
                <a:moveTo>
                  <a:pt x="697617" y="0"/>
                </a:moveTo>
                <a:lnTo>
                  <a:pt x="1191330" y="0"/>
                </a:lnTo>
                <a:lnTo>
                  <a:pt x="1191330" y="1511301"/>
                </a:lnTo>
                <a:lnTo>
                  <a:pt x="0" y="1511301"/>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Freeform: Shape 14">
            <a:extLst>
              <a:ext uri="{FF2B5EF4-FFF2-40B4-BE49-F238E27FC236}">
                <a16:creationId xmlns:a16="http://schemas.microsoft.com/office/drawing/2014/main" id="{B0AAF7C9-094E-400C-A428-F6C2262F6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0688"/>
            <a:ext cx="10753320" cy="5167312"/>
          </a:xfrm>
          <a:custGeom>
            <a:avLst/>
            <a:gdLst>
              <a:gd name="connsiteX0" fmla="*/ 0 w 10753320"/>
              <a:gd name="connsiteY0" fmla="*/ 0 h 5167312"/>
              <a:gd name="connsiteX1" fmla="*/ 9680943 w 10753320"/>
              <a:gd name="connsiteY1" fmla="*/ 0 h 5167312"/>
              <a:gd name="connsiteX2" fmla="*/ 9680223 w 10753320"/>
              <a:gd name="connsiteY2" fmla="*/ 952 h 5167312"/>
              <a:gd name="connsiteX3" fmla="*/ 10753320 w 10753320"/>
              <a:gd name="connsiteY3" fmla="*/ 952 h 5167312"/>
              <a:gd name="connsiteX4" fmla="*/ 8359441 w 10753320"/>
              <a:gd name="connsiteY4" fmla="*/ 5167312 h 5167312"/>
              <a:gd name="connsiteX5" fmla="*/ 4821866 w 10753320"/>
              <a:gd name="connsiteY5" fmla="*/ 5167312 h 5167312"/>
              <a:gd name="connsiteX6" fmla="*/ 4821866 w 10753320"/>
              <a:gd name="connsiteY6" fmla="*/ 5166360 h 5167312"/>
              <a:gd name="connsiteX7" fmla="*/ 0 w 10753320"/>
              <a:gd name="connsiteY7" fmla="*/ 5166360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53320" h="5167312">
                <a:moveTo>
                  <a:pt x="0" y="0"/>
                </a:moveTo>
                <a:lnTo>
                  <a:pt x="9680943" y="0"/>
                </a:lnTo>
                <a:lnTo>
                  <a:pt x="9680223" y="952"/>
                </a:lnTo>
                <a:lnTo>
                  <a:pt x="10753320" y="952"/>
                </a:lnTo>
                <a:lnTo>
                  <a:pt x="8359441" y="5167312"/>
                </a:lnTo>
                <a:lnTo>
                  <a:pt x="4821866" y="5167312"/>
                </a:lnTo>
                <a:lnTo>
                  <a:pt x="4821866" y="5166360"/>
                </a:lnTo>
                <a:lnTo>
                  <a:pt x="0" y="516636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6200B311-3585-4069-AAC6-CD443FA5B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3986" y="1690688"/>
            <a:ext cx="3668014" cy="5167312"/>
          </a:xfrm>
          <a:custGeom>
            <a:avLst/>
            <a:gdLst>
              <a:gd name="connsiteX0" fmla="*/ 2391664 w 3668014"/>
              <a:gd name="connsiteY0" fmla="*/ 0 h 5167312"/>
              <a:gd name="connsiteX1" fmla="*/ 3668014 w 3668014"/>
              <a:gd name="connsiteY1" fmla="*/ 0 h 5167312"/>
              <a:gd name="connsiteX2" fmla="*/ 3668014 w 3668014"/>
              <a:gd name="connsiteY2" fmla="*/ 5167312 h 5167312"/>
              <a:gd name="connsiteX3" fmla="*/ 0 w 3668014"/>
              <a:gd name="connsiteY3" fmla="*/ 5167312 h 5167312"/>
              <a:gd name="connsiteX4" fmla="*/ 2393879 w 3668014"/>
              <a:gd name="connsiteY4" fmla="*/ 952 h 5167312"/>
              <a:gd name="connsiteX5" fmla="*/ 2391664 w 3668014"/>
              <a:gd name="connsiteY5" fmla="*/ 952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68014" h="5167312">
                <a:moveTo>
                  <a:pt x="2391664" y="0"/>
                </a:moveTo>
                <a:lnTo>
                  <a:pt x="3668014" y="0"/>
                </a:lnTo>
                <a:lnTo>
                  <a:pt x="3668014" y="5167312"/>
                </a:lnTo>
                <a:lnTo>
                  <a:pt x="0" y="5167312"/>
                </a:lnTo>
                <a:lnTo>
                  <a:pt x="2393879" y="952"/>
                </a:lnTo>
                <a:lnTo>
                  <a:pt x="2391664" y="952"/>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Content Placeholder 2">
            <a:extLst>
              <a:ext uri="{FF2B5EF4-FFF2-40B4-BE49-F238E27FC236}">
                <a16:creationId xmlns:a16="http://schemas.microsoft.com/office/drawing/2014/main" id="{B287C633-0ACC-490A-8390-77A58AA76557}"/>
              </a:ext>
            </a:extLst>
          </p:cNvPr>
          <p:cNvSpPr txBox="1">
            <a:spLocks/>
          </p:cNvSpPr>
          <p:nvPr/>
        </p:nvSpPr>
        <p:spPr>
          <a:xfrm>
            <a:off x="7620000" y="4018870"/>
            <a:ext cx="4189639" cy="385739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0"/>
              </a:spcBef>
              <a:spcAft>
                <a:spcPts val="600"/>
              </a:spcAft>
              <a:buFont typeface="Arial" panose="020B0604020202020204" pitchFamily="34" charset="0"/>
              <a:buChar char="•"/>
              <a:defRPr sz="1800" kern="1200">
                <a:solidFill>
                  <a:schemeClr val="tx1"/>
                </a:solidFill>
                <a:latin typeface="Lucida Sans" panose="020B0602030504020204" pitchFamily="34" charset="0"/>
                <a:ea typeface="+mn-ea"/>
                <a:cs typeface="+mn-cs"/>
              </a:defRPr>
            </a:lvl1pPr>
            <a:lvl2pPr marL="685800" indent="-228600" algn="l" defTabSz="914400" rtl="0" eaLnBrk="1" latinLnBrk="0" hangingPunct="1">
              <a:lnSpc>
                <a:spcPct val="90000"/>
              </a:lnSpc>
              <a:spcBef>
                <a:spcPts val="0"/>
              </a:spcBef>
              <a:spcAft>
                <a:spcPts val="600"/>
              </a:spcAft>
              <a:buFont typeface="Arial" panose="020B0604020202020204" pitchFamily="34" charset="0"/>
              <a:buChar char="•"/>
              <a:defRPr sz="1600" kern="1200">
                <a:solidFill>
                  <a:schemeClr val="tx1"/>
                </a:solidFill>
                <a:latin typeface="Lucida Sans" panose="020B0602030504020204" pitchFamily="34" charset="0"/>
                <a:ea typeface="+mn-ea"/>
                <a:cs typeface="+mn-cs"/>
              </a:defRPr>
            </a:lvl2pPr>
            <a:lvl3pPr marL="1143000" indent="-228600" algn="l" defTabSz="914400" rtl="0" eaLnBrk="1" latinLnBrk="0" hangingPunct="1">
              <a:lnSpc>
                <a:spcPct val="90000"/>
              </a:lnSpc>
              <a:spcBef>
                <a:spcPts val="0"/>
              </a:spcBef>
              <a:spcAft>
                <a:spcPts val="600"/>
              </a:spcAft>
              <a:buFont typeface="Arial" panose="020B0604020202020204" pitchFamily="34" charset="0"/>
              <a:buChar char="•"/>
              <a:defRPr sz="1400" kern="1200">
                <a:solidFill>
                  <a:schemeClr val="tx1"/>
                </a:solidFill>
                <a:latin typeface="Lucida Sans" panose="020B0602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endParaRPr kumimoji="0" lang="en-GB" sz="1600" b="0" i="0" u="none" strike="noStrike" kern="1200" cap="none" spc="0" normalizeH="0" baseline="0" noProof="0">
              <a:ln>
                <a:noFill/>
              </a:ln>
              <a:solidFill>
                <a:prstClr val="white"/>
              </a:solidFill>
              <a:effectLst/>
              <a:uLnTx/>
              <a:uFillTx/>
              <a:latin typeface="Lucida Sans" panose="020B0602030504020204" pitchFamily="34" charset="0"/>
              <a:ea typeface="+mn-ea"/>
              <a:cs typeface="+mn-cs"/>
            </a:endParaRPr>
          </a:p>
          <a:p>
            <a:pPr marL="0" marR="0" lvl="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endParaRPr kumimoji="0" lang="en-GB" sz="1600" b="0" i="0" u="none" strike="noStrike" kern="1200" cap="none" spc="0" normalizeH="0" baseline="0" noProof="0">
              <a:ln>
                <a:noFill/>
              </a:ln>
              <a:solidFill>
                <a:prstClr val="white"/>
              </a:solidFill>
              <a:effectLst/>
              <a:uLnTx/>
              <a:uFillTx/>
              <a:latin typeface="Lucida Sans" panose="020B0602030504020204" pitchFamily="34" charset="0"/>
              <a:ea typeface="+mn-ea"/>
              <a:cs typeface="+mn-cs"/>
            </a:endParaRPr>
          </a:p>
        </p:txBody>
      </p:sp>
      <p:sp>
        <p:nvSpPr>
          <p:cNvPr id="3" name="Title 2">
            <a:extLst>
              <a:ext uri="{FF2B5EF4-FFF2-40B4-BE49-F238E27FC236}">
                <a16:creationId xmlns:a16="http://schemas.microsoft.com/office/drawing/2014/main" id="{DDE68B3A-AF6E-19A6-A90B-11732C0C1A39}"/>
              </a:ext>
            </a:extLst>
          </p:cNvPr>
          <p:cNvSpPr>
            <a:spLocks noGrp="1"/>
          </p:cNvSpPr>
          <p:nvPr>
            <p:ph type="title"/>
          </p:nvPr>
        </p:nvSpPr>
        <p:spPr>
          <a:xfrm>
            <a:off x="351090" y="848521"/>
            <a:ext cx="10515600" cy="1325563"/>
          </a:xfrm>
        </p:spPr>
        <p:txBody>
          <a:bodyPr/>
          <a:lstStyle/>
          <a:p>
            <a:r>
              <a:rPr lang="en-GB">
                <a:solidFill>
                  <a:schemeClr val="bg1"/>
                </a:solidFill>
                <a:latin typeface="Lucida Sans" panose="020B0602030504020204" pitchFamily="34" charset="0"/>
              </a:rPr>
              <a:t>THINK SAFETY!</a:t>
            </a:r>
          </a:p>
        </p:txBody>
      </p:sp>
      <p:graphicFrame>
        <p:nvGraphicFramePr>
          <p:cNvPr id="16" name="Diagram 15">
            <a:extLst>
              <a:ext uri="{FF2B5EF4-FFF2-40B4-BE49-F238E27FC236}">
                <a16:creationId xmlns:a16="http://schemas.microsoft.com/office/drawing/2014/main" id="{E219FDE2-7961-5977-9449-C13EA50EBCF0}"/>
              </a:ext>
            </a:extLst>
          </p:cNvPr>
          <p:cNvGraphicFramePr/>
          <p:nvPr>
            <p:extLst>
              <p:ext uri="{D42A27DB-BD31-4B8C-83A1-F6EECF244321}">
                <p14:modId xmlns:p14="http://schemas.microsoft.com/office/powerpoint/2010/main" val="2306482815"/>
              </p:ext>
            </p:extLst>
          </p:nvPr>
        </p:nvGraphicFramePr>
        <p:xfrm>
          <a:off x="-382361" y="1785144"/>
          <a:ext cx="9979836" cy="4978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8" name="Circle: Hollow 17">
            <a:extLst>
              <a:ext uri="{FF2B5EF4-FFF2-40B4-BE49-F238E27FC236}">
                <a16:creationId xmlns:a16="http://schemas.microsoft.com/office/drawing/2014/main" id="{04E113D5-36F7-88EB-93CB-8DEC008E6005}"/>
              </a:ext>
            </a:extLst>
          </p:cNvPr>
          <p:cNvSpPr/>
          <p:nvPr/>
        </p:nvSpPr>
        <p:spPr>
          <a:xfrm>
            <a:off x="1729215" y="5527871"/>
            <a:ext cx="328478" cy="328076"/>
          </a:xfrm>
          <a:prstGeom prst="donut">
            <a:avLst>
              <a:gd name="adj" fmla="val 7460"/>
            </a:avLst>
          </a:prstGeom>
        </p:spPr>
        <p:style>
          <a:lnRef idx="1">
            <a:schemeClr val="accent4">
              <a:shade val="80000"/>
              <a:hueOff val="0"/>
              <a:satOff val="0"/>
              <a:lumOff val="0"/>
              <a:alphaOff val="0"/>
            </a:schemeClr>
          </a:lnRef>
          <a:fillRef idx="2">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Tree>
    <p:extLst>
      <p:ext uri="{BB962C8B-B14F-4D97-AF65-F5344CB8AC3E}">
        <p14:creationId xmlns:p14="http://schemas.microsoft.com/office/powerpoint/2010/main" val="3899979872"/>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D01F9-BD17-4F69-847E-766B7ADADEC7}"/>
              </a:ext>
            </a:extLst>
          </p:cNvPr>
          <p:cNvSpPr>
            <a:spLocks noGrp="1"/>
          </p:cNvSpPr>
          <p:nvPr>
            <p:ph type="title"/>
          </p:nvPr>
        </p:nvSpPr>
        <p:spPr>
          <a:xfrm>
            <a:off x="854075" y="365125"/>
            <a:ext cx="8832011" cy="1325563"/>
          </a:xfrm>
        </p:spPr>
        <p:txBody>
          <a:bodyPr/>
          <a:lstStyle/>
          <a:p>
            <a:r>
              <a:rPr lang="en-GB"/>
              <a:t>Digital Safety</a:t>
            </a:r>
          </a:p>
        </p:txBody>
      </p:sp>
      <p:sp>
        <p:nvSpPr>
          <p:cNvPr id="4" name="Content Placeholder 2">
            <a:extLst>
              <a:ext uri="{FF2B5EF4-FFF2-40B4-BE49-F238E27FC236}">
                <a16:creationId xmlns:a16="http://schemas.microsoft.com/office/drawing/2014/main" id="{A716233D-0F96-4A98-AAAB-3C041D3C7E4C}"/>
              </a:ext>
            </a:extLst>
          </p:cNvPr>
          <p:cNvSpPr txBox="1">
            <a:spLocks/>
          </p:cNvSpPr>
          <p:nvPr/>
        </p:nvSpPr>
        <p:spPr>
          <a:xfrm>
            <a:off x="854075" y="2281381"/>
            <a:ext cx="7948180" cy="3075710"/>
          </a:xfrm>
          <a:prstGeom prst="rect">
            <a:avLst/>
          </a:prstGeom>
        </p:spPr>
        <p:txBody>
          <a:bodyPr vert="horz" lIns="91440" tIns="45720" rIns="91440" bIns="45720" numCol="2"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ucida Sans" panose="020B06020305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ucida Sans" panose="020B06020305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cida Sans" panose="020B0602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endParaRPr kumimoji="0" lang="en-GB" altLang="en-US" sz="1800" b="0" i="0" u="none" strike="noStrike" kern="1200" cap="all" spc="0" normalizeH="0" baseline="0" noProof="0">
              <a:ln>
                <a:noFill/>
              </a:ln>
              <a:solidFill>
                <a:prstClr val="black"/>
              </a:solidFill>
              <a:effectLst/>
              <a:uLnTx/>
              <a:uFillTx/>
              <a:latin typeface="Lucida Sans" panose="020B0602030504020204" pitchFamily="34" charset="0"/>
              <a:ea typeface="+mn-ea"/>
              <a:cs typeface="+mn-cs"/>
            </a:endParaRPr>
          </a:p>
        </p:txBody>
      </p:sp>
      <p:sp>
        <p:nvSpPr>
          <p:cNvPr id="6" name="Content Placeholder 5">
            <a:extLst>
              <a:ext uri="{FF2B5EF4-FFF2-40B4-BE49-F238E27FC236}">
                <a16:creationId xmlns:a16="http://schemas.microsoft.com/office/drawing/2014/main" id="{4447CE30-7FE5-81D0-1AF2-F2756629ED39}"/>
              </a:ext>
            </a:extLst>
          </p:cNvPr>
          <p:cNvSpPr>
            <a:spLocks noGrp="1"/>
          </p:cNvSpPr>
          <p:nvPr>
            <p:ph idx="1"/>
          </p:nvPr>
        </p:nvSpPr>
        <p:spPr>
          <a:xfrm>
            <a:off x="926978" y="1834503"/>
            <a:ext cx="7560074" cy="4351338"/>
          </a:xfrm>
        </p:spPr>
        <p:txBody>
          <a:bodyPr>
            <a:normAutofit fontScale="92500" lnSpcReduction="10000"/>
          </a:bodyPr>
          <a:lstStyle/>
          <a:p>
            <a:pPr marL="0" indent="0">
              <a:buNone/>
            </a:pPr>
            <a:r>
              <a:rPr lang="en-GB" sz="1900"/>
              <a:t>Our society is increasingly vulnerable to digital attacks due to its reliance on digital infrastructure. The recent </a:t>
            </a:r>
            <a:r>
              <a:rPr lang="en-GB" sz="1900">
                <a:hlinkClick r:id="rId2">
                  <a:extLst>
                    <a:ext uri="{A12FA001-AC4F-418D-AE19-62706E023703}">
                      <ahyp:hlinkClr xmlns:ahyp="http://schemas.microsoft.com/office/drawing/2018/hyperlinkcolor" val="tx"/>
                    </a:ext>
                  </a:extLst>
                </a:hlinkClick>
              </a:rPr>
              <a:t>CrowdStrike IT fault </a:t>
            </a:r>
            <a:r>
              <a:rPr lang="en-GB" sz="1900"/>
              <a:t>on 19th July 2024 initiated a series of computer system outages across the world disrupting governments, hospitals, airports along with many others. While this incident was caused by a fault rather than an attack, it exposed the fragility of our IT based infrastructure and shows how quickly it can all fall down.</a:t>
            </a:r>
          </a:p>
          <a:p>
            <a:pPr marL="0" indent="0">
              <a:buNone/>
            </a:pPr>
            <a:endParaRPr lang="en-GB" sz="1900"/>
          </a:p>
          <a:p>
            <a:pPr marL="0" indent="0">
              <a:buNone/>
            </a:pPr>
            <a:r>
              <a:rPr lang="en-GB" sz="1900"/>
              <a:t>For this reason, it is important to be vigilant when it comes to digital security. As more and more personal information is shared online,  we must recognise and be aware of the risks and take precautions to stay safe. This involves protecting computers, networks and data from digital attacks and unauthorised access.  </a:t>
            </a:r>
          </a:p>
          <a:p>
            <a:pPr marL="0" indent="0">
              <a:buNone/>
            </a:pPr>
            <a:endParaRPr lang="en-GB" sz="1900"/>
          </a:p>
          <a:p>
            <a:pPr marL="0" indent="0">
              <a:buNone/>
            </a:pPr>
            <a:r>
              <a:rPr lang="en-GB" sz="1900"/>
              <a:t>Digital attacks can target both businesses and individuals with devastating consequences.</a:t>
            </a:r>
          </a:p>
          <a:p>
            <a:pPr marL="0" indent="0">
              <a:buNone/>
            </a:pPr>
            <a:endParaRPr lang="en-GB" sz="1800"/>
          </a:p>
          <a:p>
            <a:pPr marL="0" indent="0">
              <a:buNone/>
            </a:pPr>
            <a:endParaRPr lang="en-GB" sz="1800"/>
          </a:p>
          <a:p>
            <a:pPr marL="0" indent="0">
              <a:buNone/>
            </a:pPr>
            <a:endParaRPr lang="en-GB" sz="1800"/>
          </a:p>
          <a:p>
            <a:pPr marL="0" indent="0">
              <a:buNone/>
            </a:pPr>
            <a:endParaRPr lang="en-GB"/>
          </a:p>
        </p:txBody>
      </p:sp>
      <p:pic>
        <p:nvPicPr>
          <p:cNvPr id="2052" name="Picture 4">
            <a:extLst>
              <a:ext uri="{FF2B5EF4-FFF2-40B4-BE49-F238E27FC236}">
                <a16:creationId xmlns:a16="http://schemas.microsoft.com/office/drawing/2014/main" id="{B6C1E98F-6A3D-5232-0A6A-C0DE5FE630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87052" y="2677211"/>
            <a:ext cx="3385273" cy="1904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32973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45B9F-DC71-7D0E-625F-96B11FE967C4}"/>
              </a:ext>
            </a:extLst>
          </p:cNvPr>
          <p:cNvSpPr>
            <a:spLocks noGrp="1"/>
          </p:cNvSpPr>
          <p:nvPr>
            <p:ph type="title"/>
          </p:nvPr>
        </p:nvSpPr>
        <p:spPr/>
        <p:txBody>
          <a:bodyPr/>
          <a:lstStyle/>
          <a:p>
            <a:r>
              <a:rPr lang="en-GB"/>
              <a:t>Digital Safety at Work – GDPR</a:t>
            </a:r>
          </a:p>
        </p:txBody>
      </p:sp>
      <p:sp>
        <p:nvSpPr>
          <p:cNvPr id="3" name="Content Placeholder 2">
            <a:extLst>
              <a:ext uri="{FF2B5EF4-FFF2-40B4-BE49-F238E27FC236}">
                <a16:creationId xmlns:a16="http://schemas.microsoft.com/office/drawing/2014/main" id="{CDE87DE8-5CA8-E798-D097-9AF52C77AA67}"/>
              </a:ext>
            </a:extLst>
          </p:cNvPr>
          <p:cNvSpPr>
            <a:spLocks noGrp="1"/>
          </p:cNvSpPr>
          <p:nvPr>
            <p:ph idx="1"/>
          </p:nvPr>
        </p:nvSpPr>
        <p:spPr>
          <a:xfrm>
            <a:off x="838201" y="1825625"/>
            <a:ext cx="7674204" cy="4351338"/>
          </a:xfrm>
        </p:spPr>
        <p:txBody>
          <a:bodyPr>
            <a:normAutofit/>
          </a:bodyPr>
          <a:lstStyle/>
          <a:p>
            <a:pPr marL="0" indent="0">
              <a:buNone/>
            </a:pPr>
            <a:r>
              <a:rPr lang="en-GB" sz="1800">
                <a:latin typeface="+mn-lt"/>
              </a:rPr>
              <a:t>Businesses are targets for digital attacks. Hackers can infiltrate systems with ‘ransomware’ to prevent companies from accessing their devices and the data stored on them. This can cause significant financial loss and damage to reputation through data breaches.</a:t>
            </a:r>
          </a:p>
          <a:p>
            <a:pPr marL="0" indent="0">
              <a:buNone/>
            </a:pPr>
            <a:endParaRPr lang="en-GB" sz="1800">
              <a:latin typeface="+mn-lt"/>
            </a:endParaRPr>
          </a:p>
          <a:p>
            <a:pPr marL="0" indent="0">
              <a:buNone/>
            </a:pPr>
            <a:r>
              <a:rPr lang="en-GB" sz="1800">
                <a:latin typeface="+mn-lt"/>
              </a:rPr>
              <a:t>The GDPR </a:t>
            </a:r>
            <a:r>
              <a:rPr lang="en-GB" sz="1800" b="0" i="0">
                <a:solidFill>
                  <a:srgbClr val="040C28"/>
                </a:solidFill>
                <a:effectLst/>
                <a:latin typeface="+mn-lt"/>
              </a:rPr>
              <a:t>requires organisations to make data protection a core part of their operations and processes</a:t>
            </a:r>
            <a:r>
              <a:rPr lang="en-GB" sz="1800" b="0" i="0">
                <a:solidFill>
                  <a:srgbClr val="474747"/>
                </a:solidFill>
                <a:effectLst/>
                <a:latin typeface="+mn-lt"/>
              </a:rPr>
              <a:t>. </a:t>
            </a:r>
            <a:r>
              <a:rPr lang="en-GB" sz="1800">
                <a:latin typeface="+mn-lt"/>
              </a:rPr>
              <a:t>GDPR has heightened awareness and focus on cybersecurity practices, encouraging organisations to adopt best practices in securing personal data. </a:t>
            </a:r>
          </a:p>
          <a:p>
            <a:pPr marL="0" indent="0">
              <a:buNone/>
            </a:pPr>
            <a:r>
              <a:rPr lang="en-GB" sz="1800">
                <a:latin typeface="+mn-lt"/>
              </a:rPr>
              <a:t> </a:t>
            </a:r>
          </a:p>
          <a:p>
            <a:pPr marL="0" indent="0">
              <a:buNone/>
            </a:pPr>
            <a:r>
              <a:rPr lang="en-GB" sz="1800">
                <a:latin typeface="+mn-lt"/>
              </a:rPr>
              <a:t>Overall, GDPR have strengthened internet security by establishing clear standards for protecting personal data and ensuring that organisations take proactive steps to mitigate security risks.</a:t>
            </a:r>
          </a:p>
          <a:p>
            <a:pPr marL="0" indent="0">
              <a:buNone/>
            </a:pPr>
            <a:endParaRPr lang="en-GB" sz="1800">
              <a:latin typeface="+mn-lt"/>
            </a:endParaRPr>
          </a:p>
          <a:p>
            <a:pPr marL="0" indent="0">
              <a:buNone/>
            </a:pPr>
            <a:endParaRPr lang="en-GB">
              <a:latin typeface="+mn-lt"/>
            </a:endParaRPr>
          </a:p>
          <a:p>
            <a:pPr marL="0" indent="0">
              <a:buNone/>
            </a:pPr>
            <a:endParaRPr lang="en-GB" sz="2800">
              <a:latin typeface="+mn-lt"/>
            </a:endParaRPr>
          </a:p>
          <a:p>
            <a:endParaRPr lang="en-GB"/>
          </a:p>
        </p:txBody>
      </p:sp>
      <p:pic>
        <p:nvPicPr>
          <p:cNvPr id="5" name="Picture 4">
            <a:extLst>
              <a:ext uri="{FF2B5EF4-FFF2-40B4-BE49-F238E27FC236}">
                <a16:creationId xmlns:a16="http://schemas.microsoft.com/office/drawing/2014/main" id="{D610241A-0C29-1810-4D90-AC8CF2BEC477}"/>
              </a:ext>
            </a:extLst>
          </p:cNvPr>
          <p:cNvPicPr>
            <a:picLocks noChangeAspect="1"/>
          </p:cNvPicPr>
          <p:nvPr/>
        </p:nvPicPr>
        <p:blipFill>
          <a:blip r:embed="rId2"/>
          <a:stretch>
            <a:fillRect/>
          </a:stretch>
        </p:blipFill>
        <p:spPr>
          <a:xfrm>
            <a:off x="8512405" y="1988720"/>
            <a:ext cx="3200400" cy="3648075"/>
          </a:xfrm>
          <a:prstGeom prst="rect">
            <a:avLst/>
          </a:prstGeom>
        </p:spPr>
      </p:pic>
    </p:spTree>
    <p:extLst>
      <p:ext uri="{BB962C8B-B14F-4D97-AF65-F5344CB8AC3E}">
        <p14:creationId xmlns:p14="http://schemas.microsoft.com/office/powerpoint/2010/main" val="160587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28405-6C4B-F02B-83D2-87264C1BDD37}"/>
              </a:ext>
            </a:extLst>
          </p:cNvPr>
          <p:cNvSpPr>
            <a:spLocks noGrp="1"/>
          </p:cNvSpPr>
          <p:nvPr>
            <p:ph type="title"/>
          </p:nvPr>
        </p:nvSpPr>
        <p:spPr/>
        <p:txBody>
          <a:bodyPr/>
          <a:lstStyle/>
          <a:p>
            <a:r>
              <a:rPr lang="en-GB"/>
              <a:t>Digital Safety at Work</a:t>
            </a:r>
          </a:p>
        </p:txBody>
      </p:sp>
      <p:sp>
        <p:nvSpPr>
          <p:cNvPr id="3" name="Content Placeholder 2">
            <a:extLst>
              <a:ext uri="{FF2B5EF4-FFF2-40B4-BE49-F238E27FC236}">
                <a16:creationId xmlns:a16="http://schemas.microsoft.com/office/drawing/2014/main" id="{46113FC9-954B-3247-0062-BA0324B1DF41}"/>
              </a:ext>
            </a:extLst>
          </p:cNvPr>
          <p:cNvSpPr>
            <a:spLocks noGrp="1"/>
          </p:cNvSpPr>
          <p:nvPr>
            <p:ph idx="1"/>
          </p:nvPr>
        </p:nvSpPr>
        <p:spPr>
          <a:xfrm>
            <a:off x="838200" y="1825625"/>
            <a:ext cx="6533562" cy="4351338"/>
          </a:xfrm>
        </p:spPr>
        <p:txBody>
          <a:bodyPr vert="horz" lIns="91440" tIns="45720" rIns="91440" bIns="45720" rtlCol="0" anchor="t">
            <a:normAutofit/>
          </a:bodyPr>
          <a:lstStyle/>
          <a:p>
            <a:pPr marL="0" indent="0">
              <a:buNone/>
            </a:pPr>
            <a:r>
              <a:rPr lang="en-GB" sz="1800">
                <a:latin typeface="+mn-lt"/>
              </a:rPr>
              <a:t>TRAC is committed to keeping all information protected. Robust security controls are in place such as firewalls, password protection, assigned access and encryption-based software. These controls are kept current (for example, additional software has recently been added to all company laptops). Our ongoing security strategy is documented in </a:t>
            </a:r>
            <a:r>
              <a:rPr lang="en-GB" sz="1800">
                <a:latin typeface="+mn-lt"/>
                <a:hlinkClick r:id="rId2"/>
              </a:rPr>
              <a:t>TRACPOL C14: Information Security Policy</a:t>
            </a:r>
            <a:r>
              <a:rPr lang="en-GB" sz="1800">
                <a:latin typeface="+mn-lt"/>
              </a:rPr>
              <a:t>. </a:t>
            </a:r>
          </a:p>
          <a:p>
            <a:pPr marL="0" indent="0">
              <a:buNone/>
            </a:pPr>
            <a:endParaRPr lang="en-GB" sz="1800">
              <a:latin typeface="+mn-lt"/>
            </a:endParaRPr>
          </a:p>
          <a:p>
            <a:pPr marL="0" indent="0">
              <a:buNone/>
            </a:pPr>
            <a:r>
              <a:rPr lang="en-GB" sz="1800">
                <a:latin typeface="+mn-lt"/>
              </a:rPr>
              <a:t>We recognise that even with these measures in place, it is important to remain vigilant against evolving digital threats.</a:t>
            </a:r>
          </a:p>
          <a:p>
            <a:endParaRPr lang="en-GB"/>
          </a:p>
        </p:txBody>
      </p:sp>
      <p:pic>
        <p:nvPicPr>
          <p:cNvPr id="5" name="Picture 4">
            <a:extLst>
              <a:ext uri="{FF2B5EF4-FFF2-40B4-BE49-F238E27FC236}">
                <a16:creationId xmlns:a16="http://schemas.microsoft.com/office/drawing/2014/main" id="{2C45775D-526D-EF59-C909-889C0EE2030B}"/>
              </a:ext>
            </a:extLst>
          </p:cNvPr>
          <p:cNvPicPr>
            <a:picLocks noChangeAspect="1"/>
          </p:cNvPicPr>
          <p:nvPr/>
        </p:nvPicPr>
        <p:blipFill>
          <a:blip r:embed="rId3"/>
          <a:stretch>
            <a:fillRect/>
          </a:stretch>
        </p:blipFill>
        <p:spPr>
          <a:xfrm>
            <a:off x="7972460" y="1690688"/>
            <a:ext cx="3395501" cy="4356204"/>
          </a:xfrm>
          <a:prstGeom prst="rect">
            <a:avLst/>
          </a:prstGeom>
        </p:spPr>
      </p:pic>
    </p:spTree>
    <p:extLst>
      <p:ext uri="{BB962C8B-B14F-4D97-AF65-F5344CB8AC3E}">
        <p14:creationId xmlns:p14="http://schemas.microsoft.com/office/powerpoint/2010/main" val="22547589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85602-0657-6B91-CE51-7823F924B69D}"/>
              </a:ext>
            </a:extLst>
          </p:cNvPr>
          <p:cNvSpPr>
            <a:spLocks noGrp="1"/>
          </p:cNvSpPr>
          <p:nvPr>
            <p:ph type="title"/>
          </p:nvPr>
        </p:nvSpPr>
        <p:spPr/>
        <p:txBody>
          <a:bodyPr/>
          <a:lstStyle/>
          <a:p>
            <a:r>
              <a:rPr lang="en-GB"/>
              <a:t>Sharing Digital Information at Work</a:t>
            </a:r>
          </a:p>
        </p:txBody>
      </p:sp>
      <p:sp>
        <p:nvSpPr>
          <p:cNvPr id="3" name="Content Placeholder 2">
            <a:extLst>
              <a:ext uri="{FF2B5EF4-FFF2-40B4-BE49-F238E27FC236}">
                <a16:creationId xmlns:a16="http://schemas.microsoft.com/office/drawing/2014/main" id="{0B836999-BD09-CF4B-CA8A-E9431F30345E}"/>
              </a:ext>
            </a:extLst>
          </p:cNvPr>
          <p:cNvSpPr>
            <a:spLocks noGrp="1"/>
          </p:cNvSpPr>
          <p:nvPr>
            <p:ph idx="1"/>
          </p:nvPr>
        </p:nvSpPr>
        <p:spPr/>
        <p:txBody>
          <a:bodyPr/>
          <a:lstStyle/>
          <a:p>
            <a:endParaRPr lang="en-GB" sz="2800"/>
          </a:p>
          <a:p>
            <a:pPr marL="0" indent="0">
              <a:buNone/>
            </a:pPr>
            <a:endParaRPr lang="en-GB"/>
          </a:p>
          <a:p>
            <a:endParaRPr lang="en-GB"/>
          </a:p>
        </p:txBody>
      </p:sp>
      <p:sp>
        <p:nvSpPr>
          <p:cNvPr id="4" name="TextBox 3">
            <a:extLst>
              <a:ext uri="{FF2B5EF4-FFF2-40B4-BE49-F238E27FC236}">
                <a16:creationId xmlns:a16="http://schemas.microsoft.com/office/drawing/2014/main" id="{ACE23063-1C13-E320-DAD4-A63B38FE6B43}"/>
              </a:ext>
            </a:extLst>
          </p:cNvPr>
          <p:cNvSpPr txBox="1"/>
          <p:nvPr/>
        </p:nvSpPr>
        <p:spPr>
          <a:xfrm>
            <a:off x="914399" y="1825625"/>
            <a:ext cx="7741329" cy="5078313"/>
          </a:xfrm>
          <a:prstGeom prst="rect">
            <a:avLst/>
          </a:prstGeom>
          <a:noFill/>
        </p:spPr>
        <p:txBody>
          <a:bodyPr wrap="square" rtlCol="0">
            <a:spAutoFit/>
          </a:bodyPr>
          <a:lstStyle/>
          <a:p>
            <a:pPr marL="0" indent="0">
              <a:buNone/>
            </a:pPr>
            <a:r>
              <a:rPr lang="en-GB" sz="1800"/>
              <a:t>When sharing work related information it is important to consider who you want to be able to access it.</a:t>
            </a:r>
          </a:p>
          <a:p>
            <a:pPr marL="0" indent="0">
              <a:buNone/>
            </a:pPr>
            <a:endParaRPr lang="en-GB"/>
          </a:p>
          <a:p>
            <a:pPr marL="285750" indent="-285750">
              <a:buFont typeface="Arial" panose="020B0604020202020204" pitchFamily="34" charset="0"/>
              <a:buChar char="•"/>
            </a:pPr>
            <a:r>
              <a:rPr lang="en-GB" b="1"/>
              <a:t>Avoid sending email attachments. </a:t>
            </a:r>
          </a:p>
          <a:p>
            <a:pPr lvl="1"/>
            <a:endParaRPr lang="en-GB"/>
          </a:p>
          <a:p>
            <a:pPr marL="285750" indent="-285750">
              <a:buFont typeface="Arial" panose="020B0604020202020204" pitchFamily="34" charset="0"/>
              <a:buChar char="•"/>
            </a:pPr>
            <a:r>
              <a:rPr lang="en-GB" b="1"/>
              <a:t>Share links to files from your One Drive or Wavelength</a:t>
            </a:r>
            <a:r>
              <a:rPr lang="en-GB"/>
              <a:t>. This gives you more control e.g. the ability to restrict the permissions, add expiry dates and the option to block users from downloading. It also makes collaboration much simpler.</a:t>
            </a:r>
          </a:p>
          <a:p>
            <a:pPr marL="285750" indent="-285750">
              <a:buFont typeface="Arial" panose="020B0604020202020204" pitchFamily="34" charset="0"/>
              <a:buChar char="•"/>
            </a:pPr>
            <a:endParaRPr lang="en-GB"/>
          </a:p>
          <a:p>
            <a:pPr marL="285750" indent="-285750">
              <a:buFont typeface="Arial" panose="020B0604020202020204" pitchFamily="34" charset="0"/>
              <a:buChar char="•"/>
            </a:pPr>
            <a:r>
              <a:rPr lang="en-GB" b="1"/>
              <a:t>Do not use USB sticks for sensitive information</a:t>
            </a:r>
            <a:r>
              <a:rPr lang="en-GB"/>
              <a:t>. This allows information to become uncontrolled.</a:t>
            </a:r>
          </a:p>
          <a:p>
            <a:endParaRPr lang="en-GB"/>
          </a:p>
          <a:p>
            <a:r>
              <a:rPr lang="en-GB"/>
              <a:t>Be cautious with all work documents. Information in the wrong hands could cause a serious negative consequences to the business.</a:t>
            </a:r>
          </a:p>
          <a:p>
            <a:pPr marL="285750" indent="-285750">
              <a:buFont typeface="Arial" panose="020B0604020202020204" pitchFamily="34" charset="0"/>
              <a:buChar char="•"/>
            </a:pPr>
            <a:endParaRPr lang="en-GB"/>
          </a:p>
          <a:p>
            <a:pPr marL="285750" indent="-285750">
              <a:buFont typeface="Arial" panose="020B0604020202020204" pitchFamily="34" charset="0"/>
              <a:buChar char="•"/>
            </a:pPr>
            <a:endParaRPr lang="en-GB"/>
          </a:p>
        </p:txBody>
      </p:sp>
      <p:pic>
        <p:nvPicPr>
          <p:cNvPr id="8" name="Picture 7">
            <a:extLst>
              <a:ext uri="{FF2B5EF4-FFF2-40B4-BE49-F238E27FC236}">
                <a16:creationId xmlns:a16="http://schemas.microsoft.com/office/drawing/2014/main" id="{F31D7F6E-0F09-B402-CCC2-F3FB2C96A8D1}"/>
              </a:ext>
            </a:extLst>
          </p:cNvPr>
          <p:cNvPicPr>
            <a:picLocks noChangeAspect="1"/>
          </p:cNvPicPr>
          <p:nvPr/>
        </p:nvPicPr>
        <p:blipFill>
          <a:blip r:embed="rId2"/>
          <a:stretch>
            <a:fillRect/>
          </a:stretch>
        </p:blipFill>
        <p:spPr>
          <a:xfrm>
            <a:off x="8405597" y="2611973"/>
            <a:ext cx="3526465" cy="2439645"/>
          </a:xfrm>
          <a:prstGeom prst="rect">
            <a:avLst/>
          </a:prstGeom>
          <a:ln>
            <a:solidFill>
              <a:schemeClr val="accent4"/>
            </a:solidFill>
          </a:ln>
        </p:spPr>
      </p:pic>
    </p:spTree>
    <p:extLst>
      <p:ext uri="{BB962C8B-B14F-4D97-AF65-F5344CB8AC3E}">
        <p14:creationId xmlns:p14="http://schemas.microsoft.com/office/powerpoint/2010/main" val="878895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nfographic for why email attachments are insecure">
            <a:extLst>
              <a:ext uri="{FF2B5EF4-FFF2-40B4-BE49-F238E27FC236}">
                <a16:creationId xmlns:a16="http://schemas.microsoft.com/office/drawing/2014/main" id="{1B8939CA-A917-9672-DD58-2421CC00808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31088" y="411494"/>
            <a:ext cx="8357191" cy="57827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90085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CDCA6-4D53-11A9-FE2C-D4DF121A9B9D}"/>
              </a:ext>
            </a:extLst>
          </p:cNvPr>
          <p:cNvSpPr>
            <a:spLocks noGrp="1"/>
          </p:cNvSpPr>
          <p:nvPr>
            <p:ph type="title"/>
          </p:nvPr>
        </p:nvSpPr>
        <p:spPr>
          <a:xfrm>
            <a:off x="865695" y="365125"/>
            <a:ext cx="8832011" cy="1325563"/>
          </a:xfrm>
        </p:spPr>
        <p:txBody>
          <a:bodyPr/>
          <a:lstStyle/>
          <a:p>
            <a:r>
              <a:rPr lang="en-GB"/>
              <a:t>What is ‘Phishing’?</a:t>
            </a:r>
          </a:p>
        </p:txBody>
      </p:sp>
      <p:sp>
        <p:nvSpPr>
          <p:cNvPr id="3" name="Content Placeholder 2">
            <a:extLst>
              <a:ext uri="{FF2B5EF4-FFF2-40B4-BE49-F238E27FC236}">
                <a16:creationId xmlns:a16="http://schemas.microsoft.com/office/drawing/2014/main" id="{B6BE35BB-932B-D111-8872-DD8535BCFA77}"/>
              </a:ext>
            </a:extLst>
          </p:cNvPr>
          <p:cNvSpPr>
            <a:spLocks noGrp="1"/>
          </p:cNvSpPr>
          <p:nvPr>
            <p:ph idx="1"/>
          </p:nvPr>
        </p:nvSpPr>
        <p:spPr>
          <a:xfrm>
            <a:off x="867136" y="1583703"/>
            <a:ext cx="7944062" cy="4593260"/>
          </a:xfrm>
        </p:spPr>
        <p:txBody>
          <a:bodyPr vert="horz" lIns="91440" tIns="45720" rIns="91440" bIns="45720" rtlCol="0" anchor="t">
            <a:normAutofit lnSpcReduction="10000"/>
          </a:bodyPr>
          <a:lstStyle/>
          <a:p>
            <a:pPr marL="0" indent="0">
              <a:buNone/>
            </a:pPr>
            <a:r>
              <a:rPr lang="en-GB" sz="1800">
                <a:latin typeface="+mn-lt"/>
              </a:rPr>
              <a:t>Phishing attacks target both businesses and consumers. These types of digital attack attempt to steal money, or your identity, by getting you to reveal personal information such as credit card numbers, bank information, or passwords. These messages were traditionally emails, but have evolved to now include texts, social media messaging and phone calls.</a:t>
            </a:r>
          </a:p>
          <a:p>
            <a:pPr marL="0" indent="0">
              <a:buNone/>
            </a:pPr>
            <a:endParaRPr lang="en-GB" sz="1800">
              <a:latin typeface="+mn-lt"/>
            </a:endParaRPr>
          </a:p>
          <a:p>
            <a:r>
              <a:rPr lang="en-GB" sz="1800">
                <a:latin typeface="+mn-lt"/>
              </a:rPr>
              <a:t>Phishing attacks are often used in conjunction with malware attacks.</a:t>
            </a:r>
          </a:p>
          <a:p>
            <a:r>
              <a:rPr lang="en-GB" sz="1800">
                <a:latin typeface="+mn-lt"/>
              </a:rPr>
              <a:t>Phishing is the most common form of cyber-crime, with an estimated 3.4 billion spam emails sent every day.</a:t>
            </a:r>
          </a:p>
          <a:p>
            <a:r>
              <a:rPr lang="en-GB" sz="1800">
                <a:latin typeface="+mn-lt"/>
              </a:rPr>
              <a:t>Adults aged 18-34 are the most likely victims.</a:t>
            </a:r>
          </a:p>
          <a:p>
            <a:r>
              <a:rPr lang="en-GB" sz="1800">
                <a:latin typeface="+mn-lt"/>
              </a:rPr>
              <a:t>Over 48% of emails sent in 2022 were spam.</a:t>
            </a:r>
          </a:p>
          <a:p>
            <a:pPr>
              <a:lnSpc>
                <a:spcPct val="100000"/>
              </a:lnSpc>
            </a:pPr>
            <a:r>
              <a:rPr lang="en-GB" sz="1800">
                <a:latin typeface="+mn-lt"/>
              </a:rPr>
              <a:t>90% of phishing attacks sent via messaging apps are sent through WhatsApp.</a:t>
            </a:r>
            <a:r>
              <a:rPr lang="en-GB" sz="1900">
                <a:latin typeface="+mn-lt"/>
              </a:rPr>
              <a:t> </a:t>
            </a:r>
          </a:p>
          <a:p>
            <a:pPr marL="0" indent="0">
              <a:lnSpc>
                <a:spcPct val="100000"/>
              </a:lnSpc>
              <a:buNone/>
            </a:pPr>
            <a:r>
              <a:rPr lang="en-GB" sz="800"/>
              <a:t>Source https://aag-it.com/the-latest-phishing-statistics/</a:t>
            </a:r>
          </a:p>
          <a:p>
            <a:pPr>
              <a:lnSpc>
                <a:spcPct val="100000"/>
              </a:lnSpc>
            </a:pPr>
            <a:endParaRPr lang="en-GB" sz="1900">
              <a:latin typeface="+mn-lt"/>
            </a:endParaRPr>
          </a:p>
          <a:p>
            <a:endParaRPr lang="en-GB"/>
          </a:p>
          <a:p>
            <a:endParaRPr lang="en-GB"/>
          </a:p>
          <a:p>
            <a:endParaRPr lang="en-GB"/>
          </a:p>
        </p:txBody>
      </p:sp>
      <p:pic>
        <p:nvPicPr>
          <p:cNvPr id="7170" name="Picture 2" descr="Complete Guide to Phishing: Techniques &amp; Mitigations - Valimail">
            <a:extLst>
              <a:ext uri="{FF2B5EF4-FFF2-40B4-BE49-F238E27FC236}">
                <a16:creationId xmlns:a16="http://schemas.microsoft.com/office/drawing/2014/main" id="{C2300220-BA5D-D17A-5782-A35E29C6C2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2148" y="2177010"/>
            <a:ext cx="4115453" cy="35610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11764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C148AEE-F98F-32B8-095A-631C038A88A1}"/>
              </a:ext>
            </a:extLst>
          </p:cNvPr>
          <p:cNvSpPr/>
          <p:nvPr/>
        </p:nvSpPr>
        <p:spPr>
          <a:xfrm>
            <a:off x="701336" y="1690688"/>
            <a:ext cx="10290318" cy="4474222"/>
          </a:xfrm>
          <a:prstGeom prst="rect">
            <a:avLst/>
          </a:prstGeom>
          <a:solidFill>
            <a:schemeClr val="accent4">
              <a:alpha val="72000"/>
            </a:scheme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08848A3E-9301-644F-B8DF-4FB64F7480F4}"/>
              </a:ext>
            </a:extLst>
          </p:cNvPr>
          <p:cNvSpPr>
            <a:spLocks noGrp="1"/>
          </p:cNvSpPr>
          <p:nvPr>
            <p:ph type="title"/>
          </p:nvPr>
        </p:nvSpPr>
        <p:spPr/>
        <p:txBody>
          <a:bodyPr/>
          <a:lstStyle/>
          <a:p>
            <a:r>
              <a:rPr lang="en-GB"/>
              <a:t>Example of a Phishing Email</a:t>
            </a:r>
          </a:p>
        </p:txBody>
      </p:sp>
      <p:pic>
        <p:nvPicPr>
          <p:cNvPr id="4" name="Picture 3" descr="Graphical user interface, application&#10;&#10;Description automatically generated">
            <a:extLst>
              <a:ext uri="{FF2B5EF4-FFF2-40B4-BE49-F238E27FC236}">
                <a16:creationId xmlns:a16="http://schemas.microsoft.com/office/drawing/2014/main" id="{FC6C74C5-DB41-A40C-EE4F-552F93300826}"/>
              </a:ext>
            </a:extLst>
          </p:cNvPr>
          <p:cNvPicPr>
            <a:picLocks noChangeAspect="1"/>
          </p:cNvPicPr>
          <p:nvPr/>
        </p:nvPicPr>
        <p:blipFill rotWithShape="1">
          <a:blip r:embed="rId2">
            <a:extLst>
              <a:ext uri="{28A0092B-C50C-407E-A947-70E740481C1C}">
                <a14:useLocalDpi xmlns:a14="http://schemas.microsoft.com/office/drawing/2010/main" val="0"/>
              </a:ext>
            </a:extLst>
          </a:blip>
          <a:srcRect r="60693" b="53124"/>
          <a:stretch/>
        </p:blipFill>
        <p:spPr>
          <a:xfrm>
            <a:off x="1449804" y="2241122"/>
            <a:ext cx="4890869" cy="30766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Arrow: Right 4">
            <a:extLst>
              <a:ext uri="{FF2B5EF4-FFF2-40B4-BE49-F238E27FC236}">
                <a16:creationId xmlns:a16="http://schemas.microsoft.com/office/drawing/2014/main" id="{81AFC293-2E9D-D862-9411-E9EBEE9DE20C}"/>
              </a:ext>
            </a:extLst>
          </p:cNvPr>
          <p:cNvSpPr/>
          <p:nvPr/>
        </p:nvSpPr>
        <p:spPr>
          <a:xfrm rot="10800000">
            <a:off x="5281561" y="3258305"/>
            <a:ext cx="1519237" cy="214871"/>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C9796C97-3867-BE5C-1035-71E2C06DC0D1}"/>
              </a:ext>
            </a:extLst>
          </p:cNvPr>
          <p:cNvSpPr txBox="1"/>
          <p:nvPr/>
        </p:nvSpPr>
        <p:spPr>
          <a:xfrm>
            <a:off x="6800797" y="3140934"/>
            <a:ext cx="3483846" cy="307777"/>
          </a:xfrm>
          <a:prstGeom prst="rect">
            <a:avLst/>
          </a:prstGeom>
          <a:noFill/>
          <a:ln>
            <a:solidFill>
              <a:schemeClr val="tx1"/>
            </a:solidFill>
          </a:ln>
        </p:spPr>
        <p:txBody>
          <a:bodyPr wrap="square" rtlCol="0">
            <a:spAutoFit/>
          </a:bodyPr>
          <a:lstStyle/>
          <a:p>
            <a:r>
              <a:rPr lang="en-GB" sz="1400">
                <a:latin typeface="Lucida Sans" panose="020B0602030504020204" pitchFamily="34" charset="0"/>
              </a:rPr>
              <a:t>Suspicious email address</a:t>
            </a:r>
          </a:p>
        </p:txBody>
      </p:sp>
      <p:sp>
        <p:nvSpPr>
          <p:cNvPr id="7" name="Arrow: Right 6">
            <a:extLst>
              <a:ext uri="{FF2B5EF4-FFF2-40B4-BE49-F238E27FC236}">
                <a16:creationId xmlns:a16="http://schemas.microsoft.com/office/drawing/2014/main" id="{9337BC1F-68C2-6F23-647A-5F89F0CB9D7B}"/>
              </a:ext>
            </a:extLst>
          </p:cNvPr>
          <p:cNvSpPr/>
          <p:nvPr/>
        </p:nvSpPr>
        <p:spPr>
          <a:xfrm rot="10800000">
            <a:off x="3662372" y="3748828"/>
            <a:ext cx="3138426" cy="214871"/>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57B7173B-6909-F015-428B-F1FE04A717A2}"/>
              </a:ext>
            </a:extLst>
          </p:cNvPr>
          <p:cNvSpPr txBox="1"/>
          <p:nvPr/>
        </p:nvSpPr>
        <p:spPr>
          <a:xfrm>
            <a:off x="6800798" y="3573012"/>
            <a:ext cx="4087162" cy="954107"/>
          </a:xfrm>
          <a:prstGeom prst="rect">
            <a:avLst/>
          </a:prstGeom>
          <a:noFill/>
          <a:ln>
            <a:solidFill>
              <a:schemeClr val="tx1"/>
            </a:solidFill>
          </a:ln>
        </p:spPr>
        <p:txBody>
          <a:bodyPr wrap="square" rtlCol="0">
            <a:spAutoFit/>
          </a:bodyPr>
          <a:lstStyle/>
          <a:p>
            <a:r>
              <a:rPr lang="en-GB" sz="1400">
                <a:latin typeface="Lucida Sans" panose="020B0602030504020204" pitchFamily="34" charset="0"/>
              </a:rPr>
              <a:t>Strange request? – Always double check any questionable request with the person claiming to have sent the email – in person, on the phone or via their work email.</a:t>
            </a:r>
          </a:p>
        </p:txBody>
      </p:sp>
      <p:sp>
        <p:nvSpPr>
          <p:cNvPr id="9" name="Arrow: Right 8">
            <a:extLst>
              <a:ext uri="{FF2B5EF4-FFF2-40B4-BE49-F238E27FC236}">
                <a16:creationId xmlns:a16="http://schemas.microsoft.com/office/drawing/2014/main" id="{10E40417-D280-49D9-3B41-B51532EEA78B}"/>
              </a:ext>
            </a:extLst>
          </p:cNvPr>
          <p:cNvSpPr/>
          <p:nvPr/>
        </p:nvSpPr>
        <p:spPr>
          <a:xfrm rot="10800000">
            <a:off x="3662373" y="4713545"/>
            <a:ext cx="3138424" cy="214871"/>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7EDA9391-96F4-1B4F-5FA7-5CD7E28EE6B8}"/>
              </a:ext>
            </a:extLst>
          </p:cNvPr>
          <p:cNvSpPr txBox="1"/>
          <p:nvPr/>
        </p:nvSpPr>
        <p:spPr>
          <a:xfrm>
            <a:off x="6800797" y="4663002"/>
            <a:ext cx="3941399" cy="738664"/>
          </a:xfrm>
          <a:prstGeom prst="rect">
            <a:avLst/>
          </a:prstGeom>
          <a:noFill/>
          <a:ln>
            <a:solidFill>
              <a:schemeClr val="tx1"/>
            </a:solidFill>
          </a:ln>
        </p:spPr>
        <p:txBody>
          <a:bodyPr wrap="square" rtlCol="0">
            <a:spAutoFit/>
          </a:bodyPr>
          <a:lstStyle/>
          <a:p>
            <a:r>
              <a:rPr lang="en-GB" sz="1400">
                <a:latin typeface="Lucida Sans" panose="020B0602030504020204" pitchFamily="34" charset="0"/>
              </a:rPr>
              <a:t>Does it make sense? – As Tracey is a senior payroll advisor why would she be asking Sarah from HR about payroll?!</a:t>
            </a:r>
          </a:p>
        </p:txBody>
      </p:sp>
    </p:spTree>
    <p:extLst>
      <p:ext uri="{BB962C8B-B14F-4D97-AF65-F5344CB8AC3E}">
        <p14:creationId xmlns:p14="http://schemas.microsoft.com/office/powerpoint/2010/main" val="8659709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465A570-1D79-3313-0F60-C7F6CACB7942}"/>
              </a:ext>
            </a:extLst>
          </p:cNvPr>
          <p:cNvSpPr/>
          <p:nvPr/>
        </p:nvSpPr>
        <p:spPr>
          <a:xfrm>
            <a:off x="541171" y="1498851"/>
            <a:ext cx="5674339" cy="4535937"/>
          </a:xfrm>
          <a:prstGeom prst="rect">
            <a:avLst/>
          </a:prstGeom>
          <a:solidFill>
            <a:schemeClr val="accent4">
              <a:alpha val="7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0539B91-EC5A-BFCA-E4BC-9C7FE15FB97E}"/>
              </a:ext>
            </a:extLst>
          </p:cNvPr>
          <p:cNvSpPr>
            <a:spLocks noGrp="1"/>
          </p:cNvSpPr>
          <p:nvPr>
            <p:ph type="title"/>
          </p:nvPr>
        </p:nvSpPr>
        <p:spPr/>
        <p:txBody>
          <a:bodyPr/>
          <a:lstStyle/>
          <a:p>
            <a:r>
              <a:rPr lang="en-GB"/>
              <a:t>Other Phishing Scams</a:t>
            </a:r>
          </a:p>
        </p:txBody>
      </p:sp>
      <p:sp>
        <p:nvSpPr>
          <p:cNvPr id="3" name="Content Placeholder 2">
            <a:extLst>
              <a:ext uri="{FF2B5EF4-FFF2-40B4-BE49-F238E27FC236}">
                <a16:creationId xmlns:a16="http://schemas.microsoft.com/office/drawing/2014/main" id="{307F961B-B682-6CD9-C08A-669EA3F8290D}"/>
              </a:ext>
            </a:extLst>
          </p:cNvPr>
          <p:cNvSpPr>
            <a:spLocks noGrp="1"/>
          </p:cNvSpPr>
          <p:nvPr>
            <p:ph idx="1"/>
          </p:nvPr>
        </p:nvSpPr>
        <p:spPr>
          <a:xfrm>
            <a:off x="531477" y="1498851"/>
            <a:ext cx="2801309" cy="4324900"/>
          </a:xfrm>
          <a:custGeom>
            <a:avLst/>
            <a:gdLst>
              <a:gd name="connsiteX0" fmla="*/ 0 w 2801309"/>
              <a:gd name="connsiteY0" fmla="*/ 0 h 4324900"/>
              <a:gd name="connsiteX1" fmla="*/ 476223 w 2801309"/>
              <a:gd name="connsiteY1" fmla="*/ 0 h 4324900"/>
              <a:gd name="connsiteX2" fmla="*/ 1092511 w 2801309"/>
              <a:gd name="connsiteY2" fmla="*/ 0 h 4324900"/>
              <a:gd name="connsiteX3" fmla="*/ 1680785 w 2801309"/>
              <a:gd name="connsiteY3" fmla="*/ 0 h 4324900"/>
              <a:gd name="connsiteX4" fmla="*/ 2157008 w 2801309"/>
              <a:gd name="connsiteY4" fmla="*/ 0 h 4324900"/>
              <a:gd name="connsiteX5" fmla="*/ 2801309 w 2801309"/>
              <a:gd name="connsiteY5" fmla="*/ 0 h 4324900"/>
              <a:gd name="connsiteX6" fmla="*/ 2801309 w 2801309"/>
              <a:gd name="connsiteY6" fmla="*/ 704341 h 4324900"/>
              <a:gd name="connsiteX7" fmla="*/ 2801309 w 2801309"/>
              <a:gd name="connsiteY7" fmla="*/ 1365433 h 4324900"/>
              <a:gd name="connsiteX8" fmla="*/ 2801309 w 2801309"/>
              <a:gd name="connsiteY8" fmla="*/ 1896778 h 4324900"/>
              <a:gd name="connsiteX9" fmla="*/ 2801309 w 2801309"/>
              <a:gd name="connsiteY9" fmla="*/ 2384873 h 4324900"/>
              <a:gd name="connsiteX10" fmla="*/ 2801309 w 2801309"/>
              <a:gd name="connsiteY10" fmla="*/ 2916218 h 4324900"/>
              <a:gd name="connsiteX11" fmla="*/ 2801309 w 2801309"/>
              <a:gd name="connsiteY11" fmla="*/ 3577310 h 4324900"/>
              <a:gd name="connsiteX12" fmla="*/ 2801309 w 2801309"/>
              <a:gd name="connsiteY12" fmla="*/ 4324900 h 4324900"/>
              <a:gd name="connsiteX13" fmla="*/ 2325086 w 2801309"/>
              <a:gd name="connsiteY13" fmla="*/ 4324900 h 4324900"/>
              <a:gd name="connsiteX14" fmla="*/ 1848864 w 2801309"/>
              <a:gd name="connsiteY14" fmla="*/ 4324900 h 4324900"/>
              <a:gd name="connsiteX15" fmla="*/ 1260589 w 2801309"/>
              <a:gd name="connsiteY15" fmla="*/ 4324900 h 4324900"/>
              <a:gd name="connsiteX16" fmla="*/ 784367 w 2801309"/>
              <a:gd name="connsiteY16" fmla="*/ 4324900 h 4324900"/>
              <a:gd name="connsiteX17" fmla="*/ 0 w 2801309"/>
              <a:gd name="connsiteY17" fmla="*/ 4324900 h 4324900"/>
              <a:gd name="connsiteX18" fmla="*/ 0 w 2801309"/>
              <a:gd name="connsiteY18" fmla="*/ 3793555 h 4324900"/>
              <a:gd name="connsiteX19" fmla="*/ 0 w 2801309"/>
              <a:gd name="connsiteY19" fmla="*/ 3305459 h 4324900"/>
              <a:gd name="connsiteX20" fmla="*/ 0 w 2801309"/>
              <a:gd name="connsiteY20" fmla="*/ 2687616 h 4324900"/>
              <a:gd name="connsiteX21" fmla="*/ 0 w 2801309"/>
              <a:gd name="connsiteY21" fmla="*/ 1983276 h 4324900"/>
              <a:gd name="connsiteX22" fmla="*/ 0 w 2801309"/>
              <a:gd name="connsiteY22" fmla="*/ 1408682 h 4324900"/>
              <a:gd name="connsiteX23" fmla="*/ 0 w 2801309"/>
              <a:gd name="connsiteY23" fmla="*/ 834088 h 4324900"/>
              <a:gd name="connsiteX24" fmla="*/ 0 w 2801309"/>
              <a:gd name="connsiteY24" fmla="*/ 0 h 4324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801309" h="4324900" fill="none" extrusionOk="0">
                <a:moveTo>
                  <a:pt x="0" y="0"/>
                </a:moveTo>
                <a:cubicBezTo>
                  <a:pt x="189028" y="5806"/>
                  <a:pt x="278969" y="19501"/>
                  <a:pt x="476223" y="0"/>
                </a:cubicBezTo>
                <a:cubicBezTo>
                  <a:pt x="673477" y="-19501"/>
                  <a:pt x="948138" y="29139"/>
                  <a:pt x="1092511" y="0"/>
                </a:cubicBezTo>
                <a:cubicBezTo>
                  <a:pt x="1236884" y="-29139"/>
                  <a:pt x="1514447" y="65"/>
                  <a:pt x="1680785" y="0"/>
                </a:cubicBezTo>
                <a:cubicBezTo>
                  <a:pt x="1847123" y="-65"/>
                  <a:pt x="1958290" y="4900"/>
                  <a:pt x="2157008" y="0"/>
                </a:cubicBezTo>
                <a:cubicBezTo>
                  <a:pt x="2355726" y="-4900"/>
                  <a:pt x="2488101" y="-22246"/>
                  <a:pt x="2801309" y="0"/>
                </a:cubicBezTo>
                <a:cubicBezTo>
                  <a:pt x="2825741" y="149860"/>
                  <a:pt x="2816248" y="480606"/>
                  <a:pt x="2801309" y="704341"/>
                </a:cubicBezTo>
                <a:cubicBezTo>
                  <a:pt x="2786370" y="928076"/>
                  <a:pt x="2809244" y="1083615"/>
                  <a:pt x="2801309" y="1365433"/>
                </a:cubicBezTo>
                <a:cubicBezTo>
                  <a:pt x="2793374" y="1647251"/>
                  <a:pt x="2819339" y="1648059"/>
                  <a:pt x="2801309" y="1896778"/>
                </a:cubicBezTo>
                <a:cubicBezTo>
                  <a:pt x="2783279" y="2145498"/>
                  <a:pt x="2819627" y="2223207"/>
                  <a:pt x="2801309" y="2384873"/>
                </a:cubicBezTo>
                <a:cubicBezTo>
                  <a:pt x="2782991" y="2546539"/>
                  <a:pt x="2785883" y="2809053"/>
                  <a:pt x="2801309" y="2916218"/>
                </a:cubicBezTo>
                <a:cubicBezTo>
                  <a:pt x="2816735" y="3023383"/>
                  <a:pt x="2776277" y="3299293"/>
                  <a:pt x="2801309" y="3577310"/>
                </a:cubicBezTo>
                <a:cubicBezTo>
                  <a:pt x="2826341" y="3855327"/>
                  <a:pt x="2818820" y="4018017"/>
                  <a:pt x="2801309" y="4324900"/>
                </a:cubicBezTo>
                <a:cubicBezTo>
                  <a:pt x="2631188" y="4341221"/>
                  <a:pt x="2433413" y="4346694"/>
                  <a:pt x="2325086" y="4324900"/>
                </a:cubicBezTo>
                <a:cubicBezTo>
                  <a:pt x="2216759" y="4303106"/>
                  <a:pt x="1947085" y="4336531"/>
                  <a:pt x="1848864" y="4324900"/>
                </a:cubicBezTo>
                <a:cubicBezTo>
                  <a:pt x="1750643" y="4313269"/>
                  <a:pt x="1455243" y="4350004"/>
                  <a:pt x="1260589" y="4324900"/>
                </a:cubicBezTo>
                <a:cubicBezTo>
                  <a:pt x="1065936" y="4299796"/>
                  <a:pt x="1012630" y="4344115"/>
                  <a:pt x="784367" y="4324900"/>
                </a:cubicBezTo>
                <a:cubicBezTo>
                  <a:pt x="556104" y="4305685"/>
                  <a:pt x="249199" y="4295979"/>
                  <a:pt x="0" y="4324900"/>
                </a:cubicBezTo>
                <a:cubicBezTo>
                  <a:pt x="14939" y="4200226"/>
                  <a:pt x="18522" y="4037263"/>
                  <a:pt x="0" y="3793555"/>
                </a:cubicBezTo>
                <a:cubicBezTo>
                  <a:pt x="-18522" y="3549847"/>
                  <a:pt x="-5757" y="3505393"/>
                  <a:pt x="0" y="3305459"/>
                </a:cubicBezTo>
                <a:cubicBezTo>
                  <a:pt x="5757" y="3105525"/>
                  <a:pt x="-18301" y="2844381"/>
                  <a:pt x="0" y="2687616"/>
                </a:cubicBezTo>
                <a:cubicBezTo>
                  <a:pt x="18301" y="2530851"/>
                  <a:pt x="-26651" y="2202296"/>
                  <a:pt x="0" y="1983276"/>
                </a:cubicBezTo>
                <a:cubicBezTo>
                  <a:pt x="26651" y="1764256"/>
                  <a:pt x="-26771" y="1535643"/>
                  <a:pt x="0" y="1408682"/>
                </a:cubicBezTo>
                <a:cubicBezTo>
                  <a:pt x="26771" y="1281721"/>
                  <a:pt x="22203" y="1110635"/>
                  <a:pt x="0" y="834088"/>
                </a:cubicBezTo>
                <a:cubicBezTo>
                  <a:pt x="-22203" y="557541"/>
                  <a:pt x="-16958" y="391418"/>
                  <a:pt x="0" y="0"/>
                </a:cubicBezTo>
                <a:close/>
              </a:path>
              <a:path w="2801309" h="4324900" stroke="0" extrusionOk="0">
                <a:moveTo>
                  <a:pt x="0" y="0"/>
                </a:moveTo>
                <a:cubicBezTo>
                  <a:pt x="149175" y="-11272"/>
                  <a:pt x="298917" y="13280"/>
                  <a:pt x="532249" y="0"/>
                </a:cubicBezTo>
                <a:cubicBezTo>
                  <a:pt x="765581" y="-13280"/>
                  <a:pt x="828193" y="-8273"/>
                  <a:pt x="1008471" y="0"/>
                </a:cubicBezTo>
                <a:cubicBezTo>
                  <a:pt x="1188749" y="8273"/>
                  <a:pt x="1349230" y="-16099"/>
                  <a:pt x="1624759" y="0"/>
                </a:cubicBezTo>
                <a:cubicBezTo>
                  <a:pt x="1900288" y="16099"/>
                  <a:pt x="1929666" y="18221"/>
                  <a:pt x="2157008" y="0"/>
                </a:cubicBezTo>
                <a:cubicBezTo>
                  <a:pt x="2384350" y="-18221"/>
                  <a:pt x="2505449" y="-18525"/>
                  <a:pt x="2801309" y="0"/>
                </a:cubicBezTo>
                <a:cubicBezTo>
                  <a:pt x="2804267" y="280852"/>
                  <a:pt x="2798763" y="550563"/>
                  <a:pt x="2801309" y="704341"/>
                </a:cubicBezTo>
                <a:cubicBezTo>
                  <a:pt x="2803855" y="858119"/>
                  <a:pt x="2811395" y="1036191"/>
                  <a:pt x="2801309" y="1322184"/>
                </a:cubicBezTo>
                <a:cubicBezTo>
                  <a:pt x="2791223" y="1608177"/>
                  <a:pt x="2797972" y="1771722"/>
                  <a:pt x="2801309" y="1940027"/>
                </a:cubicBezTo>
                <a:cubicBezTo>
                  <a:pt x="2804646" y="2108332"/>
                  <a:pt x="2774896" y="2266959"/>
                  <a:pt x="2801309" y="2471371"/>
                </a:cubicBezTo>
                <a:cubicBezTo>
                  <a:pt x="2827722" y="2675783"/>
                  <a:pt x="2822400" y="2889840"/>
                  <a:pt x="2801309" y="3002716"/>
                </a:cubicBezTo>
                <a:cubicBezTo>
                  <a:pt x="2780218" y="3115593"/>
                  <a:pt x="2796734" y="3439816"/>
                  <a:pt x="2801309" y="3620559"/>
                </a:cubicBezTo>
                <a:cubicBezTo>
                  <a:pt x="2805884" y="3801302"/>
                  <a:pt x="2804842" y="4156905"/>
                  <a:pt x="2801309" y="4324900"/>
                </a:cubicBezTo>
                <a:cubicBezTo>
                  <a:pt x="2682389" y="4347888"/>
                  <a:pt x="2467068" y="4317493"/>
                  <a:pt x="2325086" y="4324900"/>
                </a:cubicBezTo>
                <a:cubicBezTo>
                  <a:pt x="2183104" y="4332307"/>
                  <a:pt x="1963826" y="4313715"/>
                  <a:pt x="1708798" y="4324900"/>
                </a:cubicBezTo>
                <a:cubicBezTo>
                  <a:pt x="1453770" y="4336085"/>
                  <a:pt x="1448340" y="4334472"/>
                  <a:pt x="1204563" y="4324900"/>
                </a:cubicBezTo>
                <a:cubicBezTo>
                  <a:pt x="960786" y="4315328"/>
                  <a:pt x="902895" y="4351587"/>
                  <a:pt x="644301" y="4324900"/>
                </a:cubicBezTo>
                <a:cubicBezTo>
                  <a:pt x="385707" y="4298213"/>
                  <a:pt x="279061" y="4325552"/>
                  <a:pt x="0" y="4324900"/>
                </a:cubicBezTo>
                <a:cubicBezTo>
                  <a:pt x="17881" y="4019187"/>
                  <a:pt x="-4002" y="3915280"/>
                  <a:pt x="0" y="3707057"/>
                </a:cubicBezTo>
                <a:cubicBezTo>
                  <a:pt x="4002" y="3498834"/>
                  <a:pt x="19397" y="3345571"/>
                  <a:pt x="0" y="3175712"/>
                </a:cubicBezTo>
                <a:cubicBezTo>
                  <a:pt x="-19397" y="3005853"/>
                  <a:pt x="-26137" y="2896316"/>
                  <a:pt x="0" y="2644367"/>
                </a:cubicBezTo>
                <a:cubicBezTo>
                  <a:pt x="26137" y="2392418"/>
                  <a:pt x="24472" y="2321666"/>
                  <a:pt x="0" y="2069774"/>
                </a:cubicBezTo>
                <a:cubicBezTo>
                  <a:pt x="-24472" y="1817882"/>
                  <a:pt x="-28847" y="1532850"/>
                  <a:pt x="0" y="1365433"/>
                </a:cubicBezTo>
                <a:cubicBezTo>
                  <a:pt x="28847" y="1198016"/>
                  <a:pt x="12970" y="1046883"/>
                  <a:pt x="0" y="747590"/>
                </a:cubicBezTo>
                <a:cubicBezTo>
                  <a:pt x="-12970" y="448297"/>
                  <a:pt x="24524" y="210447"/>
                  <a:pt x="0" y="0"/>
                </a:cubicBezTo>
                <a:close/>
              </a:path>
            </a:pathLst>
          </a:custGeom>
          <a:solidFill>
            <a:schemeClr val="accent4">
              <a:alpha val="0"/>
            </a:schemeClr>
          </a:solidFill>
          <a:ln>
            <a:noFill/>
            <a:extLst>
              <a:ext uri="{C807C97D-BFC1-408E-A445-0C87EB9F89A2}">
                <ask:lineSketchStyleProps xmlns:ask="http://schemas.microsoft.com/office/drawing/2018/sketchyshapes" sd="1219033472">
                  <ask:type>
                    <ask:lineSketchFreehand/>
                  </ask:type>
                </ask:lineSketchStyleProps>
              </a:ext>
            </a:extLst>
          </a:ln>
        </p:spPr>
        <p:txBody>
          <a:bodyPr>
            <a:noAutofit/>
          </a:bodyPr>
          <a:lstStyle/>
          <a:p>
            <a:pPr marL="0" indent="0">
              <a:buNone/>
            </a:pPr>
            <a:r>
              <a:rPr lang="en-GB" sz="1400" b="1"/>
              <a:t>Online marketplace  scams – Facebook, Gumtree etc.</a:t>
            </a:r>
            <a:endParaRPr lang="en-GB" sz="1400"/>
          </a:p>
          <a:p>
            <a:pPr marL="0" indent="0">
              <a:buNone/>
            </a:pPr>
            <a:r>
              <a:rPr lang="en-GB" sz="1400" b="1"/>
              <a:t>Courier scam </a:t>
            </a:r>
            <a:r>
              <a:rPr lang="en-GB" sz="1400"/>
              <a:t>- They message the seller and say they are unable to collect the items but will send a courier to the seller's house, with cash on delivery. If the seller agrees they send an email that appears to be from a delivery company which includes a link to pay a refundable insurance fee. The link leads to a website designed to gather personal and banking details.</a:t>
            </a:r>
          </a:p>
          <a:p>
            <a:pPr marL="0" indent="0">
              <a:buNone/>
            </a:pPr>
            <a:endParaRPr lang="en-GB" sz="1400"/>
          </a:p>
          <a:p>
            <a:pPr marL="0" indent="0">
              <a:buNone/>
            </a:pPr>
            <a:r>
              <a:rPr lang="en-GB" sz="1400"/>
              <a:t>No legitimate delivery company would offer this service.</a:t>
            </a:r>
            <a:endParaRPr lang="en-GB" sz="1400" b="0" i="0">
              <a:solidFill>
                <a:srgbClr val="1A1A1A"/>
              </a:solidFill>
              <a:effectLst/>
              <a:latin typeface="BreveText"/>
            </a:endParaRPr>
          </a:p>
        </p:txBody>
      </p:sp>
      <p:pic>
        <p:nvPicPr>
          <p:cNvPr id="11" name="Picture 10">
            <a:extLst>
              <a:ext uri="{FF2B5EF4-FFF2-40B4-BE49-F238E27FC236}">
                <a16:creationId xmlns:a16="http://schemas.microsoft.com/office/drawing/2014/main" id="{9F1BACBD-8C50-2994-3577-3C26A0EAFD17}"/>
              </a:ext>
            </a:extLst>
          </p:cNvPr>
          <p:cNvPicPr>
            <a:picLocks noChangeAspect="1"/>
          </p:cNvPicPr>
          <p:nvPr/>
        </p:nvPicPr>
        <p:blipFill>
          <a:blip r:embed="rId2"/>
          <a:stretch>
            <a:fillRect/>
          </a:stretch>
        </p:blipFill>
        <p:spPr>
          <a:xfrm>
            <a:off x="3253290" y="2322078"/>
            <a:ext cx="2716399" cy="2870283"/>
          </a:xfrm>
          <a:prstGeom prst="rect">
            <a:avLst/>
          </a:prstGeom>
        </p:spPr>
      </p:pic>
      <p:sp>
        <p:nvSpPr>
          <p:cNvPr id="12" name="Rectangle 11">
            <a:extLst>
              <a:ext uri="{FF2B5EF4-FFF2-40B4-BE49-F238E27FC236}">
                <a16:creationId xmlns:a16="http://schemas.microsoft.com/office/drawing/2014/main" id="{1465A570-1D79-3313-0F60-C7F6CACB7942}"/>
              </a:ext>
            </a:extLst>
          </p:cNvPr>
          <p:cNvSpPr/>
          <p:nvPr/>
        </p:nvSpPr>
        <p:spPr>
          <a:xfrm>
            <a:off x="6413987" y="1498851"/>
            <a:ext cx="5139904" cy="4535937"/>
          </a:xfrm>
          <a:prstGeom prst="rect">
            <a:avLst/>
          </a:prstGeom>
          <a:solidFill>
            <a:schemeClr val="accent4">
              <a:alpha val="7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Content Placeholder 2">
            <a:extLst>
              <a:ext uri="{FF2B5EF4-FFF2-40B4-BE49-F238E27FC236}">
                <a16:creationId xmlns:a16="http://schemas.microsoft.com/office/drawing/2014/main" id="{005135C6-BADC-98D2-E06A-01A874458BF6}"/>
              </a:ext>
            </a:extLst>
          </p:cNvPr>
          <p:cNvSpPr txBox="1">
            <a:spLocks/>
          </p:cNvSpPr>
          <p:nvPr/>
        </p:nvSpPr>
        <p:spPr>
          <a:xfrm>
            <a:off x="6413987" y="1571347"/>
            <a:ext cx="2582497" cy="5495278"/>
          </a:xfrm>
          <a:prstGeom prst="rect">
            <a:avLst/>
          </a:prstGeom>
          <a:solidFill>
            <a:schemeClr val="accent4">
              <a:alpha val="0"/>
            </a:schemeClr>
          </a:solidFill>
          <a:ln>
            <a:noFill/>
            <a:extLst>
              <a:ext uri="{C807C97D-BFC1-408E-A445-0C87EB9F89A2}">
                <ask:lineSketchStyleProps xmlns:ask="http://schemas.microsoft.com/office/drawing/2018/sketchyshapes" sd="981765707">
                  <a:custGeom>
                    <a:avLst/>
                    <a:gdLst>
                      <a:gd name="connsiteX0" fmla="*/ 0 w 2850824"/>
                      <a:gd name="connsiteY0" fmla="*/ 0 h 4150969"/>
                      <a:gd name="connsiteX1" fmla="*/ 513148 w 2850824"/>
                      <a:gd name="connsiteY1" fmla="*/ 0 h 4150969"/>
                      <a:gd name="connsiteX2" fmla="*/ 997788 w 2850824"/>
                      <a:gd name="connsiteY2" fmla="*/ 0 h 4150969"/>
                      <a:gd name="connsiteX3" fmla="*/ 1624970 w 2850824"/>
                      <a:gd name="connsiteY3" fmla="*/ 0 h 4150969"/>
                      <a:gd name="connsiteX4" fmla="*/ 2166626 w 2850824"/>
                      <a:gd name="connsiteY4" fmla="*/ 0 h 4150969"/>
                      <a:gd name="connsiteX5" fmla="*/ 2850824 w 2850824"/>
                      <a:gd name="connsiteY5" fmla="*/ 0 h 4150969"/>
                      <a:gd name="connsiteX6" fmla="*/ 2850824 w 2850824"/>
                      <a:gd name="connsiteY6" fmla="*/ 567299 h 4150969"/>
                      <a:gd name="connsiteX7" fmla="*/ 2850824 w 2850824"/>
                      <a:gd name="connsiteY7" fmla="*/ 1217618 h 4150969"/>
                      <a:gd name="connsiteX8" fmla="*/ 2850824 w 2850824"/>
                      <a:gd name="connsiteY8" fmla="*/ 1950955 h 4150969"/>
                      <a:gd name="connsiteX9" fmla="*/ 2850824 w 2850824"/>
                      <a:gd name="connsiteY9" fmla="*/ 2725803 h 4150969"/>
                      <a:gd name="connsiteX10" fmla="*/ 2850824 w 2850824"/>
                      <a:gd name="connsiteY10" fmla="*/ 3417631 h 4150969"/>
                      <a:gd name="connsiteX11" fmla="*/ 2850824 w 2850824"/>
                      <a:gd name="connsiteY11" fmla="*/ 4150969 h 4150969"/>
                      <a:gd name="connsiteX12" fmla="*/ 2223643 w 2850824"/>
                      <a:gd name="connsiteY12" fmla="*/ 4150969 h 4150969"/>
                      <a:gd name="connsiteX13" fmla="*/ 1596461 w 2850824"/>
                      <a:gd name="connsiteY13" fmla="*/ 4150969 h 4150969"/>
                      <a:gd name="connsiteX14" fmla="*/ 969280 w 2850824"/>
                      <a:gd name="connsiteY14" fmla="*/ 4150969 h 4150969"/>
                      <a:gd name="connsiteX15" fmla="*/ 0 w 2850824"/>
                      <a:gd name="connsiteY15" fmla="*/ 4150969 h 4150969"/>
                      <a:gd name="connsiteX16" fmla="*/ 0 w 2850824"/>
                      <a:gd name="connsiteY16" fmla="*/ 3583670 h 4150969"/>
                      <a:gd name="connsiteX17" fmla="*/ 0 w 2850824"/>
                      <a:gd name="connsiteY17" fmla="*/ 2808822 h 4150969"/>
                      <a:gd name="connsiteX18" fmla="*/ 0 w 2850824"/>
                      <a:gd name="connsiteY18" fmla="*/ 2075485 h 4150969"/>
                      <a:gd name="connsiteX19" fmla="*/ 0 w 2850824"/>
                      <a:gd name="connsiteY19" fmla="*/ 1342147 h 4150969"/>
                      <a:gd name="connsiteX20" fmla="*/ 0 w 2850824"/>
                      <a:gd name="connsiteY20" fmla="*/ 608809 h 4150969"/>
                      <a:gd name="connsiteX21" fmla="*/ 0 w 2850824"/>
                      <a:gd name="connsiteY21" fmla="*/ 0 h 4150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850824" h="4150969" fill="none" extrusionOk="0">
                        <a:moveTo>
                          <a:pt x="0" y="0"/>
                        </a:moveTo>
                        <a:cubicBezTo>
                          <a:pt x="187767" y="-15474"/>
                          <a:pt x="352496" y="-14876"/>
                          <a:pt x="513148" y="0"/>
                        </a:cubicBezTo>
                        <a:cubicBezTo>
                          <a:pt x="673800" y="14876"/>
                          <a:pt x="807476" y="-18921"/>
                          <a:pt x="997788" y="0"/>
                        </a:cubicBezTo>
                        <a:cubicBezTo>
                          <a:pt x="1188100" y="18921"/>
                          <a:pt x="1419853" y="24309"/>
                          <a:pt x="1624970" y="0"/>
                        </a:cubicBezTo>
                        <a:cubicBezTo>
                          <a:pt x="1830087" y="-24309"/>
                          <a:pt x="1930078" y="13532"/>
                          <a:pt x="2166626" y="0"/>
                        </a:cubicBezTo>
                        <a:cubicBezTo>
                          <a:pt x="2403174" y="-13532"/>
                          <a:pt x="2566240" y="30713"/>
                          <a:pt x="2850824" y="0"/>
                        </a:cubicBezTo>
                        <a:cubicBezTo>
                          <a:pt x="2857356" y="244816"/>
                          <a:pt x="2852797" y="335154"/>
                          <a:pt x="2850824" y="567299"/>
                        </a:cubicBezTo>
                        <a:cubicBezTo>
                          <a:pt x="2848851" y="799444"/>
                          <a:pt x="2835818" y="1059978"/>
                          <a:pt x="2850824" y="1217618"/>
                        </a:cubicBezTo>
                        <a:cubicBezTo>
                          <a:pt x="2865830" y="1375258"/>
                          <a:pt x="2881764" y="1793195"/>
                          <a:pt x="2850824" y="1950955"/>
                        </a:cubicBezTo>
                        <a:cubicBezTo>
                          <a:pt x="2819884" y="2108715"/>
                          <a:pt x="2888294" y="2523655"/>
                          <a:pt x="2850824" y="2725803"/>
                        </a:cubicBezTo>
                        <a:cubicBezTo>
                          <a:pt x="2813354" y="2927951"/>
                          <a:pt x="2860551" y="3232816"/>
                          <a:pt x="2850824" y="3417631"/>
                        </a:cubicBezTo>
                        <a:cubicBezTo>
                          <a:pt x="2841097" y="3602446"/>
                          <a:pt x="2879620" y="3910401"/>
                          <a:pt x="2850824" y="4150969"/>
                        </a:cubicBezTo>
                        <a:cubicBezTo>
                          <a:pt x="2707964" y="4168270"/>
                          <a:pt x="2428393" y="4160073"/>
                          <a:pt x="2223643" y="4150969"/>
                        </a:cubicBezTo>
                        <a:cubicBezTo>
                          <a:pt x="2018893" y="4141865"/>
                          <a:pt x="1865240" y="4160314"/>
                          <a:pt x="1596461" y="4150969"/>
                        </a:cubicBezTo>
                        <a:cubicBezTo>
                          <a:pt x="1327682" y="4141624"/>
                          <a:pt x="1118778" y="4142814"/>
                          <a:pt x="969280" y="4150969"/>
                        </a:cubicBezTo>
                        <a:cubicBezTo>
                          <a:pt x="819782" y="4159124"/>
                          <a:pt x="443934" y="4123859"/>
                          <a:pt x="0" y="4150969"/>
                        </a:cubicBezTo>
                        <a:cubicBezTo>
                          <a:pt x="17913" y="4016257"/>
                          <a:pt x="13064" y="3701192"/>
                          <a:pt x="0" y="3583670"/>
                        </a:cubicBezTo>
                        <a:cubicBezTo>
                          <a:pt x="-13064" y="3466148"/>
                          <a:pt x="434" y="3111986"/>
                          <a:pt x="0" y="2808822"/>
                        </a:cubicBezTo>
                        <a:cubicBezTo>
                          <a:pt x="-434" y="2505658"/>
                          <a:pt x="-23202" y="2425668"/>
                          <a:pt x="0" y="2075485"/>
                        </a:cubicBezTo>
                        <a:cubicBezTo>
                          <a:pt x="23202" y="1725302"/>
                          <a:pt x="-13447" y="1502201"/>
                          <a:pt x="0" y="1342147"/>
                        </a:cubicBezTo>
                        <a:cubicBezTo>
                          <a:pt x="13447" y="1182093"/>
                          <a:pt x="10576" y="823338"/>
                          <a:pt x="0" y="608809"/>
                        </a:cubicBezTo>
                        <a:cubicBezTo>
                          <a:pt x="-10576" y="394280"/>
                          <a:pt x="-3967" y="149582"/>
                          <a:pt x="0" y="0"/>
                        </a:cubicBezTo>
                        <a:close/>
                      </a:path>
                      <a:path w="2850824" h="4150969" stroke="0" extrusionOk="0">
                        <a:moveTo>
                          <a:pt x="0" y="0"/>
                        </a:moveTo>
                        <a:cubicBezTo>
                          <a:pt x="263821" y="-17796"/>
                          <a:pt x="387632" y="-18554"/>
                          <a:pt x="627181" y="0"/>
                        </a:cubicBezTo>
                        <a:cubicBezTo>
                          <a:pt x="866730" y="18554"/>
                          <a:pt x="1071146" y="-24510"/>
                          <a:pt x="1197346" y="0"/>
                        </a:cubicBezTo>
                        <a:cubicBezTo>
                          <a:pt x="1323546" y="24510"/>
                          <a:pt x="1482261" y="-10543"/>
                          <a:pt x="1710494" y="0"/>
                        </a:cubicBezTo>
                        <a:cubicBezTo>
                          <a:pt x="1938727" y="10543"/>
                          <a:pt x="2020333" y="-21756"/>
                          <a:pt x="2280659" y="0"/>
                        </a:cubicBezTo>
                        <a:cubicBezTo>
                          <a:pt x="2540986" y="21756"/>
                          <a:pt x="2568987" y="4756"/>
                          <a:pt x="2850824" y="0"/>
                        </a:cubicBezTo>
                        <a:cubicBezTo>
                          <a:pt x="2821884" y="300339"/>
                          <a:pt x="2879705" y="375280"/>
                          <a:pt x="2850824" y="608809"/>
                        </a:cubicBezTo>
                        <a:cubicBezTo>
                          <a:pt x="2821943" y="842338"/>
                          <a:pt x="2872879" y="1013666"/>
                          <a:pt x="2850824" y="1176108"/>
                        </a:cubicBezTo>
                        <a:cubicBezTo>
                          <a:pt x="2828769" y="1338550"/>
                          <a:pt x="2832084" y="1497668"/>
                          <a:pt x="2850824" y="1743407"/>
                        </a:cubicBezTo>
                        <a:cubicBezTo>
                          <a:pt x="2869564" y="1989146"/>
                          <a:pt x="2850010" y="2070086"/>
                          <a:pt x="2850824" y="2393725"/>
                        </a:cubicBezTo>
                        <a:cubicBezTo>
                          <a:pt x="2851638" y="2717364"/>
                          <a:pt x="2827527" y="2925045"/>
                          <a:pt x="2850824" y="3127063"/>
                        </a:cubicBezTo>
                        <a:cubicBezTo>
                          <a:pt x="2874121" y="3329081"/>
                          <a:pt x="2824612" y="3795591"/>
                          <a:pt x="2850824" y="4150969"/>
                        </a:cubicBezTo>
                        <a:cubicBezTo>
                          <a:pt x="2703459" y="4135093"/>
                          <a:pt x="2452417" y="4126216"/>
                          <a:pt x="2309167" y="4150969"/>
                        </a:cubicBezTo>
                        <a:cubicBezTo>
                          <a:pt x="2165917" y="4175722"/>
                          <a:pt x="1899497" y="4135377"/>
                          <a:pt x="1796019" y="4150969"/>
                        </a:cubicBezTo>
                        <a:cubicBezTo>
                          <a:pt x="1692541" y="4166561"/>
                          <a:pt x="1469777" y="4163850"/>
                          <a:pt x="1254363" y="4150969"/>
                        </a:cubicBezTo>
                        <a:cubicBezTo>
                          <a:pt x="1038949" y="4138088"/>
                          <a:pt x="818648" y="4171746"/>
                          <a:pt x="655690" y="4150969"/>
                        </a:cubicBezTo>
                        <a:cubicBezTo>
                          <a:pt x="492732" y="4130192"/>
                          <a:pt x="136449" y="4154093"/>
                          <a:pt x="0" y="4150969"/>
                        </a:cubicBezTo>
                        <a:cubicBezTo>
                          <a:pt x="27190" y="3790097"/>
                          <a:pt x="14685" y="3667354"/>
                          <a:pt x="0" y="3417631"/>
                        </a:cubicBezTo>
                        <a:cubicBezTo>
                          <a:pt x="-14685" y="3167908"/>
                          <a:pt x="-7762" y="3008245"/>
                          <a:pt x="0" y="2808822"/>
                        </a:cubicBezTo>
                        <a:cubicBezTo>
                          <a:pt x="7762" y="2609399"/>
                          <a:pt x="18848" y="2356488"/>
                          <a:pt x="0" y="2200014"/>
                        </a:cubicBezTo>
                        <a:cubicBezTo>
                          <a:pt x="-18848" y="2043540"/>
                          <a:pt x="-10272" y="1795128"/>
                          <a:pt x="0" y="1632714"/>
                        </a:cubicBezTo>
                        <a:cubicBezTo>
                          <a:pt x="10272" y="1470300"/>
                          <a:pt x="24714" y="1313145"/>
                          <a:pt x="0" y="1023906"/>
                        </a:cubicBezTo>
                        <a:cubicBezTo>
                          <a:pt x="-24714" y="734667"/>
                          <a:pt x="14184" y="297369"/>
                          <a:pt x="0" y="0"/>
                        </a:cubicBezTo>
                        <a:close/>
                      </a:path>
                    </a:pathLst>
                  </a:custGeom>
                  <ask:type>
                    <ask:lineSketchNone/>
                  </ask:type>
                </ask:lineSketchStyleProps>
              </a:ext>
            </a:extLst>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ucida Sans" panose="020B06020305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ucida Sans" panose="020B06020305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cida Sans" panose="020B0602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70000"/>
              </a:lnSpc>
              <a:buNone/>
            </a:pPr>
            <a:r>
              <a:rPr lang="en-GB" sz="1400" b="1"/>
              <a:t>“Hi Mum” type </a:t>
            </a:r>
          </a:p>
          <a:p>
            <a:pPr marL="0" indent="0">
              <a:lnSpc>
                <a:spcPct val="70000"/>
              </a:lnSpc>
              <a:spcBef>
                <a:spcPts val="0"/>
              </a:spcBef>
              <a:buNone/>
            </a:pPr>
            <a:r>
              <a:rPr lang="en-GB" sz="1400" b="1"/>
              <a:t>scams</a:t>
            </a:r>
          </a:p>
          <a:p>
            <a:pPr marL="0" indent="0" defTabSz="1344613">
              <a:buNone/>
            </a:pPr>
            <a:r>
              <a:rPr lang="en-GB" sz="1400"/>
              <a:t>A “hi mum” message scam works by tricking the victim into thinking they’ve been contacted by their child (or other family member). They are asked to save a new number, then convinced to send money to a third party. </a:t>
            </a:r>
            <a:br>
              <a:rPr lang="en-GB" sz="1400"/>
            </a:br>
            <a:br>
              <a:rPr lang="en-GB" sz="1400"/>
            </a:br>
            <a:r>
              <a:rPr lang="en-GB" sz="1400"/>
              <a:t>The scammer may say their phone is broken, so they can’t pay bills using an online banking app. The reason for the money request can vary however it will always have a sense of urgency.</a:t>
            </a:r>
          </a:p>
          <a:p>
            <a:pPr marL="0" indent="0">
              <a:buFont typeface="Arial" panose="020B0604020202020204" pitchFamily="34" charset="0"/>
              <a:buNone/>
            </a:pPr>
            <a:endParaRPr lang="en-GB">
              <a:solidFill>
                <a:srgbClr val="1A1A1A"/>
              </a:solidFill>
              <a:latin typeface="BreveText"/>
            </a:endParaRPr>
          </a:p>
          <a:p>
            <a:pPr marL="0" indent="0">
              <a:buFont typeface="Arial" panose="020B0604020202020204" pitchFamily="34" charset="0"/>
              <a:buNone/>
            </a:pPr>
            <a:endParaRPr lang="en-GB">
              <a:solidFill>
                <a:srgbClr val="1A1A1A"/>
              </a:solidFill>
              <a:latin typeface="BreveText"/>
            </a:endParaRPr>
          </a:p>
        </p:txBody>
      </p:sp>
      <p:pic>
        <p:nvPicPr>
          <p:cNvPr id="14" name="Picture 2" descr="Phone screen">
            <a:extLst>
              <a:ext uri="{FF2B5EF4-FFF2-40B4-BE49-F238E27FC236}">
                <a16:creationId xmlns:a16="http://schemas.microsoft.com/office/drawing/2014/main" id="{0F4358DD-C3CC-97E9-D3BF-F2BBF89874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6484" y="2716147"/>
            <a:ext cx="2281858" cy="2293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4926193"/>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D56E7F56450B24D8E5FC8EBC96013D2" ma:contentTypeVersion="16" ma:contentTypeDescription="Create a new document." ma:contentTypeScope="" ma:versionID="974e3ffc3788b4e5f9550ef701c152dd">
  <xsd:schema xmlns:xsd="http://www.w3.org/2001/XMLSchema" xmlns:xs="http://www.w3.org/2001/XMLSchema" xmlns:p="http://schemas.microsoft.com/office/2006/metadata/properties" xmlns:ns2="8d9c31b3-ca6e-42d1-8308-297e8e006545" xmlns:ns3="87f4297f-9c4f-4eda-921a-3a20380437b5" targetNamespace="http://schemas.microsoft.com/office/2006/metadata/properties" ma:root="true" ma:fieldsID="49185072d2847bb5efc1e81588addc64" ns2:_="" ns3:_="">
    <xsd:import namespace="8d9c31b3-ca6e-42d1-8308-297e8e006545"/>
    <xsd:import namespace="87f4297f-9c4f-4eda-921a-3a20380437b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EventHashCode" minOccurs="0"/>
                <xsd:element ref="ns3:MediaServiceGenerationTime" minOccurs="0"/>
                <xsd:element ref="ns3:MediaServiceAutoKeyPoints" minOccurs="0"/>
                <xsd:element ref="ns3:MediaServiceKeyPoints"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9c31b3-ca6e-42d1-8308-297e8e006545"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0" nillable="true" ma:displayName="Taxonomy Catch All Column" ma:hidden="true" ma:list="{50770914-6a92-4d53-9eb4-6dcb1459e6ee}" ma:internalName="TaxCatchAll" ma:showField="CatchAllData" ma:web="8d9c31b3-ca6e-42d1-8308-297e8e006545">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7f4297f-9c4f-4eda-921a-3a20380437b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f3bebc9-c1cd-4887-b21c-c6c5700ac8ff"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7f4297f-9c4f-4eda-921a-3a20380437b5">
      <Terms xmlns="http://schemas.microsoft.com/office/infopath/2007/PartnerControls"/>
    </lcf76f155ced4ddcb4097134ff3c332f>
    <TaxCatchAll xmlns="8d9c31b3-ca6e-42d1-8308-297e8e006545" xsi:nil="true"/>
  </documentManagement>
</p:properties>
</file>

<file path=customXml/itemProps1.xml><?xml version="1.0" encoding="utf-8"?>
<ds:datastoreItem xmlns:ds="http://schemas.openxmlformats.org/officeDocument/2006/customXml" ds:itemID="{A5518C87-6B1B-490D-8419-FC6F8E1F5BC3}">
  <ds:schemaRefs>
    <ds:schemaRef ds:uri="http://schemas.microsoft.com/sharepoint/v3/contenttype/forms"/>
  </ds:schemaRefs>
</ds:datastoreItem>
</file>

<file path=customXml/itemProps2.xml><?xml version="1.0" encoding="utf-8"?>
<ds:datastoreItem xmlns:ds="http://schemas.openxmlformats.org/officeDocument/2006/customXml" ds:itemID="{43C4C24A-0D27-4B1A-B45F-85F215D5B414}">
  <ds:schemaRefs>
    <ds:schemaRef ds:uri="87f4297f-9c4f-4eda-921a-3a20380437b5"/>
    <ds:schemaRef ds:uri="8d9c31b3-ca6e-42d1-8308-297e8e00654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8F06D89-EFE6-473B-A072-1D9C2E75E59D}">
  <ds:schemaRefs>
    <ds:schemaRef ds:uri="87f4297f-9c4f-4eda-921a-3a20380437b5"/>
    <ds:schemaRef ds:uri="8d9c31b3-ca6e-42d1-8308-297e8e00654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18</Slides>
  <Notes>0</Notes>
  <HiddenSlides>0</HiddenSlides>
  <ScaleCrop>false</ScaleCrop>
  <HeadingPairs>
    <vt:vector size="4" baseType="variant">
      <vt:variant>
        <vt:lpstr>Theme</vt:lpstr>
      </vt:variant>
      <vt:variant>
        <vt:i4>3</vt:i4>
      </vt:variant>
      <vt:variant>
        <vt:lpstr>Slide Titles</vt:lpstr>
      </vt:variant>
      <vt:variant>
        <vt:i4>18</vt:i4>
      </vt:variant>
    </vt:vector>
  </HeadingPairs>
  <TitlesOfParts>
    <vt:vector size="21" baseType="lpstr">
      <vt:lpstr>1_Office Theme</vt:lpstr>
      <vt:lpstr>Office Theme</vt:lpstr>
      <vt:lpstr>2_Office Theme</vt:lpstr>
      <vt:lpstr>PowerPoint Presentation</vt:lpstr>
      <vt:lpstr>Digital Safety</vt:lpstr>
      <vt:lpstr>Digital Safety at Work – GDPR</vt:lpstr>
      <vt:lpstr>Digital Safety at Work</vt:lpstr>
      <vt:lpstr>Sharing Digital Information at Work</vt:lpstr>
      <vt:lpstr>PowerPoint Presentation</vt:lpstr>
      <vt:lpstr>What is ‘Phishing’?</vt:lpstr>
      <vt:lpstr>Example of a Phishing Email</vt:lpstr>
      <vt:lpstr>Other Phishing Scams</vt:lpstr>
      <vt:lpstr>How to Report ‘Phishing’</vt:lpstr>
      <vt:lpstr>Personal Digital Footprint</vt:lpstr>
      <vt:lpstr>Tips when using free Wi-Fi</vt:lpstr>
      <vt:lpstr>Personal Digital Safety Tips</vt:lpstr>
      <vt:lpstr>Personal Digital Safety Tips</vt:lpstr>
      <vt:lpstr>PowerPoint Presentation</vt:lpstr>
      <vt:lpstr>Further info</vt:lpstr>
      <vt:lpstr>THINK SAFETY!!</vt:lpstr>
      <vt:lpstr>THINK SAFETY!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Katy Shand</dc:creator>
  <cp:revision>1</cp:revision>
  <dcterms:created xsi:type="dcterms:W3CDTF">2022-06-22T12:40:22Z</dcterms:created>
  <dcterms:modified xsi:type="dcterms:W3CDTF">2024-07-30T12:39:39Z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0x010100AD56E7F56450B24D8E5FC8EBC96013D2</vt:lpwstr>
  </property>
  <property fmtid="{D5CDD505-2E9C-101B-9397-08002B2CF9AE}" pid="3" name="MediaServiceImageTags">
    <vt:lpwstr/>
  </property>
</Properties>
</file>