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6" r:id="rId6"/>
  </p:sldMasterIdLst>
  <p:sldIdLst>
    <p:sldId id="274" r:id="rId7"/>
    <p:sldId id="277" r:id="rId8"/>
    <p:sldId id="279" r:id="rId9"/>
    <p:sldId id="278" r:id="rId10"/>
    <p:sldId id="282" r:id="rId11"/>
    <p:sldId id="275" r:id="rId12"/>
    <p:sldId id="283" r:id="rId13"/>
    <p:sldId id="286" r:id="rId14"/>
    <p:sldId id="285" r:id="rId15"/>
    <p:sldId id="262" r:id="rId16"/>
    <p:sldId id="25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6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B6DE06-DB51-4E03-A202-1637087DF5AA}" v="416" dt="2025-01-17T14:59:36.152"/>
    <p1510:client id="{381F999D-0951-4B1A-B497-0F762F8AA020}" v="2" dt="2025-01-17T14:28:02.948"/>
    <p1510:client id="{45BCC49D-519C-42EA-BC2A-B8685A4756C5}" v="2" dt="2025-01-17T15:44:46.816"/>
    <p1510:client id="{534D7E38-149D-5852-F9ED-4ED7A7FFC664}" v="7" dt="2025-01-17T16:20:28.796"/>
    <p1510:client id="{C51F5C4C-2A4A-44D9-B62B-A77333731D45}" v="5" dt="2025-01-17T14:22:49.2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McDonald" userId="b91a9398-ab09-45a7-af4c-a3f004875bdf" providerId="ADAL" clId="{C51F5C4C-2A4A-44D9-B62B-A77333731D45}"/>
    <pc:docChg chg="modSld sldOrd">
      <pc:chgData name="Christine McDonald" userId="b91a9398-ab09-45a7-af4c-a3f004875bdf" providerId="ADAL" clId="{C51F5C4C-2A4A-44D9-B62B-A77333731D45}" dt="2025-01-17T14:22:49.246" v="5" actId="1076"/>
      <pc:docMkLst>
        <pc:docMk/>
      </pc:docMkLst>
      <pc:sldChg chg="modSp mod ord">
        <pc:chgData name="Christine McDonald" userId="b91a9398-ab09-45a7-af4c-a3f004875bdf" providerId="ADAL" clId="{C51F5C4C-2A4A-44D9-B62B-A77333731D45}" dt="2025-01-17T14:22:12.086" v="3" actId="113"/>
        <pc:sldMkLst>
          <pc:docMk/>
          <pc:sldMk cId="4268853600" sldId="279"/>
        </pc:sldMkLst>
        <pc:spChg chg="mod">
          <ac:chgData name="Christine McDonald" userId="b91a9398-ab09-45a7-af4c-a3f004875bdf" providerId="ADAL" clId="{C51F5C4C-2A4A-44D9-B62B-A77333731D45}" dt="2025-01-17T14:22:12.086" v="3" actId="113"/>
          <ac:spMkLst>
            <pc:docMk/>
            <pc:sldMk cId="4268853600" sldId="279"/>
            <ac:spMk id="9" creationId="{C36871FC-6B48-52D7-6368-AA88FE8499FE}"/>
          </ac:spMkLst>
        </pc:spChg>
        <pc:spChg chg="mod">
          <ac:chgData name="Christine McDonald" userId="b91a9398-ab09-45a7-af4c-a3f004875bdf" providerId="ADAL" clId="{C51F5C4C-2A4A-44D9-B62B-A77333731D45}" dt="2025-01-17T14:22:12.086" v="3" actId="113"/>
          <ac:spMkLst>
            <pc:docMk/>
            <pc:sldMk cId="4268853600" sldId="279"/>
            <ac:spMk id="10" creationId="{3F304503-084F-56F5-7182-0A6469067E1A}"/>
          </ac:spMkLst>
        </pc:spChg>
        <pc:spChg chg="mod">
          <ac:chgData name="Christine McDonald" userId="b91a9398-ab09-45a7-af4c-a3f004875bdf" providerId="ADAL" clId="{C51F5C4C-2A4A-44D9-B62B-A77333731D45}" dt="2025-01-17T14:22:12.086" v="3" actId="113"/>
          <ac:spMkLst>
            <pc:docMk/>
            <pc:sldMk cId="4268853600" sldId="279"/>
            <ac:spMk id="11" creationId="{E4BFDDBE-2B2F-BB58-52E3-4401C153ED0E}"/>
          </ac:spMkLst>
        </pc:spChg>
        <pc:spChg chg="mod">
          <ac:chgData name="Christine McDonald" userId="b91a9398-ab09-45a7-af4c-a3f004875bdf" providerId="ADAL" clId="{C51F5C4C-2A4A-44D9-B62B-A77333731D45}" dt="2025-01-17T14:22:12.086" v="3" actId="113"/>
          <ac:spMkLst>
            <pc:docMk/>
            <pc:sldMk cId="4268853600" sldId="279"/>
            <ac:spMk id="12" creationId="{65667A22-B5F9-A8EB-DDFF-25074118E1A1}"/>
          </ac:spMkLst>
        </pc:spChg>
        <pc:spChg chg="mod">
          <ac:chgData name="Christine McDonald" userId="b91a9398-ab09-45a7-af4c-a3f004875bdf" providerId="ADAL" clId="{C51F5C4C-2A4A-44D9-B62B-A77333731D45}" dt="2025-01-17T14:22:12.086" v="3" actId="113"/>
          <ac:spMkLst>
            <pc:docMk/>
            <pc:sldMk cId="4268853600" sldId="279"/>
            <ac:spMk id="13" creationId="{1F638BE3-2464-1ABE-ECD5-7E00C7EF1C2F}"/>
          </ac:spMkLst>
        </pc:spChg>
        <pc:spChg chg="mod">
          <ac:chgData name="Christine McDonald" userId="b91a9398-ab09-45a7-af4c-a3f004875bdf" providerId="ADAL" clId="{C51F5C4C-2A4A-44D9-B62B-A77333731D45}" dt="2025-01-17T14:22:12.086" v="3" actId="113"/>
          <ac:spMkLst>
            <pc:docMk/>
            <pc:sldMk cId="4268853600" sldId="279"/>
            <ac:spMk id="14" creationId="{C26E7D0A-D5BD-B4EA-9563-856DA3AE752F}"/>
          </ac:spMkLst>
        </pc:spChg>
        <pc:spChg chg="mod">
          <ac:chgData name="Christine McDonald" userId="b91a9398-ab09-45a7-af4c-a3f004875bdf" providerId="ADAL" clId="{C51F5C4C-2A4A-44D9-B62B-A77333731D45}" dt="2025-01-17T14:22:12.086" v="3" actId="113"/>
          <ac:spMkLst>
            <pc:docMk/>
            <pc:sldMk cId="4268853600" sldId="279"/>
            <ac:spMk id="16" creationId="{9E51E06D-CA8A-E07D-7CBE-212DAC88203E}"/>
          </ac:spMkLst>
        </pc:spChg>
        <pc:spChg chg="mod">
          <ac:chgData name="Christine McDonald" userId="b91a9398-ab09-45a7-af4c-a3f004875bdf" providerId="ADAL" clId="{C51F5C4C-2A4A-44D9-B62B-A77333731D45}" dt="2025-01-17T14:22:12.086" v="3" actId="113"/>
          <ac:spMkLst>
            <pc:docMk/>
            <pc:sldMk cId="4268853600" sldId="279"/>
            <ac:spMk id="18" creationId="{49F8C2F6-D923-7542-7BF7-1F5850743B12}"/>
          </ac:spMkLst>
        </pc:spChg>
        <pc:spChg chg="mod">
          <ac:chgData name="Christine McDonald" userId="b91a9398-ab09-45a7-af4c-a3f004875bdf" providerId="ADAL" clId="{C51F5C4C-2A4A-44D9-B62B-A77333731D45}" dt="2025-01-17T14:22:12.086" v="3" actId="113"/>
          <ac:spMkLst>
            <pc:docMk/>
            <pc:sldMk cId="4268853600" sldId="279"/>
            <ac:spMk id="19" creationId="{1FAE1A33-9BAD-0CF7-81E7-9063E866B2D6}"/>
          </ac:spMkLst>
        </pc:spChg>
        <pc:spChg chg="mod">
          <ac:chgData name="Christine McDonald" userId="b91a9398-ab09-45a7-af4c-a3f004875bdf" providerId="ADAL" clId="{C51F5C4C-2A4A-44D9-B62B-A77333731D45}" dt="2025-01-17T14:22:12.086" v="3" actId="113"/>
          <ac:spMkLst>
            <pc:docMk/>
            <pc:sldMk cId="4268853600" sldId="279"/>
            <ac:spMk id="20" creationId="{E1AF0A0A-BBA1-32DD-A0DD-AD1C56623A1B}"/>
          </ac:spMkLst>
        </pc:spChg>
      </pc:sldChg>
      <pc:sldChg chg="modSp mod">
        <pc:chgData name="Christine McDonald" userId="b91a9398-ab09-45a7-af4c-a3f004875bdf" providerId="ADAL" clId="{C51F5C4C-2A4A-44D9-B62B-A77333731D45}" dt="2025-01-17T14:22:49.246" v="5" actId="1076"/>
        <pc:sldMkLst>
          <pc:docMk/>
          <pc:sldMk cId="3385914603" sldId="282"/>
        </pc:sldMkLst>
        <pc:spChg chg="mod">
          <ac:chgData name="Christine McDonald" userId="b91a9398-ab09-45a7-af4c-a3f004875bdf" providerId="ADAL" clId="{C51F5C4C-2A4A-44D9-B62B-A77333731D45}" dt="2025-01-17T14:22:47.052" v="4" actId="1076"/>
          <ac:spMkLst>
            <pc:docMk/>
            <pc:sldMk cId="3385914603" sldId="282"/>
            <ac:spMk id="3" creationId="{A140006E-5BCB-7525-1DB2-20292B56FA0B}"/>
          </ac:spMkLst>
        </pc:spChg>
        <pc:picChg chg="mod">
          <ac:chgData name="Christine McDonald" userId="b91a9398-ab09-45a7-af4c-a3f004875bdf" providerId="ADAL" clId="{C51F5C4C-2A4A-44D9-B62B-A77333731D45}" dt="2025-01-17T14:22:49.246" v="5" actId="1076"/>
          <ac:picMkLst>
            <pc:docMk/>
            <pc:sldMk cId="3385914603" sldId="282"/>
            <ac:picMk id="1028" creationId="{00EF200C-5FAC-8F5A-03BE-07A383E3E7F6}"/>
          </ac:picMkLst>
        </pc:picChg>
      </pc:sldChg>
    </pc:docChg>
  </pc:docChgLst>
  <pc:docChgLst>
    <pc:chgData name="Poppy Milne" userId="dbd09707-01bb-4d14-ba6f-59102c4d3794" providerId="ADAL" clId="{15B6DE06-DB51-4E03-A202-1637087DF5AA}"/>
    <pc:docChg chg="undo custSel addSld delSld modSld sldOrd modMainMaster">
      <pc:chgData name="Poppy Milne" userId="dbd09707-01bb-4d14-ba6f-59102c4d3794" providerId="ADAL" clId="{15B6DE06-DB51-4E03-A202-1637087DF5AA}" dt="2025-01-17T15:00:26.470" v="10953" actId="14100"/>
      <pc:docMkLst>
        <pc:docMk/>
      </pc:docMkLst>
      <pc:sldChg chg="addSp modSp mod ord">
        <pc:chgData name="Poppy Milne" userId="dbd09707-01bb-4d14-ba6f-59102c4d3794" providerId="ADAL" clId="{15B6DE06-DB51-4E03-A202-1637087DF5AA}" dt="2025-01-17T14:27:28.342" v="10930" actId="20577"/>
        <pc:sldMkLst>
          <pc:docMk/>
          <pc:sldMk cId="2425096584" sldId="275"/>
        </pc:sldMkLst>
        <pc:spChg chg="mod">
          <ac:chgData name="Poppy Milne" userId="dbd09707-01bb-4d14-ba6f-59102c4d3794" providerId="ADAL" clId="{15B6DE06-DB51-4E03-A202-1637087DF5AA}" dt="2025-01-17T14:20:52.815" v="10897" actId="20577"/>
          <ac:spMkLst>
            <pc:docMk/>
            <pc:sldMk cId="2425096584" sldId="275"/>
            <ac:spMk id="2" creationId="{58B9B9AE-23DF-8AED-5AE5-590B7C820E4D}"/>
          </ac:spMkLst>
        </pc:spChg>
        <pc:spChg chg="mod">
          <ac:chgData name="Poppy Milne" userId="dbd09707-01bb-4d14-ba6f-59102c4d3794" providerId="ADAL" clId="{15B6DE06-DB51-4E03-A202-1637087DF5AA}" dt="2025-01-17T14:27:28.342" v="10930" actId="20577"/>
          <ac:spMkLst>
            <pc:docMk/>
            <pc:sldMk cId="2425096584" sldId="275"/>
            <ac:spMk id="3" creationId="{35E44073-089E-C019-12C8-EC5B3E5E08B4}"/>
          </ac:spMkLst>
        </pc:spChg>
        <pc:spChg chg="add mod ord">
          <ac:chgData name="Poppy Milne" userId="dbd09707-01bb-4d14-ba6f-59102c4d3794" providerId="ADAL" clId="{15B6DE06-DB51-4E03-A202-1637087DF5AA}" dt="2025-01-17T14:15:19.501" v="10854" actId="1076"/>
          <ac:spMkLst>
            <pc:docMk/>
            <pc:sldMk cId="2425096584" sldId="275"/>
            <ac:spMk id="6" creationId="{08213E6F-CAF2-11EE-1BBC-BF3B8E994B0E}"/>
          </ac:spMkLst>
        </pc:spChg>
        <pc:picChg chg="add mod ord">
          <ac:chgData name="Poppy Milne" userId="dbd09707-01bb-4d14-ba6f-59102c4d3794" providerId="ADAL" clId="{15B6DE06-DB51-4E03-A202-1637087DF5AA}" dt="2025-01-16T13:33:26.772" v="6236" actId="1076"/>
          <ac:picMkLst>
            <pc:docMk/>
            <pc:sldMk cId="2425096584" sldId="275"/>
            <ac:picMk id="5" creationId="{55BE81BA-9DC7-7924-A548-623912C12E29}"/>
          </ac:picMkLst>
        </pc:picChg>
      </pc:sldChg>
      <pc:sldChg chg="addSp modSp new del">
        <pc:chgData name="Poppy Milne" userId="dbd09707-01bb-4d14-ba6f-59102c4d3794" providerId="ADAL" clId="{15B6DE06-DB51-4E03-A202-1637087DF5AA}" dt="2025-01-15T14:30:36.951" v="1198" actId="2696"/>
        <pc:sldMkLst>
          <pc:docMk/>
          <pc:sldMk cId="1080235793" sldId="276"/>
        </pc:sldMkLst>
        <pc:spChg chg="add mod">
          <ac:chgData name="Poppy Milne" userId="dbd09707-01bb-4d14-ba6f-59102c4d3794" providerId="ADAL" clId="{15B6DE06-DB51-4E03-A202-1637087DF5AA}" dt="2025-01-15T13:53:45.998" v="856"/>
          <ac:spMkLst>
            <pc:docMk/>
            <pc:sldMk cId="1080235793" sldId="276"/>
            <ac:spMk id="4" creationId="{C0E1AD4C-5EB1-3933-EC61-06746F3B80DB}"/>
          </ac:spMkLst>
        </pc:spChg>
      </pc:sldChg>
      <pc:sldChg chg="addSp delSp modSp new mod ord">
        <pc:chgData name="Poppy Milne" userId="dbd09707-01bb-4d14-ba6f-59102c4d3794" providerId="ADAL" clId="{15B6DE06-DB51-4E03-A202-1637087DF5AA}" dt="2025-01-17T14:18:49.287" v="10886" actId="20577"/>
        <pc:sldMkLst>
          <pc:docMk/>
          <pc:sldMk cId="1601969255" sldId="277"/>
        </pc:sldMkLst>
        <pc:spChg chg="mod">
          <ac:chgData name="Poppy Milne" userId="dbd09707-01bb-4d14-ba6f-59102c4d3794" providerId="ADAL" clId="{15B6DE06-DB51-4E03-A202-1637087DF5AA}" dt="2025-01-15T13:54:17.753" v="872" actId="255"/>
          <ac:spMkLst>
            <pc:docMk/>
            <pc:sldMk cId="1601969255" sldId="277"/>
            <ac:spMk id="2" creationId="{C7BBD818-A2CC-858A-0CAF-56C7EC60B390}"/>
          </ac:spMkLst>
        </pc:spChg>
        <pc:spChg chg="mod">
          <ac:chgData name="Poppy Milne" userId="dbd09707-01bb-4d14-ba6f-59102c4d3794" providerId="ADAL" clId="{15B6DE06-DB51-4E03-A202-1637087DF5AA}" dt="2025-01-17T14:18:49.287" v="10886" actId="20577"/>
          <ac:spMkLst>
            <pc:docMk/>
            <pc:sldMk cId="1601969255" sldId="277"/>
            <ac:spMk id="3" creationId="{88594565-0170-5A6E-0469-20031B4F85A1}"/>
          </ac:spMkLst>
        </pc:spChg>
        <pc:spChg chg="del">
          <ac:chgData name="Poppy Milne" userId="dbd09707-01bb-4d14-ba6f-59102c4d3794" providerId="ADAL" clId="{15B6DE06-DB51-4E03-A202-1637087DF5AA}" dt="2025-01-15T13:59:15.289" v="878" actId="478"/>
          <ac:spMkLst>
            <pc:docMk/>
            <pc:sldMk cId="1601969255" sldId="277"/>
            <ac:spMk id="4" creationId="{C9AC17A3-FC70-3101-D1A6-6793DCBFD2DD}"/>
          </ac:spMkLst>
        </pc:spChg>
        <pc:picChg chg="add del mod">
          <ac:chgData name="Poppy Milne" userId="dbd09707-01bb-4d14-ba6f-59102c4d3794" providerId="ADAL" clId="{15B6DE06-DB51-4E03-A202-1637087DF5AA}" dt="2025-01-17T12:33:52.443" v="8082" actId="478"/>
          <ac:picMkLst>
            <pc:docMk/>
            <pc:sldMk cId="1601969255" sldId="277"/>
            <ac:picMk id="6" creationId="{0F17203D-8F1C-4E5B-3CDB-074B6AE7D17E}"/>
          </ac:picMkLst>
        </pc:picChg>
        <pc:picChg chg="add mod">
          <ac:chgData name="Poppy Milne" userId="dbd09707-01bb-4d14-ba6f-59102c4d3794" providerId="ADAL" clId="{15B6DE06-DB51-4E03-A202-1637087DF5AA}" dt="2025-01-17T12:34:36.071" v="8109" actId="1076"/>
          <ac:picMkLst>
            <pc:docMk/>
            <pc:sldMk cId="1601969255" sldId="277"/>
            <ac:picMk id="8" creationId="{C600A225-CD4D-7D21-269A-C6C9C926F0D3}"/>
          </ac:picMkLst>
        </pc:picChg>
      </pc:sldChg>
      <pc:sldChg chg="addSp delSp modSp new mod ord chgLayout">
        <pc:chgData name="Poppy Milne" userId="dbd09707-01bb-4d14-ba6f-59102c4d3794" providerId="ADAL" clId="{15B6DE06-DB51-4E03-A202-1637087DF5AA}" dt="2025-01-17T14:04:30.737" v="10627" actId="20577"/>
        <pc:sldMkLst>
          <pc:docMk/>
          <pc:sldMk cId="562493709" sldId="278"/>
        </pc:sldMkLst>
        <pc:spChg chg="mod ord">
          <ac:chgData name="Poppy Milne" userId="dbd09707-01bb-4d14-ba6f-59102c4d3794" providerId="ADAL" clId="{15B6DE06-DB51-4E03-A202-1637087DF5AA}" dt="2025-01-16T09:14:45.561" v="3458" actId="700"/>
          <ac:spMkLst>
            <pc:docMk/>
            <pc:sldMk cId="562493709" sldId="278"/>
            <ac:spMk id="2" creationId="{771D8FBA-C08F-F81E-FD1D-F47C8F345D02}"/>
          </ac:spMkLst>
        </pc:spChg>
        <pc:spChg chg="mod ord">
          <ac:chgData name="Poppy Milne" userId="dbd09707-01bb-4d14-ba6f-59102c4d3794" providerId="ADAL" clId="{15B6DE06-DB51-4E03-A202-1637087DF5AA}" dt="2025-01-17T14:04:30.737" v="10627" actId="20577"/>
          <ac:spMkLst>
            <pc:docMk/>
            <pc:sldMk cId="562493709" sldId="278"/>
            <ac:spMk id="3" creationId="{A140006E-5BCB-7525-1DB2-20292B56FA0B}"/>
          </ac:spMkLst>
        </pc:spChg>
        <pc:spChg chg="del">
          <ac:chgData name="Poppy Milne" userId="dbd09707-01bb-4d14-ba6f-59102c4d3794" providerId="ADAL" clId="{15B6DE06-DB51-4E03-A202-1637087DF5AA}" dt="2025-01-15T15:13:38.262" v="1684" actId="478"/>
          <ac:spMkLst>
            <pc:docMk/>
            <pc:sldMk cId="562493709" sldId="278"/>
            <ac:spMk id="4" creationId="{1D2F0262-6A40-6E62-6DED-329EF49B9C45}"/>
          </ac:spMkLst>
        </pc:spChg>
        <pc:spChg chg="add del mod ord">
          <ac:chgData name="Poppy Milne" userId="dbd09707-01bb-4d14-ba6f-59102c4d3794" providerId="ADAL" clId="{15B6DE06-DB51-4E03-A202-1637087DF5AA}" dt="2025-01-16T09:26:05.936" v="3597"/>
          <ac:spMkLst>
            <pc:docMk/>
            <pc:sldMk cId="562493709" sldId="278"/>
            <ac:spMk id="5" creationId="{64C2E5DA-1335-56C7-0B4B-5FACA0409923}"/>
          </ac:spMkLst>
        </pc:spChg>
        <pc:spChg chg="add del mod">
          <ac:chgData name="Poppy Milne" userId="dbd09707-01bb-4d14-ba6f-59102c4d3794" providerId="ADAL" clId="{15B6DE06-DB51-4E03-A202-1637087DF5AA}" dt="2025-01-16T12:48:42.395" v="5800" actId="478"/>
          <ac:spMkLst>
            <pc:docMk/>
            <pc:sldMk cId="562493709" sldId="278"/>
            <ac:spMk id="6" creationId="{DD5BBA70-6E96-6772-D616-A0B37C79E25A}"/>
          </ac:spMkLst>
        </pc:spChg>
        <pc:picChg chg="add del mod">
          <ac:chgData name="Poppy Milne" userId="dbd09707-01bb-4d14-ba6f-59102c4d3794" providerId="ADAL" clId="{15B6DE06-DB51-4E03-A202-1637087DF5AA}" dt="2025-01-16T13:10:01.563" v="6087" actId="21"/>
          <ac:picMkLst>
            <pc:docMk/>
            <pc:sldMk cId="562493709" sldId="278"/>
            <ac:picMk id="7" creationId="{2F372D95-ABED-AF27-8D5D-E0E8E3E77B2C}"/>
          </ac:picMkLst>
        </pc:picChg>
        <pc:picChg chg="add del mod">
          <ac:chgData name="Poppy Milne" userId="dbd09707-01bb-4d14-ba6f-59102c4d3794" providerId="ADAL" clId="{15B6DE06-DB51-4E03-A202-1637087DF5AA}" dt="2025-01-16T13:10:40.794" v="6114" actId="478"/>
          <ac:picMkLst>
            <pc:docMk/>
            <pc:sldMk cId="562493709" sldId="278"/>
            <ac:picMk id="8" creationId="{5C705DA4-84DF-9E46-0819-731F62A5956C}"/>
          </ac:picMkLst>
        </pc:picChg>
        <pc:picChg chg="add mod">
          <ac:chgData name="Poppy Milne" userId="dbd09707-01bb-4d14-ba6f-59102c4d3794" providerId="ADAL" clId="{15B6DE06-DB51-4E03-A202-1637087DF5AA}" dt="2025-01-16T13:18:42.863" v="6123" actId="1076"/>
          <ac:picMkLst>
            <pc:docMk/>
            <pc:sldMk cId="562493709" sldId="278"/>
            <ac:picMk id="10" creationId="{6DAAD0B4-09ED-DAE7-96A8-4E1AA9B952F9}"/>
          </ac:picMkLst>
        </pc:picChg>
        <pc:picChg chg="add del mod">
          <ac:chgData name="Poppy Milne" userId="dbd09707-01bb-4d14-ba6f-59102c4d3794" providerId="ADAL" clId="{15B6DE06-DB51-4E03-A202-1637087DF5AA}" dt="2025-01-16T12:48:39.023" v="5799" actId="478"/>
          <ac:picMkLst>
            <pc:docMk/>
            <pc:sldMk cId="562493709" sldId="278"/>
            <ac:picMk id="4098" creationId="{7DA3B270-7136-4FFA-A61D-A1705AA8585E}"/>
          </ac:picMkLst>
        </pc:picChg>
        <pc:picChg chg="add del mod">
          <ac:chgData name="Poppy Milne" userId="dbd09707-01bb-4d14-ba6f-59102c4d3794" providerId="ADAL" clId="{15B6DE06-DB51-4E03-A202-1637087DF5AA}" dt="2025-01-16T13:09:04.256" v="6074" actId="21"/>
          <ac:picMkLst>
            <pc:docMk/>
            <pc:sldMk cId="562493709" sldId="278"/>
            <ac:picMk id="4100" creationId="{F8301750-8BCC-5595-E47C-86CDB4773CFA}"/>
          </ac:picMkLst>
        </pc:picChg>
        <pc:picChg chg="add del mod">
          <ac:chgData name="Poppy Milne" userId="dbd09707-01bb-4d14-ba6f-59102c4d3794" providerId="ADAL" clId="{15B6DE06-DB51-4E03-A202-1637087DF5AA}" dt="2025-01-16T13:18:29.883" v="6119" actId="478"/>
          <ac:picMkLst>
            <pc:docMk/>
            <pc:sldMk cId="562493709" sldId="278"/>
            <ac:picMk id="4102" creationId="{8171FC8F-589B-65BE-2222-7455BBC45F81}"/>
          </ac:picMkLst>
        </pc:picChg>
      </pc:sldChg>
      <pc:sldChg chg="addSp delSp modSp add mod ord">
        <pc:chgData name="Poppy Milne" userId="dbd09707-01bb-4d14-ba6f-59102c4d3794" providerId="ADAL" clId="{15B6DE06-DB51-4E03-A202-1637087DF5AA}" dt="2025-01-15T15:34:59.216" v="1923" actId="113"/>
        <pc:sldMkLst>
          <pc:docMk/>
          <pc:sldMk cId="4268853600" sldId="279"/>
        </pc:sldMkLst>
        <pc:spChg chg="mod">
          <ac:chgData name="Poppy Milne" userId="dbd09707-01bb-4d14-ba6f-59102c4d3794" providerId="ADAL" clId="{15B6DE06-DB51-4E03-A202-1637087DF5AA}" dt="2025-01-15T15:06:28.052" v="1646" actId="14100"/>
          <ac:spMkLst>
            <pc:docMk/>
            <pc:sldMk cId="4268853600" sldId="279"/>
            <ac:spMk id="2" creationId="{C7BBD818-A2CC-858A-0CAF-56C7EC60B390}"/>
          </ac:spMkLst>
        </pc:spChg>
        <pc:spChg chg="add del mod">
          <ac:chgData name="Poppy Milne" userId="dbd09707-01bb-4d14-ba6f-59102c4d3794" providerId="ADAL" clId="{15B6DE06-DB51-4E03-A202-1637087DF5AA}" dt="2025-01-15T15:08:25.736" v="1671" actId="12084"/>
          <ac:spMkLst>
            <pc:docMk/>
            <pc:sldMk cId="4268853600" sldId="279"/>
            <ac:spMk id="3" creationId="{88594565-0170-5A6E-0469-20031B4F85A1}"/>
          </ac:spMkLst>
        </pc:spChg>
        <pc:spChg chg="del mod topLvl">
          <ac:chgData name="Poppy Milne" userId="dbd09707-01bb-4d14-ba6f-59102c4d3794" providerId="ADAL" clId="{15B6DE06-DB51-4E03-A202-1637087DF5AA}" dt="2025-01-15T15:25:09.484" v="1888" actId="478"/>
          <ac:spMkLst>
            <pc:docMk/>
            <pc:sldMk cId="4268853600" sldId="279"/>
            <ac:spMk id="8" creationId="{A928B085-673A-341D-B568-EFE70EE45A48}"/>
          </ac:spMkLst>
        </pc:spChg>
        <pc:spChg chg="mod topLvl">
          <ac:chgData name="Poppy Milne" userId="dbd09707-01bb-4d14-ba6f-59102c4d3794" providerId="ADAL" clId="{15B6DE06-DB51-4E03-A202-1637087DF5AA}" dt="2025-01-15T15:34:48.535" v="1922" actId="113"/>
          <ac:spMkLst>
            <pc:docMk/>
            <pc:sldMk cId="4268853600" sldId="279"/>
            <ac:spMk id="9" creationId="{C36871FC-6B48-52D7-6368-AA88FE8499FE}"/>
          </ac:spMkLst>
        </pc:spChg>
        <pc:spChg chg="mod topLvl">
          <ac:chgData name="Poppy Milne" userId="dbd09707-01bb-4d14-ba6f-59102c4d3794" providerId="ADAL" clId="{15B6DE06-DB51-4E03-A202-1637087DF5AA}" dt="2025-01-15T15:34:48.535" v="1922" actId="113"/>
          <ac:spMkLst>
            <pc:docMk/>
            <pc:sldMk cId="4268853600" sldId="279"/>
            <ac:spMk id="10" creationId="{3F304503-084F-56F5-7182-0A6469067E1A}"/>
          </ac:spMkLst>
        </pc:spChg>
        <pc:spChg chg="mod topLvl">
          <ac:chgData name="Poppy Milne" userId="dbd09707-01bb-4d14-ba6f-59102c4d3794" providerId="ADAL" clId="{15B6DE06-DB51-4E03-A202-1637087DF5AA}" dt="2025-01-15T15:34:48.535" v="1922" actId="113"/>
          <ac:spMkLst>
            <pc:docMk/>
            <pc:sldMk cId="4268853600" sldId="279"/>
            <ac:spMk id="11" creationId="{E4BFDDBE-2B2F-BB58-52E3-4401C153ED0E}"/>
          </ac:spMkLst>
        </pc:spChg>
        <pc:spChg chg="mod topLvl">
          <ac:chgData name="Poppy Milne" userId="dbd09707-01bb-4d14-ba6f-59102c4d3794" providerId="ADAL" clId="{15B6DE06-DB51-4E03-A202-1637087DF5AA}" dt="2025-01-15T15:34:48.535" v="1922" actId="113"/>
          <ac:spMkLst>
            <pc:docMk/>
            <pc:sldMk cId="4268853600" sldId="279"/>
            <ac:spMk id="12" creationId="{65667A22-B5F9-A8EB-DDFF-25074118E1A1}"/>
          </ac:spMkLst>
        </pc:spChg>
        <pc:spChg chg="mod topLvl">
          <ac:chgData name="Poppy Milne" userId="dbd09707-01bb-4d14-ba6f-59102c4d3794" providerId="ADAL" clId="{15B6DE06-DB51-4E03-A202-1637087DF5AA}" dt="2025-01-15T15:34:48.535" v="1922" actId="113"/>
          <ac:spMkLst>
            <pc:docMk/>
            <pc:sldMk cId="4268853600" sldId="279"/>
            <ac:spMk id="13" creationId="{1F638BE3-2464-1ABE-ECD5-7E00C7EF1C2F}"/>
          </ac:spMkLst>
        </pc:spChg>
        <pc:spChg chg="mod topLvl">
          <ac:chgData name="Poppy Milne" userId="dbd09707-01bb-4d14-ba6f-59102c4d3794" providerId="ADAL" clId="{15B6DE06-DB51-4E03-A202-1637087DF5AA}" dt="2025-01-15T15:34:48.535" v="1922" actId="113"/>
          <ac:spMkLst>
            <pc:docMk/>
            <pc:sldMk cId="4268853600" sldId="279"/>
            <ac:spMk id="14" creationId="{C26E7D0A-D5BD-B4EA-9563-856DA3AE752F}"/>
          </ac:spMkLst>
        </pc:spChg>
        <pc:spChg chg="mod topLvl">
          <ac:chgData name="Poppy Milne" userId="dbd09707-01bb-4d14-ba6f-59102c4d3794" providerId="ADAL" clId="{15B6DE06-DB51-4E03-A202-1637087DF5AA}" dt="2025-01-15T15:34:48.535" v="1922" actId="113"/>
          <ac:spMkLst>
            <pc:docMk/>
            <pc:sldMk cId="4268853600" sldId="279"/>
            <ac:spMk id="15" creationId="{CA4BF057-115E-06C4-FA33-C3B623E2CA82}"/>
          </ac:spMkLst>
        </pc:spChg>
        <pc:spChg chg="mod topLvl">
          <ac:chgData name="Poppy Milne" userId="dbd09707-01bb-4d14-ba6f-59102c4d3794" providerId="ADAL" clId="{15B6DE06-DB51-4E03-A202-1637087DF5AA}" dt="2025-01-15T15:34:59.216" v="1923" actId="113"/>
          <ac:spMkLst>
            <pc:docMk/>
            <pc:sldMk cId="4268853600" sldId="279"/>
            <ac:spMk id="16" creationId="{9E51E06D-CA8A-E07D-7CBE-212DAC88203E}"/>
          </ac:spMkLst>
        </pc:spChg>
        <pc:spChg chg="mod topLvl">
          <ac:chgData name="Poppy Milne" userId="dbd09707-01bb-4d14-ba6f-59102c4d3794" providerId="ADAL" clId="{15B6DE06-DB51-4E03-A202-1637087DF5AA}" dt="2025-01-15T15:34:48.535" v="1922" actId="113"/>
          <ac:spMkLst>
            <pc:docMk/>
            <pc:sldMk cId="4268853600" sldId="279"/>
            <ac:spMk id="17" creationId="{54645650-B1B5-90B0-D4AF-08A716367F6D}"/>
          </ac:spMkLst>
        </pc:spChg>
        <pc:spChg chg="mod topLvl">
          <ac:chgData name="Poppy Milne" userId="dbd09707-01bb-4d14-ba6f-59102c4d3794" providerId="ADAL" clId="{15B6DE06-DB51-4E03-A202-1637087DF5AA}" dt="2025-01-15T15:34:48.535" v="1922" actId="113"/>
          <ac:spMkLst>
            <pc:docMk/>
            <pc:sldMk cId="4268853600" sldId="279"/>
            <ac:spMk id="18" creationId="{49F8C2F6-D923-7542-7BF7-1F5850743B12}"/>
          </ac:spMkLst>
        </pc:spChg>
        <pc:spChg chg="mod topLvl">
          <ac:chgData name="Poppy Milne" userId="dbd09707-01bb-4d14-ba6f-59102c4d3794" providerId="ADAL" clId="{15B6DE06-DB51-4E03-A202-1637087DF5AA}" dt="2025-01-15T15:34:48.535" v="1922" actId="113"/>
          <ac:spMkLst>
            <pc:docMk/>
            <pc:sldMk cId="4268853600" sldId="279"/>
            <ac:spMk id="19" creationId="{1FAE1A33-9BAD-0CF7-81E7-9063E866B2D6}"/>
          </ac:spMkLst>
        </pc:spChg>
        <pc:spChg chg="mod topLvl">
          <ac:chgData name="Poppy Milne" userId="dbd09707-01bb-4d14-ba6f-59102c4d3794" providerId="ADAL" clId="{15B6DE06-DB51-4E03-A202-1637087DF5AA}" dt="2025-01-15T15:34:48.535" v="1922" actId="113"/>
          <ac:spMkLst>
            <pc:docMk/>
            <pc:sldMk cId="4268853600" sldId="279"/>
            <ac:spMk id="20" creationId="{E1AF0A0A-BBA1-32DD-A0DD-AD1C56623A1B}"/>
          </ac:spMkLst>
        </pc:spChg>
        <pc:spChg chg="mod topLvl">
          <ac:chgData name="Poppy Milne" userId="dbd09707-01bb-4d14-ba6f-59102c4d3794" providerId="ADAL" clId="{15B6DE06-DB51-4E03-A202-1637087DF5AA}" dt="2025-01-15T15:34:48.535" v="1922" actId="113"/>
          <ac:spMkLst>
            <pc:docMk/>
            <pc:sldMk cId="4268853600" sldId="279"/>
            <ac:spMk id="21" creationId="{1A949CBE-A460-4FF2-4451-007A67CF0491}"/>
          </ac:spMkLst>
        </pc:spChg>
        <pc:grpChg chg="del mod">
          <ac:chgData name="Poppy Milne" userId="dbd09707-01bb-4d14-ba6f-59102c4d3794" providerId="ADAL" clId="{15B6DE06-DB51-4E03-A202-1637087DF5AA}" dt="2025-01-15T15:25:05.350" v="1887" actId="165"/>
          <ac:grpSpMkLst>
            <pc:docMk/>
            <pc:sldMk cId="4268853600" sldId="279"/>
            <ac:grpSpMk id="7" creationId="{6C14E2E5-51B3-D987-DB81-E656B286D7FB}"/>
          </ac:grpSpMkLst>
        </pc:grpChg>
        <pc:graphicFrameChg chg="add mod">
          <ac:chgData name="Poppy Milne" userId="dbd09707-01bb-4d14-ba6f-59102c4d3794" providerId="ADAL" clId="{15B6DE06-DB51-4E03-A202-1637087DF5AA}" dt="2025-01-15T15:07:33.871" v="1670" actId="12084"/>
          <ac:graphicFrameMkLst>
            <pc:docMk/>
            <pc:sldMk cId="4268853600" sldId="279"/>
            <ac:graphicFrameMk id="4" creationId="{2A27D187-A5E5-AA39-5B04-4B9B03EDFDE0}"/>
          </ac:graphicFrameMkLst>
        </pc:graphicFrameChg>
        <pc:graphicFrameChg chg="add del mod">
          <ac:chgData name="Poppy Milne" userId="dbd09707-01bb-4d14-ba6f-59102c4d3794" providerId="ADAL" clId="{15B6DE06-DB51-4E03-A202-1637087DF5AA}" dt="2025-01-15T15:24:39.235" v="1880" actId="18245"/>
          <ac:graphicFrameMkLst>
            <pc:docMk/>
            <pc:sldMk cId="4268853600" sldId="279"/>
            <ac:graphicFrameMk id="5" creationId="{9BD631A8-95BC-0DBF-E491-6230100EFD02}"/>
          </ac:graphicFrameMkLst>
        </pc:graphicFrameChg>
        <pc:picChg chg="add del mod">
          <ac:chgData name="Poppy Milne" userId="dbd09707-01bb-4d14-ba6f-59102c4d3794" providerId="ADAL" clId="{15B6DE06-DB51-4E03-A202-1637087DF5AA}" dt="2025-01-15T15:26:52.010" v="1892" actId="478"/>
          <ac:picMkLst>
            <pc:docMk/>
            <pc:sldMk cId="4268853600" sldId="279"/>
            <ac:picMk id="6" creationId="{804E45BC-B12B-1563-16D6-89A2187F19B3}"/>
          </ac:picMkLst>
        </pc:picChg>
        <pc:picChg chg="add del">
          <ac:chgData name="Poppy Milne" userId="dbd09707-01bb-4d14-ba6f-59102c4d3794" providerId="ADAL" clId="{15B6DE06-DB51-4E03-A202-1637087DF5AA}" dt="2025-01-15T15:26:52.010" v="1892" actId="478"/>
          <ac:picMkLst>
            <pc:docMk/>
            <pc:sldMk cId="4268853600" sldId="279"/>
            <ac:picMk id="2050" creationId="{42BC3374-54F1-B0D1-4C0E-9C3A2590BC2C}"/>
          </ac:picMkLst>
        </pc:picChg>
        <pc:picChg chg="add mod">
          <ac:chgData name="Poppy Milne" userId="dbd09707-01bb-4d14-ba6f-59102c4d3794" providerId="ADAL" clId="{15B6DE06-DB51-4E03-A202-1637087DF5AA}" dt="2025-01-15T15:26:59.566" v="1896" actId="1076"/>
          <ac:picMkLst>
            <pc:docMk/>
            <pc:sldMk cId="4268853600" sldId="279"/>
            <ac:picMk id="2052" creationId="{854C1891-6C75-49B4-C612-F680208743FA}"/>
          </ac:picMkLst>
        </pc:picChg>
      </pc:sldChg>
      <pc:sldChg chg="addSp delSp modSp add mod">
        <pc:chgData name="Poppy Milne" userId="dbd09707-01bb-4d14-ba6f-59102c4d3794" providerId="ADAL" clId="{15B6DE06-DB51-4E03-A202-1637087DF5AA}" dt="2025-01-17T14:16:39.182" v="10880" actId="1076"/>
        <pc:sldMkLst>
          <pc:docMk/>
          <pc:sldMk cId="1027265094" sldId="280"/>
        </pc:sldMkLst>
        <pc:spChg chg="del">
          <ac:chgData name="Poppy Milne" userId="dbd09707-01bb-4d14-ba6f-59102c4d3794" providerId="ADAL" clId="{15B6DE06-DB51-4E03-A202-1637087DF5AA}" dt="2025-01-17T14:08:05.549" v="10746" actId="478"/>
          <ac:spMkLst>
            <pc:docMk/>
            <pc:sldMk cId="1027265094" sldId="280"/>
            <ac:spMk id="2" creationId="{C7BBD818-A2CC-858A-0CAF-56C7EC60B390}"/>
          </ac:spMkLst>
        </pc:spChg>
        <pc:spChg chg="del mod">
          <ac:chgData name="Poppy Milne" userId="dbd09707-01bb-4d14-ba6f-59102c4d3794" providerId="ADAL" clId="{15B6DE06-DB51-4E03-A202-1637087DF5AA}" dt="2025-01-15T15:04:07.181" v="1630" actId="478"/>
          <ac:spMkLst>
            <pc:docMk/>
            <pc:sldMk cId="1027265094" sldId="280"/>
            <ac:spMk id="3" creationId="{88594565-0170-5A6E-0469-20031B4F85A1}"/>
          </ac:spMkLst>
        </pc:spChg>
        <pc:spChg chg="add del mod">
          <ac:chgData name="Poppy Milne" userId="dbd09707-01bb-4d14-ba6f-59102c4d3794" providerId="ADAL" clId="{15B6DE06-DB51-4E03-A202-1637087DF5AA}" dt="2025-01-15T15:10:59.977" v="1680"/>
          <ac:spMkLst>
            <pc:docMk/>
            <pc:sldMk cId="1027265094" sldId="280"/>
            <ac:spMk id="5" creationId="{0E9F65CE-BA3C-1D19-CBDE-092A344ABB79}"/>
          </ac:spMkLst>
        </pc:spChg>
        <pc:spChg chg="add del mod">
          <ac:chgData name="Poppy Milne" userId="dbd09707-01bb-4d14-ba6f-59102c4d3794" providerId="ADAL" clId="{15B6DE06-DB51-4E03-A202-1637087DF5AA}" dt="2025-01-17T13:58:52.610" v="10309" actId="478"/>
          <ac:spMkLst>
            <pc:docMk/>
            <pc:sldMk cId="1027265094" sldId="280"/>
            <ac:spMk id="9" creationId="{F78C17B0-7FBB-02A8-E815-044B06920787}"/>
          </ac:spMkLst>
        </pc:spChg>
        <pc:spChg chg="add del mod">
          <ac:chgData name="Poppy Milne" userId="dbd09707-01bb-4d14-ba6f-59102c4d3794" providerId="ADAL" clId="{15B6DE06-DB51-4E03-A202-1637087DF5AA}" dt="2025-01-17T14:08:07.979" v="10747" actId="478"/>
          <ac:spMkLst>
            <pc:docMk/>
            <pc:sldMk cId="1027265094" sldId="280"/>
            <ac:spMk id="13" creationId="{5CAFD4AC-E735-B7A4-3843-4953710D4DE7}"/>
          </ac:spMkLst>
        </pc:spChg>
        <pc:spChg chg="mod">
          <ac:chgData name="Poppy Milne" userId="dbd09707-01bb-4d14-ba6f-59102c4d3794" providerId="ADAL" clId="{15B6DE06-DB51-4E03-A202-1637087DF5AA}" dt="2025-01-17T14:10:23.491" v="10771"/>
          <ac:spMkLst>
            <pc:docMk/>
            <pc:sldMk cId="1027265094" sldId="280"/>
            <ac:spMk id="16" creationId="{F6C32AFD-5E04-A30D-9F51-1A01CF094ADF}"/>
          </ac:spMkLst>
        </pc:spChg>
        <pc:grpChg chg="add mod">
          <ac:chgData name="Poppy Milne" userId="dbd09707-01bb-4d14-ba6f-59102c4d3794" providerId="ADAL" clId="{15B6DE06-DB51-4E03-A202-1637087DF5AA}" dt="2025-01-17T14:16:39.182" v="10880" actId="1076"/>
          <ac:grpSpMkLst>
            <pc:docMk/>
            <pc:sldMk cId="1027265094" sldId="280"/>
            <ac:grpSpMk id="14" creationId="{25B79D1E-3E87-9E5B-BC43-B83195BE60FD}"/>
          </ac:grpSpMkLst>
        </pc:grpChg>
        <pc:picChg chg="add del mod">
          <ac:chgData name="Poppy Milne" userId="dbd09707-01bb-4d14-ba6f-59102c4d3794" providerId="ADAL" clId="{15B6DE06-DB51-4E03-A202-1637087DF5AA}" dt="2025-01-17T13:58:39.744" v="10304" actId="478"/>
          <ac:picMkLst>
            <pc:docMk/>
            <pc:sldMk cId="1027265094" sldId="280"/>
            <ac:picMk id="6" creationId="{6C867590-A032-C900-9E94-D17802F37C48}"/>
          </ac:picMkLst>
        </pc:picChg>
        <pc:picChg chg="add del mod">
          <ac:chgData name="Poppy Milne" userId="dbd09707-01bb-4d14-ba6f-59102c4d3794" providerId="ADAL" clId="{15B6DE06-DB51-4E03-A202-1637087DF5AA}" dt="2025-01-17T14:08:15.432" v="10750" actId="478"/>
          <ac:picMkLst>
            <pc:docMk/>
            <pc:sldMk cId="1027265094" sldId="280"/>
            <ac:picMk id="7" creationId="{2F372D95-ABED-AF27-8D5D-E0E8E3E77B2C}"/>
          </ac:picMkLst>
        </pc:picChg>
        <pc:picChg chg="add del mod">
          <ac:chgData name="Poppy Milne" userId="dbd09707-01bb-4d14-ba6f-59102c4d3794" providerId="ADAL" clId="{15B6DE06-DB51-4E03-A202-1637087DF5AA}" dt="2025-01-17T12:12:03.408" v="7841" actId="21"/>
          <ac:picMkLst>
            <pc:docMk/>
            <pc:sldMk cId="1027265094" sldId="280"/>
            <ac:picMk id="8" creationId="{E10EE476-7F70-C934-33E8-DB3E532F3E25}"/>
          </ac:picMkLst>
        </pc:picChg>
        <pc:picChg chg="add mod">
          <ac:chgData name="Poppy Milne" userId="dbd09707-01bb-4d14-ba6f-59102c4d3794" providerId="ADAL" clId="{15B6DE06-DB51-4E03-A202-1637087DF5AA}" dt="2025-01-17T14:16:36.453" v="10879" actId="1076"/>
          <ac:picMkLst>
            <pc:docMk/>
            <pc:sldMk cId="1027265094" sldId="280"/>
            <ac:picMk id="10" creationId="{DD807FDA-213B-A408-17AE-65416082C3CC}"/>
          </ac:picMkLst>
        </pc:picChg>
        <pc:picChg chg="add del mod">
          <ac:chgData name="Poppy Milne" userId="dbd09707-01bb-4d14-ba6f-59102c4d3794" providerId="ADAL" clId="{15B6DE06-DB51-4E03-A202-1637087DF5AA}" dt="2025-01-17T13:58:44.923" v="10306" actId="478"/>
          <ac:picMkLst>
            <pc:docMk/>
            <pc:sldMk cId="1027265094" sldId="280"/>
            <ac:picMk id="12" creationId="{B7EEDB35-EA2A-CC5B-881D-CB0FC0449EC7}"/>
          </ac:picMkLst>
        </pc:picChg>
        <pc:picChg chg="mod">
          <ac:chgData name="Poppy Milne" userId="dbd09707-01bb-4d14-ba6f-59102c4d3794" providerId="ADAL" clId="{15B6DE06-DB51-4E03-A202-1637087DF5AA}" dt="2025-01-17T14:10:23.491" v="10771"/>
          <ac:picMkLst>
            <pc:docMk/>
            <pc:sldMk cId="1027265094" sldId="280"/>
            <ac:picMk id="15" creationId="{8B3D8B5A-0492-83D1-664D-B8D891CA7321}"/>
          </ac:picMkLst>
        </pc:picChg>
        <pc:picChg chg="add del mod">
          <ac:chgData name="Poppy Milne" userId="dbd09707-01bb-4d14-ba6f-59102c4d3794" providerId="ADAL" clId="{15B6DE06-DB51-4E03-A202-1637087DF5AA}" dt="2025-01-17T12:17:24.480" v="7899" actId="21"/>
          <ac:picMkLst>
            <pc:docMk/>
            <pc:sldMk cId="1027265094" sldId="280"/>
            <ac:picMk id="1026" creationId="{92F837ED-EDFF-3249-6432-6294C4814E90}"/>
          </ac:picMkLst>
        </pc:picChg>
        <pc:picChg chg="add del mod">
          <ac:chgData name="Poppy Milne" userId="dbd09707-01bb-4d14-ba6f-59102c4d3794" providerId="ADAL" clId="{15B6DE06-DB51-4E03-A202-1637087DF5AA}" dt="2025-01-17T12:13:30.839" v="7851" actId="21"/>
          <ac:picMkLst>
            <pc:docMk/>
            <pc:sldMk cId="1027265094" sldId="280"/>
            <ac:picMk id="1028" creationId="{00EF200C-5FAC-8F5A-03BE-07A383E3E7F6}"/>
          </ac:picMkLst>
        </pc:picChg>
        <pc:picChg chg="add del mod">
          <ac:chgData name="Poppy Milne" userId="dbd09707-01bb-4d14-ba6f-59102c4d3794" providerId="ADAL" clId="{15B6DE06-DB51-4E03-A202-1637087DF5AA}" dt="2025-01-17T14:08:31.863" v="10756" actId="478"/>
          <ac:picMkLst>
            <pc:docMk/>
            <pc:sldMk cId="1027265094" sldId="280"/>
            <ac:picMk id="4100" creationId="{F8301750-8BCC-5595-E47C-86CDB4773CFA}"/>
          </ac:picMkLst>
        </pc:picChg>
      </pc:sldChg>
      <pc:sldChg chg="addSp delSp modSp new add del mod ord">
        <pc:chgData name="Poppy Milne" userId="dbd09707-01bb-4d14-ba6f-59102c4d3794" providerId="ADAL" clId="{15B6DE06-DB51-4E03-A202-1637087DF5AA}" dt="2025-01-17T14:16:44.601" v="10881" actId="2696"/>
        <pc:sldMkLst>
          <pc:docMk/>
          <pc:sldMk cId="381918296" sldId="281"/>
        </pc:sldMkLst>
        <pc:spChg chg="add del mod">
          <ac:chgData name="Poppy Milne" userId="dbd09707-01bb-4d14-ba6f-59102c4d3794" providerId="ADAL" clId="{15B6DE06-DB51-4E03-A202-1637087DF5AA}" dt="2025-01-16T13:02:43.510" v="6063" actId="1076"/>
          <ac:spMkLst>
            <pc:docMk/>
            <pc:sldMk cId="381918296" sldId="281"/>
            <ac:spMk id="4" creationId="{DEF8D09C-B0D2-0320-1D63-2DFFEF1CC761}"/>
          </ac:spMkLst>
        </pc:spChg>
        <pc:spChg chg="add mod">
          <ac:chgData name="Poppy Milne" userId="dbd09707-01bb-4d14-ba6f-59102c4d3794" providerId="ADAL" clId="{15B6DE06-DB51-4E03-A202-1637087DF5AA}" dt="2025-01-17T14:10:17.488" v="10769" actId="164"/>
          <ac:spMkLst>
            <pc:docMk/>
            <pc:sldMk cId="381918296" sldId="281"/>
            <ac:spMk id="6" creationId="{F6C32AFD-5E04-A30D-9F51-1A01CF094ADF}"/>
          </ac:spMkLst>
        </pc:spChg>
        <pc:grpChg chg="add del mod">
          <ac:chgData name="Poppy Milne" userId="dbd09707-01bb-4d14-ba6f-59102c4d3794" providerId="ADAL" clId="{15B6DE06-DB51-4E03-A202-1637087DF5AA}" dt="2025-01-17T14:10:21.117" v="10770" actId="21"/>
          <ac:grpSpMkLst>
            <pc:docMk/>
            <pc:sldMk cId="381918296" sldId="281"/>
            <ac:grpSpMk id="7" creationId="{25B79D1E-3E87-9E5B-BC43-B83195BE60FD}"/>
          </ac:grpSpMkLst>
        </pc:grpChg>
        <pc:picChg chg="add del mod">
          <ac:chgData name="Poppy Milne" userId="dbd09707-01bb-4d14-ba6f-59102c4d3794" providerId="ADAL" clId="{15B6DE06-DB51-4E03-A202-1637087DF5AA}" dt="2025-01-16T13:09:29.081" v="6081" actId="21"/>
          <ac:picMkLst>
            <pc:docMk/>
            <pc:sldMk cId="381918296" sldId="281"/>
            <ac:picMk id="2" creationId="{2F372D95-ABED-AF27-8D5D-E0E8E3E77B2C}"/>
          </ac:picMkLst>
        </pc:picChg>
        <pc:picChg chg="add mod">
          <ac:chgData name="Poppy Milne" userId="dbd09707-01bb-4d14-ba6f-59102c4d3794" providerId="ADAL" clId="{15B6DE06-DB51-4E03-A202-1637087DF5AA}" dt="2025-01-17T14:10:17.488" v="10769" actId="164"/>
          <ac:picMkLst>
            <pc:docMk/>
            <pc:sldMk cId="381918296" sldId="281"/>
            <ac:picMk id="5" creationId="{8B3D8B5A-0492-83D1-664D-B8D891CA7321}"/>
          </ac:picMkLst>
        </pc:picChg>
        <pc:picChg chg="add del mod">
          <ac:chgData name="Poppy Milne" userId="dbd09707-01bb-4d14-ba6f-59102c4d3794" providerId="ADAL" clId="{15B6DE06-DB51-4E03-A202-1637087DF5AA}" dt="2025-01-16T09:13:04.668" v="3453" actId="478"/>
          <ac:picMkLst>
            <pc:docMk/>
            <pc:sldMk cId="381918296" sldId="281"/>
            <ac:picMk id="3074" creationId="{CF0F900B-0D82-8B12-479D-1CCEF7C2D9BC}"/>
          </ac:picMkLst>
        </pc:picChg>
        <pc:picChg chg="add del mod">
          <ac:chgData name="Poppy Milne" userId="dbd09707-01bb-4d14-ba6f-59102c4d3794" providerId="ADAL" clId="{15B6DE06-DB51-4E03-A202-1637087DF5AA}" dt="2025-01-17T14:09:59.524" v="10766" actId="478"/>
          <ac:picMkLst>
            <pc:docMk/>
            <pc:sldMk cId="381918296" sldId="281"/>
            <ac:picMk id="3076" creationId="{DE35963B-009F-A4AF-1A87-2D5BA2AC12A2}"/>
          </ac:picMkLst>
        </pc:picChg>
        <pc:picChg chg="add del mod">
          <ac:chgData name="Poppy Milne" userId="dbd09707-01bb-4d14-ba6f-59102c4d3794" providerId="ADAL" clId="{15B6DE06-DB51-4E03-A202-1637087DF5AA}" dt="2025-01-17T14:08:25.194" v="10753" actId="21"/>
          <ac:picMkLst>
            <pc:docMk/>
            <pc:sldMk cId="381918296" sldId="281"/>
            <ac:picMk id="4100" creationId="{F8301750-8BCC-5595-E47C-86CDB4773CFA}"/>
          </ac:picMkLst>
        </pc:picChg>
      </pc:sldChg>
      <pc:sldChg chg="new del">
        <pc:chgData name="Poppy Milne" userId="dbd09707-01bb-4d14-ba6f-59102c4d3794" providerId="ADAL" clId="{15B6DE06-DB51-4E03-A202-1637087DF5AA}" dt="2025-01-16T09:14:27.412" v="3457" actId="2696"/>
        <pc:sldMkLst>
          <pc:docMk/>
          <pc:sldMk cId="594049174" sldId="282"/>
        </pc:sldMkLst>
      </pc:sldChg>
      <pc:sldChg chg="addSp delSp modSp add mod">
        <pc:chgData name="Poppy Milne" userId="dbd09707-01bb-4d14-ba6f-59102c4d3794" providerId="ADAL" clId="{15B6DE06-DB51-4E03-A202-1637087DF5AA}" dt="2025-01-17T14:20:15.234" v="10890" actId="20577"/>
        <pc:sldMkLst>
          <pc:docMk/>
          <pc:sldMk cId="3385914603" sldId="282"/>
        </pc:sldMkLst>
        <pc:spChg chg="mod">
          <ac:chgData name="Poppy Milne" userId="dbd09707-01bb-4d14-ba6f-59102c4d3794" providerId="ADAL" clId="{15B6DE06-DB51-4E03-A202-1637087DF5AA}" dt="2025-01-16T09:24:56.611" v="3591" actId="20577"/>
          <ac:spMkLst>
            <pc:docMk/>
            <pc:sldMk cId="3385914603" sldId="282"/>
            <ac:spMk id="2" creationId="{771D8FBA-C08F-F81E-FD1D-F47C8F345D02}"/>
          </ac:spMkLst>
        </pc:spChg>
        <pc:spChg chg="mod">
          <ac:chgData name="Poppy Milne" userId="dbd09707-01bb-4d14-ba6f-59102c4d3794" providerId="ADAL" clId="{15B6DE06-DB51-4E03-A202-1637087DF5AA}" dt="2025-01-17T14:20:15.234" v="10890" actId="20577"/>
          <ac:spMkLst>
            <pc:docMk/>
            <pc:sldMk cId="3385914603" sldId="282"/>
            <ac:spMk id="3" creationId="{A140006E-5BCB-7525-1DB2-20292B56FA0B}"/>
          </ac:spMkLst>
        </pc:spChg>
        <pc:spChg chg="del mod">
          <ac:chgData name="Poppy Milne" userId="dbd09707-01bb-4d14-ba6f-59102c4d3794" providerId="ADAL" clId="{15B6DE06-DB51-4E03-A202-1637087DF5AA}" dt="2025-01-16T12:05:24.859" v="4352" actId="478"/>
          <ac:spMkLst>
            <pc:docMk/>
            <pc:sldMk cId="3385914603" sldId="282"/>
            <ac:spMk id="5" creationId="{64C2E5DA-1335-56C7-0B4B-5FACA0409923}"/>
          </ac:spMkLst>
        </pc:spChg>
        <pc:spChg chg="add del mod">
          <ac:chgData name="Poppy Milne" userId="dbd09707-01bb-4d14-ba6f-59102c4d3794" providerId="ADAL" clId="{15B6DE06-DB51-4E03-A202-1637087DF5AA}" dt="2025-01-17T12:13:55.245" v="7854" actId="21"/>
          <ac:spMkLst>
            <pc:docMk/>
            <pc:sldMk cId="3385914603" sldId="282"/>
            <ac:spMk id="6" creationId="{F6C32AFD-5E04-A30D-9F51-1A01CF094ADF}"/>
          </ac:spMkLst>
        </pc:spChg>
        <pc:picChg chg="add del mod ord">
          <ac:chgData name="Poppy Milne" userId="dbd09707-01bb-4d14-ba6f-59102c4d3794" providerId="ADAL" clId="{15B6DE06-DB51-4E03-A202-1637087DF5AA}" dt="2025-01-17T12:13:55.245" v="7854" actId="21"/>
          <ac:picMkLst>
            <pc:docMk/>
            <pc:sldMk cId="3385914603" sldId="282"/>
            <ac:picMk id="4" creationId="{8B3D8B5A-0492-83D1-664D-B8D891CA7321}"/>
          </ac:picMkLst>
        </pc:picChg>
        <pc:picChg chg="add mod">
          <ac:chgData name="Poppy Milne" userId="dbd09707-01bb-4d14-ba6f-59102c4d3794" providerId="ADAL" clId="{15B6DE06-DB51-4E03-A202-1637087DF5AA}" dt="2025-01-17T12:14:26.104" v="7896" actId="1076"/>
          <ac:picMkLst>
            <pc:docMk/>
            <pc:sldMk cId="3385914603" sldId="282"/>
            <ac:picMk id="1028" creationId="{00EF200C-5FAC-8F5A-03BE-07A383E3E7F6}"/>
          </ac:picMkLst>
        </pc:picChg>
        <pc:picChg chg="add del mod">
          <ac:chgData name="Poppy Milne" userId="dbd09707-01bb-4d14-ba6f-59102c4d3794" providerId="ADAL" clId="{15B6DE06-DB51-4E03-A202-1637087DF5AA}" dt="2025-01-16T12:47:07.062" v="5793" actId="21"/>
          <ac:picMkLst>
            <pc:docMk/>
            <pc:sldMk cId="3385914603" sldId="282"/>
            <ac:picMk id="5122" creationId="{F713E5B3-FCC5-5296-795A-736AF03C1A47}"/>
          </ac:picMkLst>
        </pc:picChg>
      </pc:sldChg>
      <pc:sldChg chg="addSp delSp modSp add mod ord">
        <pc:chgData name="Poppy Milne" userId="dbd09707-01bb-4d14-ba6f-59102c4d3794" providerId="ADAL" clId="{15B6DE06-DB51-4E03-A202-1637087DF5AA}" dt="2025-01-17T14:54:13.010" v="10931" actId="1076"/>
        <pc:sldMkLst>
          <pc:docMk/>
          <pc:sldMk cId="750887830" sldId="283"/>
        </pc:sldMkLst>
        <pc:spChg chg="mod">
          <ac:chgData name="Poppy Milne" userId="dbd09707-01bb-4d14-ba6f-59102c4d3794" providerId="ADAL" clId="{15B6DE06-DB51-4E03-A202-1637087DF5AA}" dt="2025-01-17T14:21:04.513" v="10899" actId="20577"/>
          <ac:spMkLst>
            <pc:docMk/>
            <pc:sldMk cId="750887830" sldId="283"/>
            <ac:spMk id="2" creationId="{771D8FBA-C08F-F81E-FD1D-F47C8F345D02}"/>
          </ac:spMkLst>
        </pc:spChg>
        <pc:spChg chg="mod">
          <ac:chgData name="Poppy Milne" userId="dbd09707-01bb-4d14-ba6f-59102c4d3794" providerId="ADAL" clId="{15B6DE06-DB51-4E03-A202-1637087DF5AA}" dt="2025-01-17T11:36:12.727" v="7407" actId="14100"/>
          <ac:spMkLst>
            <pc:docMk/>
            <pc:sldMk cId="750887830" sldId="283"/>
            <ac:spMk id="3" creationId="{A140006E-5BCB-7525-1DB2-20292B56FA0B}"/>
          </ac:spMkLst>
        </pc:spChg>
        <pc:spChg chg="del">
          <ac:chgData name="Poppy Milne" userId="dbd09707-01bb-4d14-ba6f-59102c4d3794" providerId="ADAL" clId="{15B6DE06-DB51-4E03-A202-1637087DF5AA}" dt="2025-01-16T13:37:37.819" v="6334" actId="478"/>
          <ac:spMkLst>
            <pc:docMk/>
            <pc:sldMk cId="750887830" sldId="283"/>
            <ac:spMk id="6" creationId="{F6C32AFD-5E04-A30D-9F51-1A01CF094ADF}"/>
          </ac:spMkLst>
        </pc:spChg>
        <pc:spChg chg="add mod">
          <ac:chgData name="Poppy Milne" userId="dbd09707-01bb-4d14-ba6f-59102c4d3794" providerId="ADAL" clId="{15B6DE06-DB51-4E03-A202-1637087DF5AA}" dt="2025-01-16T14:29:59.667" v="7395"/>
          <ac:spMkLst>
            <pc:docMk/>
            <pc:sldMk cId="750887830" sldId="283"/>
            <ac:spMk id="9" creationId="{F90C8669-DCC5-4B49-4CAF-9CE5CAC53EBC}"/>
          </ac:spMkLst>
        </pc:spChg>
        <pc:spChg chg="add mod">
          <ac:chgData name="Poppy Milne" userId="dbd09707-01bb-4d14-ba6f-59102c4d3794" providerId="ADAL" clId="{15B6DE06-DB51-4E03-A202-1637087DF5AA}" dt="2025-01-17T13:55:49.108" v="10291" actId="255"/>
          <ac:spMkLst>
            <pc:docMk/>
            <pc:sldMk cId="750887830" sldId="283"/>
            <ac:spMk id="10" creationId="{8FDCA6F4-7CCE-424F-91FF-9695BD5ABB8C}"/>
          </ac:spMkLst>
        </pc:spChg>
        <pc:spChg chg="add del mod">
          <ac:chgData name="Poppy Milne" userId="dbd09707-01bb-4d14-ba6f-59102c4d3794" providerId="ADAL" clId="{15B6DE06-DB51-4E03-A202-1637087DF5AA}" dt="2025-01-16T14:29:16.027" v="7391"/>
          <ac:spMkLst>
            <pc:docMk/>
            <pc:sldMk cId="750887830" sldId="283"/>
            <ac:spMk id="13" creationId="{DCE6946D-BDA2-EC77-483F-2C210CC8DBCD}"/>
          </ac:spMkLst>
        </pc:spChg>
        <pc:spChg chg="add del mod">
          <ac:chgData name="Poppy Milne" userId="dbd09707-01bb-4d14-ba6f-59102c4d3794" providerId="ADAL" clId="{15B6DE06-DB51-4E03-A202-1637087DF5AA}" dt="2025-01-16T14:29:16.022" v="7389" actId="478"/>
          <ac:spMkLst>
            <pc:docMk/>
            <pc:sldMk cId="750887830" sldId="283"/>
            <ac:spMk id="14" creationId="{06F1A799-B2E5-5EBD-3A97-CE574AD203F9}"/>
          </ac:spMkLst>
        </pc:spChg>
        <pc:picChg chg="del">
          <ac:chgData name="Poppy Milne" userId="dbd09707-01bb-4d14-ba6f-59102c4d3794" providerId="ADAL" clId="{15B6DE06-DB51-4E03-A202-1637087DF5AA}" dt="2025-01-16T13:35:26.341" v="6260" actId="478"/>
          <ac:picMkLst>
            <pc:docMk/>
            <pc:sldMk cId="750887830" sldId="283"/>
            <ac:picMk id="4" creationId="{8B3D8B5A-0492-83D1-664D-B8D891CA7321}"/>
          </ac:picMkLst>
        </pc:picChg>
        <pc:picChg chg="add del mod">
          <ac:chgData name="Poppy Milne" userId="dbd09707-01bb-4d14-ba6f-59102c4d3794" providerId="ADAL" clId="{15B6DE06-DB51-4E03-A202-1637087DF5AA}" dt="2025-01-16T14:24:25.862" v="7335" actId="21"/>
          <ac:picMkLst>
            <pc:docMk/>
            <pc:sldMk cId="750887830" sldId="283"/>
            <ac:picMk id="7" creationId="{E10EE476-7F70-C934-33E8-DB3E532F3E25}"/>
          </ac:picMkLst>
        </pc:picChg>
        <pc:picChg chg="add del mod">
          <ac:chgData name="Poppy Milne" userId="dbd09707-01bb-4d14-ba6f-59102c4d3794" providerId="ADAL" clId="{15B6DE06-DB51-4E03-A202-1637087DF5AA}" dt="2025-01-17T11:35:47.967" v="7402" actId="21"/>
          <ac:picMkLst>
            <pc:docMk/>
            <pc:sldMk cId="750887830" sldId="283"/>
            <ac:picMk id="12" creationId="{B7EEDB35-EA2A-CC5B-881D-CB0FC0449EC7}"/>
          </ac:picMkLst>
        </pc:picChg>
        <pc:picChg chg="add del mod">
          <ac:chgData name="Poppy Milne" userId="dbd09707-01bb-4d14-ba6f-59102c4d3794" providerId="ADAL" clId="{15B6DE06-DB51-4E03-A202-1637087DF5AA}" dt="2025-01-17T13:54:54.874" v="10278" actId="478"/>
          <ac:picMkLst>
            <pc:docMk/>
            <pc:sldMk cId="750887830" sldId="283"/>
            <ac:picMk id="16" creationId="{1D0F3E95-E374-9DE0-443A-1C4E903D0AFA}"/>
          </ac:picMkLst>
        </pc:picChg>
        <pc:picChg chg="add del mod">
          <ac:chgData name="Poppy Milne" userId="dbd09707-01bb-4d14-ba6f-59102c4d3794" providerId="ADAL" clId="{15B6DE06-DB51-4E03-A202-1637087DF5AA}" dt="2025-01-17T12:00:27.381" v="7448" actId="478"/>
          <ac:picMkLst>
            <pc:docMk/>
            <pc:sldMk cId="750887830" sldId="283"/>
            <ac:picMk id="18" creationId="{C7595DAC-21B0-8CD8-996D-764DD7A62328}"/>
          </ac:picMkLst>
        </pc:picChg>
        <pc:picChg chg="add del mod">
          <ac:chgData name="Poppy Milne" userId="dbd09707-01bb-4d14-ba6f-59102c4d3794" providerId="ADAL" clId="{15B6DE06-DB51-4E03-A202-1637087DF5AA}" dt="2025-01-17T13:54:58.030" v="10279" actId="478"/>
          <ac:picMkLst>
            <pc:docMk/>
            <pc:sldMk cId="750887830" sldId="283"/>
            <ac:picMk id="20" creationId="{92CE03D2-D604-21F0-577E-638E2312A0C7}"/>
          </ac:picMkLst>
        </pc:picChg>
        <pc:picChg chg="add mod">
          <ac:chgData name="Poppy Milne" userId="dbd09707-01bb-4d14-ba6f-59102c4d3794" providerId="ADAL" clId="{15B6DE06-DB51-4E03-A202-1637087DF5AA}" dt="2025-01-17T13:55:01.855" v="10280" actId="1076"/>
          <ac:picMkLst>
            <pc:docMk/>
            <pc:sldMk cId="750887830" sldId="283"/>
            <ac:picMk id="21" creationId="{E10EE476-7F70-C934-33E8-DB3E532F3E25}"/>
          </ac:picMkLst>
        </pc:picChg>
        <pc:picChg chg="add mod">
          <ac:chgData name="Poppy Milne" userId="dbd09707-01bb-4d14-ba6f-59102c4d3794" providerId="ADAL" clId="{15B6DE06-DB51-4E03-A202-1637087DF5AA}" dt="2025-01-17T14:54:13.010" v="10931" actId="1076"/>
          <ac:picMkLst>
            <pc:docMk/>
            <pc:sldMk cId="750887830" sldId="283"/>
            <ac:picMk id="23" creationId="{3FD59F05-2B13-1BEE-2F9D-D68A0559AB20}"/>
          </ac:picMkLst>
        </pc:picChg>
        <pc:picChg chg="add mod">
          <ac:chgData name="Poppy Milne" userId="dbd09707-01bb-4d14-ba6f-59102c4d3794" providerId="ADAL" clId="{15B6DE06-DB51-4E03-A202-1637087DF5AA}" dt="2025-01-16T13:39:27.451" v="6347" actId="14100"/>
          <ac:picMkLst>
            <pc:docMk/>
            <pc:sldMk cId="750887830" sldId="283"/>
            <ac:picMk id="6146" creationId="{0230C435-DFD2-7D1A-3374-30E357286A33}"/>
          </ac:picMkLst>
        </pc:picChg>
        <pc:picChg chg="add del mod">
          <ac:chgData name="Poppy Milne" userId="dbd09707-01bb-4d14-ba6f-59102c4d3794" providerId="ADAL" clId="{15B6DE06-DB51-4E03-A202-1637087DF5AA}" dt="2025-01-16T13:39:51.703" v="6351" actId="478"/>
          <ac:picMkLst>
            <pc:docMk/>
            <pc:sldMk cId="750887830" sldId="283"/>
            <ac:picMk id="6148" creationId="{D3FA2F59-9670-38B2-9CE6-4F5BD4A769D2}"/>
          </ac:picMkLst>
        </pc:picChg>
        <pc:picChg chg="add del mod">
          <ac:chgData name="Poppy Milne" userId="dbd09707-01bb-4d14-ba6f-59102c4d3794" providerId="ADAL" clId="{15B6DE06-DB51-4E03-A202-1637087DF5AA}" dt="2025-01-17T12:44:36.312" v="8614" actId="478"/>
          <ac:picMkLst>
            <pc:docMk/>
            <pc:sldMk cId="750887830" sldId="283"/>
            <ac:picMk id="6150" creationId="{EA4438BB-E777-F944-9768-407C040A663D}"/>
          </ac:picMkLst>
        </pc:picChg>
      </pc:sldChg>
      <pc:sldChg chg="new del">
        <pc:chgData name="Poppy Milne" userId="dbd09707-01bb-4d14-ba6f-59102c4d3794" providerId="ADAL" clId="{15B6DE06-DB51-4E03-A202-1637087DF5AA}" dt="2025-01-17T14:16:47.091" v="10882" actId="2696"/>
        <pc:sldMkLst>
          <pc:docMk/>
          <pc:sldMk cId="4213419922" sldId="284"/>
        </pc:sldMkLst>
      </pc:sldChg>
      <pc:sldChg chg="addSp delSp modSp add mod">
        <pc:chgData name="Poppy Milne" userId="dbd09707-01bb-4d14-ba6f-59102c4d3794" providerId="ADAL" clId="{15B6DE06-DB51-4E03-A202-1637087DF5AA}" dt="2025-01-17T14:21:42.954" v="10912" actId="115"/>
        <pc:sldMkLst>
          <pc:docMk/>
          <pc:sldMk cId="617452044" sldId="285"/>
        </pc:sldMkLst>
        <pc:spChg chg="mod">
          <ac:chgData name="Poppy Milne" userId="dbd09707-01bb-4d14-ba6f-59102c4d3794" providerId="ADAL" clId="{15B6DE06-DB51-4E03-A202-1637087DF5AA}" dt="2025-01-17T12:17:00.641" v="7897" actId="1076"/>
          <ac:spMkLst>
            <pc:docMk/>
            <pc:sldMk cId="617452044" sldId="285"/>
            <ac:spMk id="2" creationId="{771D8FBA-C08F-F81E-FD1D-F47C8F345D02}"/>
          </ac:spMkLst>
        </pc:spChg>
        <pc:spChg chg="mod">
          <ac:chgData name="Poppy Milne" userId="dbd09707-01bb-4d14-ba6f-59102c4d3794" providerId="ADAL" clId="{15B6DE06-DB51-4E03-A202-1637087DF5AA}" dt="2025-01-17T14:21:42.954" v="10912" actId="115"/>
          <ac:spMkLst>
            <pc:docMk/>
            <pc:sldMk cId="617452044" sldId="285"/>
            <ac:spMk id="3" creationId="{A140006E-5BCB-7525-1DB2-20292B56FA0B}"/>
          </ac:spMkLst>
        </pc:spChg>
        <pc:spChg chg="add">
          <ac:chgData name="Poppy Milne" userId="dbd09707-01bb-4d14-ba6f-59102c4d3794" providerId="ADAL" clId="{15B6DE06-DB51-4E03-A202-1637087DF5AA}" dt="2025-01-16T14:06:29.403" v="6988"/>
          <ac:spMkLst>
            <pc:docMk/>
            <pc:sldMk cId="617452044" sldId="285"/>
            <ac:spMk id="4" creationId="{182E9DE7-8C31-0112-50BF-EF9B009E9EA9}"/>
          </ac:spMkLst>
        </pc:spChg>
        <pc:spChg chg="del">
          <ac:chgData name="Poppy Milne" userId="dbd09707-01bb-4d14-ba6f-59102c4d3794" providerId="ADAL" clId="{15B6DE06-DB51-4E03-A202-1637087DF5AA}" dt="2025-01-16T14:00:08.364" v="6860" actId="478"/>
          <ac:spMkLst>
            <pc:docMk/>
            <pc:sldMk cId="617452044" sldId="285"/>
            <ac:spMk id="9" creationId="{F90C8669-DCC5-4B49-4CAF-9CE5CAC53EBC}"/>
          </ac:spMkLst>
        </pc:spChg>
        <pc:spChg chg="del">
          <ac:chgData name="Poppy Milne" userId="dbd09707-01bb-4d14-ba6f-59102c4d3794" providerId="ADAL" clId="{15B6DE06-DB51-4E03-A202-1637087DF5AA}" dt="2025-01-16T14:00:04.929" v="6859" actId="478"/>
          <ac:spMkLst>
            <pc:docMk/>
            <pc:sldMk cId="617452044" sldId="285"/>
            <ac:spMk id="10" creationId="{8FDCA6F4-7CCE-424F-91FF-9695BD5ABB8C}"/>
          </ac:spMkLst>
        </pc:spChg>
        <pc:picChg chg="add mod">
          <ac:chgData name="Poppy Milne" userId="dbd09707-01bb-4d14-ba6f-59102c4d3794" providerId="ADAL" clId="{15B6DE06-DB51-4E03-A202-1637087DF5AA}" dt="2025-01-17T14:07:55.684" v="10745" actId="1076"/>
          <ac:picMkLst>
            <pc:docMk/>
            <pc:sldMk cId="617452044" sldId="285"/>
            <ac:picMk id="6" creationId="{A010F2F7-C011-D718-CE01-30567843BA43}"/>
          </ac:picMkLst>
        </pc:picChg>
        <pc:picChg chg="del">
          <ac:chgData name="Poppy Milne" userId="dbd09707-01bb-4d14-ba6f-59102c4d3794" providerId="ADAL" clId="{15B6DE06-DB51-4E03-A202-1637087DF5AA}" dt="2025-01-16T13:59:56.648" v="6858" actId="478"/>
          <ac:picMkLst>
            <pc:docMk/>
            <pc:sldMk cId="617452044" sldId="285"/>
            <ac:picMk id="7" creationId="{E10EE476-7F70-C934-33E8-DB3E532F3E25}"/>
          </ac:picMkLst>
        </pc:picChg>
        <pc:picChg chg="add del mod">
          <ac:chgData name="Poppy Milne" userId="dbd09707-01bb-4d14-ba6f-59102c4d3794" providerId="ADAL" clId="{15B6DE06-DB51-4E03-A202-1637087DF5AA}" dt="2025-01-17T13:53:49.204" v="10264" actId="21"/>
          <ac:picMkLst>
            <pc:docMk/>
            <pc:sldMk cId="617452044" sldId="285"/>
            <ac:picMk id="8" creationId="{E10EE476-7F70-C934-33E8-DB3E532F3E25}"/>
          </ac:picMkLst>
        </pc:picChg>
        <pc:picChg chg="add del mod">
          <ac:chgData name="Poppy Milne" userId="dbd09707-01bb-4d14-ba6f-59102c4d3794" providerId="ADAL" clId="{15B6DE06-DB51-4E03-A202-1637087DF5AA}" dt="2025-01-17T14:16:33.542" v="10878" actId="478"/>
          <ac:picMkLst>
            <pc:docMk/>
            <pc:sldMk cId="617452044" sldId="285"/>
            <ac:picMk id="1026" creationId="{92F837ED-EDFF-3249-6432-6294C4814E90}"/>
          </ac:picMkLst>
        </pc:picChg>
        <pc:picChg chg="add">
          <ac:chgData name="Poppy Milne" userId="dbd09707-01bb-4d14-ba6f-59102c4d3794" providerId="ADAL" clId="{15B6DE06-DB51-4E03-A202-1637087DF5AA}" dt="2025-01-16T14:06:29.403" v="6988"/>
          <ac:picMkLst>
            <pc:docMk/>
            <pc:sldMk cId="617452044" sldId="285"/>
            <ac:picMk id="7170" creationId="{0CCC7D2A-4AF6-6866-494F-EC0F31484E82}"/>
          </ac:picMkLst>
        </pc:picChg>
      </pc:sldChg>
      <pc:sldChg chg="addSp delSp modSp add mod">
        <pc:chgData name="Poppy Milne" userId="dbd09707-01bb-4d14-ba6f-59102c4d3794" providerId="ADAL" clId="{15B6DE06-DB51-4E03-A202-1637087DF5AA}" dt="2025-01-17T14:16:19.529" v="10877" actId="33524"/>
        <pc:sldMkLst>
          <pc:docMk/>
          <pc:sldMk cId="3660796450" sldId="286"/>
        </pc:sldMkLst>
        <pc:spChg chg="mod">
          <ac:chgData name="Poppy Milne" userId="dbd09707-01bb-4d14-ba6f-59102c4d3794" providerId="ADAL" clId="{15B6DE06-DB51-4E03-A202-1637087DF5AA}" dt="2025-01-17T12:59:45.494" v="8891" actId="20577"/>
          <ac:spMkLst>
            <pc:docMk/>
            <pc:sldMk cId="3660796450" sldId="286"/>
            <ac:spMk id="2" creationId="{771D8FBA-C08F-F81E-FD1D-F47C8F345D02}"/>
          </ac:spMkLst>
        </pc:spChg>
        <pc:spChg chg="mod">
          <ac:chgData name="Poppy Milne" userId="dbd09707-01bb-4d14-ba6f-59102c4d3794" providerId="ADAL" clId="{15B6DE06-DB51-4E03-A202-1637087DF5AA}" dt="2025-01-17T14:16:19.529" v="10877" actId="33524"/>
          <ac:spMkLst>
            <pc:docMk/>
            <pc:sldMk cId="3660796450" sldId="286"/>
            <ac:spMk id="3" creationId="{A140006E-5BCB-7525-1DB2-20292B56FA0B}"/>
          </ac:spMkLst>
        </pc:spChg>
        <pc:spChg chg="add mod">
          <ac:chgData name="Poppy Milne" userId="dbd09707-01bb-4d14-ba6f-59102c4d3794" providerId="ADAL" clId="{15B6DE06-DB51-4E03-A202-1637087DF5AA}" dt="2025-01-17T13:52:20.251" v="10250" actId="1076"/>
          <ac:spMkLst>
            <pc:docMk/>
            <pc:sldMk cId="3660796450" sldId="286"/>
            <ac:spMk id="4" creationId="{ABB3B68B-9EEA-2230-C791-FAABF8E786F5}"/>
          </ac:spMkLst>
        </pc:spChg>
        <pc:spChg chg="del">
          <ac:chgData name="Poppy Milne" userId="dbd09707-01bb-4d14-ba6f-59102c4d3794" providerId="ADAL" clId="{15B6DE06-DB51-4E03-A202-1637087DF5AA}" dt="2025-01-17T12:59:53.545" v="8897" actId="478"/>
          <ac:spMkLst>
            <pc:docMk/>
            <pc:sldMk cId="3660796450" sldId="286"/>
            <ac:spMk id="9" creationId="{F90C8669-DCC5-4B49-4CAF-9CE5CAC53EBC}"/>
          </ac:spMkLst>
        </pc:spChg>
        <pc:spChg chg="del mod">
          <ac:chgData name="Poppy Milne" userId="dbd09707-01bb-4d14-ba6f-59102c4d3794" providerId="ADAL" clId="{15B6DE06-DB51-4E03-A202-1637087DF5AA}" dt="2025-01-17T12:59:51.156" v="8895" actId="478"/>
          <ac:spMkLst>
            <pc:docMk/>
            <pc:sldMk cId="3660796450" sldId="286"/>
            <ac:spMk id="10" creationId="{8FDCA6F4-7CCE-424F-91FF-9695BD5ABB8C}"/>
          </ac:spMkLst>
        </pc:spChg>
        <pc:picChg chg="del">
          <ac:chgData name="Poppy Milne" userId="dbd09707-01bb-4d14-ba6f-59102c4d3794" providerId="ADAL" clId="{15B6DE06-DB51-4E03-A202-1637087DF5AA}" dt="2025-01-17T12:59:51.739" v="8896" actId="478"/>
          <ac:picMkLst>
            <pc:docMk/>
            <pc:sldMk cId="3660796450" sldId="286"/>
            <ac:picMk id="16" creationId="{1D0F3E95-E374-9DE0-443A-1C4E903D0AFA}"/>
          </ac:picMkLst>
        </pc:picChg>
        <pc:picChg chg="del">
          <ac:chgData name="Poppy Milne" userId="dbd09707-01bb-4d14-ba6f-59102c4d3794" providerId="ADAL" clId="{15B6DE06-DB51-4E03-A202-1637087DF5AA}" dt="2025-01-17T12:59:47.505" v="8892" actId="478"/>
          <ac:picMkLst>
            <pc:docMk/>
            <pc:sldMk cId="3660796450" sldId="286"/>
            <ac:picMk id="20" creationId="{92CE03D2-D604-21F0-577E-638E2312A0C7}"/>
          </ac:picMkLst>
        </pc:picChg>
        <pc:picChg chg="add mod">
          <ac:chgData name="Poppy Milne" userId="dbd09707-01bb-4d14-ba6f-59102c4d3794" providerId="ADAL" clId="{15B6DE06-DB51-4E03-A202-1637087DF5AA}" dt="2025-01-17T14:09:46.341" v="10761" actId="1076"/>
          <ac:picMkLst>
            <pc:docMk/>
            <pc:sldMk cId="3660796450" sldId="286"/>
            <ac:picMk id="8194" creationId="{EB43ED0D-511F-1141-2700-A6BF084459B3}"/>
          </ac:picMkLst>
        </pc:picChg>
      </pc:sldChg>
      <pc:sldMasterChg chg="modSldLayout">
        <pc:chgData name="Poppy Milne" userId="dbd09707-01bb-4d14-ba6f-59102c4d3794" providerId="ADAL" clId="{15B6DE06-DB51-4E03-A202-1637087DF5AA}" dt="2025-01-17T15:00:26.470" v="10953" actId="14100"/>
        <pc:sldMasterMkLst>
          <pc:docMk/>
          <pc:sldMasterMk cId="1210969137" sldId="2147483696"/>
        </pc:sldMasterMkLst>
        <pc:sldLayoutChg chg="modSp mod">
          <pc:chgData name="Poppy Milne" userId="dbd09707-01bb-4d14-ba6f-59102c4d3794" providerId="ADAL" clId="{15B6DE06-DB51-4E03-A202-1637087DF5AA}" dt="2025-01-17T15:00:26.470" v="10953" actId="14100"/>
          <pc:sldLayoutMkLst>
            <pc:docMk/>
            <pc:sldMasterMk cId="1210969137" sldId="2147483696"/>
            <pc:sldLayoutMk cId="3062621969" sldId="2147483697"/>
          </pc:sldLayoutMkLst>
          <pc:picChg chg="mod">
            <ac:chgData name="Poppy Milne" userId="dbd09707-01bb-4d14-ba6f-59102c4d3794" providerId="ADAL" clId="{15B6DE06-DB51-4E03-A202-1637087DF5AA}" dt="2025-01-17T15:00:26.470" v="10953" actId="14100"/>
            <ac:picMkLst>
              <pc:docMk/>
              <pc:sldMasterMk cId="1210969137" sldId="2147483696"/>
              <pc:sldLayoutMk cId="3062621969" sldId="2147483697"/>
              <ac:picMk id="5" creationId="{8EF4532B-1DB4-2101-BA05-0D57B4107C14}"/>
            </ac:picMkLst>
          </pc:picChg>
        </pc:sldLayoutChg>
      </pc:sldMasterChg>
    </pc:docChg>
  </pc:docChgLst>
  <pc:docChgLst>
    <pc:chgData name="Poppy Milne" userId="S::poppy.milne@trac.com::dbd09707-01bb-4d14-ba6f-59102c4d3794" providerId="AD" clId="Web-{534D7E38-149D-5852-F9ED-4ED7A7FFC664}"/>
    <pc:docChg chg="modSld">
      <pc:chgData name="Poppy Milne" userId="S::poppy.milne@trac.com::dbd09707-01bb-4d14-ba6f-59102c4d3794" providerId="AD" clId="Web-{534D7E38-149D-5852-F9ED-4ED7A7FFC664}" dt="2025-01-17T16:20:25.609" v="4" actId="20577"/>
      <pc:docMkLst>
        <pc:docMk/>
      </pc:docMkLst>
      <pc:sldChg chg="modSp">
        <pc:chgData name="Poppy Milne" userId="S::poppy.milne@trac.com::dbd09707-01bb-4d14-ba6f-59102c4d3794" providerId="AD" clId="Web-{534D7E38-149D-5852-F9ED-4ED7A7FFC664}" dt="2025-01-17T16:20:25.609" v="4" actId="20577"/>
        <pc:sldMkLst>
          <pc:docMk/>
          <pc:sldMk cId="750887830" sldId="283"/>
        </pc:sldMkLst>
        <pc:spChg chg="mod">
          <ac:chgData name="Poppy Milne" userId="S::poppy.milne@trac.com::dbd09707-01bb-4d14-ba6f-59102c4d3794" providerId="AD" clId="Web-{534D7E38-149D-5852-F9ED-4ED7A7FFC664}" dt="2025-01-17T16:20:25.609" v="4" actId="20577"/>
          <ac:spMkLst>
            <pc:docMk/>
            <pc:sldMk cId="750887830" sldId="283"/>
            <ac:spMk id="2" creationId="{771D8FBA-C08F-F81E-FD1D-F47C8F345D02}"/>
          </ac:spMkLst>
        </pc:spChg>
      </pc:sldChg>
      <pc:sldChg chg="modSp">
        <pc:chgData name="Poppy Milne" userId="S::poppy.milne@trac.com::dbd09707-01bb-4d14-ba6f-59102c4d3794" providerId="AD" clId="Web-{534D7E38-149D-5852-F9ED-4ED7A7FFC664}" dt="2025-01-17T16:20:16.296" v="2" actId="20577"/>
        <pc:sldMkLst>
          <pc:docMk/>
          <pc:sldMk cId="3660796450" sldId="286"/>
        </pc:sldMkLst>
        <pc:spChg chg="mod">
          <ac:chgData name="Poppy Milne" userId="S::poppy.milne@trac.com::dbd09707-01bb-4d14-ba6f-59102c4d3794" providerId="AD" clId="Web-{534D7E38-149D-5852-F9ED-4ED7A7FFC664}" dt="2025-01-17T16:20:16.296" v="2" actId="20577"/>
          <ac:spMkLst>
            <pc:docMk/>
            <pc:sldMk cId="3660796450" sldId="286"/>
            <ac:spMk id="2" creationId="{771D8FBA-C08F-F81E-FD1D-F47C8F345D02}"/>
          </ac:spMkLst>
        </pc:spChg>
      </pc:sldChg>
    </pc:docChg>
  </pc:docChgLst>
  <pc:docChgLst>
    <pc:chgData name="Nikki Simpson" userId="8d206e67-0890-4c06-816c-44c06f448b82" providerId="ADAL" clId="{381F999D-0951-4B1A-B497-0F762F8AA020}"/>
    <pc:docChg chg="modSld">
      <pc:chgData name="Nikki Simpson" userId="8d206e67-0890-4c06-816c-44c06f448b82" providerId="ADAL" clId="{381F999D-0951-4B1A-B497-0F762F8AA020}" dt="2025-01-17T14:28:02.948" v="1" actId="20577"/>
      <pc:docMkLst>
        <pc:docMk/>
      </pc:docMkLst>
      <pc:sldChg chg="modSp mod">
        <pc:chgData name="Nikki Simpson" userId="8d206e67-0890-4c06-816c-44c06f448b82" providerId="ADAL" clId="{381F999D-0951-4B1A-B497-0F762F8AA020}" dt="2025-01-17T14:28:02.948" v="1" actId="20577"/>
        <pc:sldMkLst>
          <pc:docMk/>
          <pc:sldMk cId="1601969255" sldId="277"/>
        </pc:sldMkLst>
        <pc:spChg chg="mod">
          <ac:chgData name="Nikki Simpson" userId="8d206e67-0890-4c06-816c-44c06f448b82" providerId="ADAL" clId="{381F999D-0951-4B1A-B497-0F762F8AA020}" dt="2025-01-17T14:28:02.948" v="1" actId="20577"/>
          <ac:spMkLst>
            <pc:docMk/>
            <pc:sldMk cId="1601969255" sldId="277"/>
            <ac:spMk id="3" creationId="{88594565-0170-5A6E-0469-20031B4F85A1}"/>
          </ac:spMkLst>
        </pc:spChg>
      </pc:sldChg>
    </pc:docChg>
  </pc:docChgLst>
  <pc:docChgLst>
    <pc:chgData name="Poppy Milne" userId="dbd09707-01bb-4d14-ba6f-59102c4d3794" providerId="ADAL" clId="{45BCC49D-519C-42EA-BC2A-B8685A4756C5}"/>
    <pc:docChg chg="undo custSel delSld modSld modMainMaster">
      <pc:chgData name="Poppy Milne" userId="dbd09707-01bb-4d14-ba6f-59102c4d3794" providerId="ADAL" clId="{45BCC49D-519C-42EA-BC2A-B8685A4756C5}" dt="2025-01-17T15:46:54.352" v="432" actId="20577"/>
      <pc:docMkLst>
        <pc:docMk/>
      </pc:docMkLst>
      <pc:sldChg chg="modSp mod">
        <pc:chgData name="Poppy Milne" userId="dbd09707-01bb-4d14-ba6f-59102c4d3794" providerId="ADAL" clId="{45BCC49D-519C-42EA-BC2A-B8685A4756C5}" dt="2025-01-17T15:46:45.662" v="430" actId="20577"/>
        <pc:sldMkLst>
          <pc:docMk/>
          <pc:sldMk cId="773859987" sldId="262"/>
        </pc:sldMkLst>
        <pc:spChg chg="mod">
          <ac:chgData name="Poppy Milne" userId="dbd09707-01bb-4d14-ba6f-59102c4d3794" providerId="ADAL" clId="{45BCC49D-519C-42EA-BC2A-B8685A4756C5}" dt="2025-01-17T15:46:45.662" v="430" actId="20577"/>
          <ac:spMkLst>
            <pc:docMk/>
            <pc:sldMk cId="773859987" sldId="262"/>
            <ac:spMk id="14" creationId="{C4357BEE-F521-7A82-D416-E3AC46C89D5E}"/>
          </ac:spMkLst>
        </pc:spChg>
      </pc:sldChg>
      <pc:sldChg chg="modSp mod">
        <pc:chgData name="Poppy Milne" userId="dbd09707-01bb-4d14-ba6f-59102c4d3794" providerId="ADAL" clId="{45BCC49D-519C-42EA-BC2A-B8685A4756C5}" dt="2025-01-17T15:33:19.083" v="23" actId="20577"/>
        <pc:sldMkLst>
          <pc:docMk/>
          <pc:sldMk cId="3996934217" sldId="274"/>
        </pc:sldMkLst>
        <pc:spChg chg="mod">
          <ac:chgData name="Poppy Milne" userId="dbd09707-01bb-4d14-ba6f-59102c4d3794" providerId="ADAL" clId="{45BCC49D-519C-42EA-BC2A-B8685A4756C5}" dt="2025-01-17T15:33:19.083" v="23" actId="20577"/>
          <ac:spMkLst>
            <pc:docMk/>
            <pc:sldMk cId="3996934217" sldId="274"/>
            <ac:spMk id="3" creationId="{6613FF41-BC1C-6E19-342D-316795568B8E}"/>
          </ac:spMkLst>
        </pc:spChg>
      </pc:sldChg>
      <pc:sldChg chg="addSp delSp modSp mod">
        <pc:chgData name="Poppy Milne" userId="dbd09707-01bb-4d14-ba6f-59102c4d3794" providerId="ADAL" clId="{45BCC49D-519C-42EA-BC2A-B8685A4756C5}" dt="2025-01-17T15:46:54.352" v="432" actId="20577"/>
        <pc:sldMkLst>
          <pc:docMk/>
          <pc:sldMk cId="2425096584" sldId="275"/>
        </pc:sldMkLst>
        <pc:spChg chg="mod">
          <ac:chgData name="Poppy Milne" userId="dbd09707-01bb-4d14-ba6f-59102c4d3794" providerId="ADAL" clId="{45BCC49D-519C-42EA-BC2A-B8685A4756C5}" dt="2025-01-17T15:46:54.352" v="432" actId="20577"/>
          <ac:spMkLst>
            <pc:docMk/>
            <pc:sldMk cId="2425096584" sldId="275"/>
            <ac:spMk id="3" creationId="{35E44073-089E-C019-12C8-EC5B3E5E08B4}"/>
          </ac:spMkLst>
        </pc:spChg>
        <pc:spChg chg="mod">
          <ac:chgData name="Poppy Milne" userId="dbd09707-01bb-4d14-ba6f-59102c4d3794" providerId="ADAL" clId="{45BCC49D-519C-42EA-BC2A-B8685A4756C5}" dt="2025-01-17T15:43:04.115" v="366" actId="1076"/>
          <ac:spMkLst>
            <pc:docMk/>
            <pc:sldMk cId="2425096584" sldId="275"/>
            <ac:spMk id="6" creationId="{08213E6F-CAF2-11EE-1BBC-BF3B8E994B0E}"/>
          </ac:spMkLst>
        </pc:spChg>
        <pc:picChg chg="add del mod">
          <ac:chgData name="Poppy Milne" userId="dbd09707-01bb-4d14-ba6f-59102c4d3794" providerId="ADAL" clId="{45BCC49D-519C-42EA-BC2A-B8685A4756C5}" dt="2025-01-17T15:43:14.033" v="369" actId="1076"/>
          <ac:picMkLst>
            <pc:docMk/>
            <pc:sldMk cId="2425096584" sldId="275"/>
            <ac:picMk id="5" creationId="{55BE81BA-9DC7-7924-A548-623912C12E29}"/>
          </ac:picMkLst>
        </pc:picChg>
      </pc:sldChg>
      <pc:sldChg chg="addSp delSp modSp mod">
        <pc:chgData name="Poppy Milne" userId="dbd09707-01bb-4d14-ba6f-59102c4d3794" providerId="ADAL" clId="{45BCC49D-519C-42EA-BC2A-B8685A4756C5}" dt="2025-01-17T15:33:45.059" v="28" actId="14100"/>
        <pc:sldMkLst>
          <pc:docMk/>
          <pc:sldMk cId="562493709" sldId="278"/>
        </pc:sldMkLst>
        <pc:picChg chg="add mod">
          <ac:chgData name="Poppy Milne" userId="dbd09707-01bb-4d14-ba6f-59102c4d3794" providerId="ADAL" clId="{45BCC49D-519C-42EA-BC2A-B8685A4756C5}" dt="2025-01-17T15:33:45.059" v="28" actId="14100"/>
          <ac:picMkLst>
            <pc:docMk/>
            <pc:sldMk cId="562493709" sldId="278"/>
            <ac:picMk id="5" creationId="{86F56F01-91EA-D00B-F622-1B4CEE9408AE}"/>
          </ac:picMkLst>
        </pc:picChg>
        <pc:picChg chg="del">
          <ac:chgData name="Poppy Milne" userId="dbd09707-01bb-4d14-ba6f-59102c4d3794" providerId="ADAL" clId="{45BCC49D-519C-42EA-BC2A-B8685A4756C5}" dt="2025-01-17T15:33:34.068" v="24" actId="478"/>
          <ac:picMkLst>
            <pc:docMk/>
            <pc:sldMk cId="562493709" sldId="278"/>
            <ac:picMk id="10" creationId="{6DAAD0B4-09ED-DAE7-96A8-4E1AA9B952F9}"/>
          </ac:picMkLst>
        </pc:picChg>
      </pc:sldChg>
      <pc:sldChg chg="delSp modSp del mod">
        <pc:chgData name="Poppy Milne" userId="dbd09707-01bb-4d14-ba6f-59102c4d3794" providerId="ADAL" clId="{45BCC49D-519C-42EA-BC2A-B8685A4756C5}" dt="2025-01-17T15:44:50.072" v="380" actId="2696"/>
        <pc:sldMkLst>
          <pc:docMk/>
          <pc:sldMk cId="1027265094" sldId="280"/>
        </pc:sldMkLst>
        <pc:grpChg chg="del">
          <ac:chgData name="Poppy Milne" userId="dbd09707-01bb-4d14-ba6f-59102c4d3794" providerId="ADAL" clId="{45BCC49D-519C-42EA-BC2A-B8685A4756C5}" dt="2025-01-17T15:44:41.905" v="378" actId="478"/>
          <ac:grpSpMkLst>
            <pc:docMk/>
            <pc:sldMk cId="1027265094" sldId="280"/>
            <ac:grpSpMk id="14" creationId="{25B79D1E-3E87-9E5B-BC43-B83195BE60FD}"/>
          </ac:grpSpMkLst>
        </pc:grpChg>
        <pc:picChg chg="mod">
          <ac:chgData name="Poppy Milne" userId="dbd09707-01bb-4d14-ba6f-59102c4d3794" providerId="ADAL" clId="{45BCC49D-519C-42EA-BC2A-B8685A4756C5}" dt="2025-01-17T15:44:46.816" v="379" actId="1076"/>
          <ac:picMkLst>
            <pc:docMk/>
            <pc:sldMk cId="1027265094" sldId="280"/>
            <ac:picMk id="10" creationId="{DD807FDA-213B-A408-17AE-65416082C3CC}"/>
          </ac:picMkLst>
        </pc:picChg>
      </pc:sldChg>
      <pc:sldChg chg="modSp mod">
        <pc:chgData name="Poppy Milne" userId="dbd09707-01bb-4d14-ba6f-59102c4d3794" providerId="ADAL" clId="{45BCC49D-519C-42EA-BC2A-B8685A4756C5}" dt="2025-01-17T15:46:21.871" v="427" actId="1076"/>
        <pc:sldMkLst>
          <pc:docMk/>
          <pc:sldMk cId="750887830" sldId="283"/>
        </pc:sldMkLst>
        <pc:spChg chg="mod">
          <ac:chgData name="Poppy Milne" userId="dbd09707-01bb-4d14-ba6f-59102c4d3794" providerId="ADAL" clId="{45BCC49D-519C-42EA-BC2A-B8685A4756C5}" dt="2025-01-17T15:46:21.871" v="427" actId="1076"/>
          <ac:spMkLst>
            <pc:docMk/>
            <pc:sldMk cId="750887830" sldId="283"/>
            <ac:spMk id="9" creationId="{F90C8669-DCC5-4B49-4CAF-9CE5CAC53EBC}"/>
          </ac:spMkLst>
        </pc:spChg>
      </pc:sldChg>
      <pc:sldChg chg="modSp mod">
        <pc:chgData name="Poppy Milne" userId="dbd09707-01bb-4d14-ba6f-59102c4d3794" providerId="ADAL" clId="{45BCC49D-519C-42EA-BC2A-B8685A4756C5}" dt="2025-01-17T15:44:27.719" v="377" actId="255"/>
        <pc:sldMkLst>
          <pc:docMk/>
          <pc:sldMk cId="617452044" sldId="285"/>
        </pc:sldMkLst>
        <pc:spChg chg="mod">
          <ac:chgData name="Poppy Milne" userId="dbd09707-01bb-4d14-ba6f-59102c4d3794" providerId="ADAL" clId="{45BCC49D-519C-42EA-BC2A-B8685A4756C5}" dt="2025-01-17T15:44:27.719" v="377" actId="255"/>
          <ac:spMkLst>
            <pc:docMk/>
            <pc:sldMk cId="617452044" sldId="285"/>
            <ac:spMk id="3" creationId="{A140006E-5BCB-7525-1DB2-20292B56FA0B}"/>
          </ac:spMkLst>
        </pc:spChg>
      </pc:sldChg>
      <pc:sldChg chg="modSp mod">
        <pc:chgData name="Poppy Milne" userId="dbd09707-01bb-4d14-ba6f-59102c4d3794" providerId="ADAL" clId="{45BCC49D-519C-42EA-BC2A-B8685A4756C5}" dt="2025-01-17T15:44:14.621" v="374" actId="5793"/>
        <pc:sldMkLst>
          <pc:docMk/>
          <pc:sldMk cId="3660796450" sldId="286"/>
        </pc:sldMkLst>
        <pc:spChg chg="mod">
          <ac:chgData name="Poppy Milne" userId="dbd09707-01bb-4d14-ba6f-59102c4d3794" providerId="ADAL" clId="{45BCC49D-519C-42EA-BC2A-B8685A4756C5}" dt="2025-01-17T15:44:14.621" v="374" actId="5793"/>
          <ac:spMkLst>
            <pc:docMk/>
            <pc:sldMk cId="3660796450" sldId="286"/>
            <ac:spMk id="3" creationId="{A140006E-5BCB-7525-1DB2-20292B56FA0B}"/>
          </ac:spMkLst>
        </pc:spChg>
      </pc:sldChg>
      <pc:sldMasterChg chg="modSp mod">
        <pc:chgData name="Poppy Milne" userId="dbd09707-01bb-4d14-ba6f-59102c4d3794" providerId="ADAL" clId="{45BCC49D-519C-42EA-BC2A-B8685A4756C5}" dt="2025-01-17T15:46:12.893" v="426" actId="20577"/>
        <pc:sldMasterMkLst>
          <pc:docMk/>
          <pc:sldMasterMk cId="4041011504" sldId="2147483672"/>
        </pc:sldMasterMkLst>
        <pc:spChg chg="mod">
          <ac:chgData name="Poppy Milne" userId="dbd09707-01bb-4d14-ba6f-59102c4d3794" providerId="ADAL" clId="{45BCC49D-519C-42EA-BC2A-B8685A4756C5}" dt="2025-01-17T15:46:12.893" v="426" actId="20577"/>
          <ac:spMkLst>
            <pc:docMk/>
            <pc:sldMasterMk cId="4041011504" sldId="2147483672"/>
            <ac:spMk id="13" creationId="{96B58472-4E2C-4A60-A0C1-061D881AFC45}"/>
          </ac:spMkLst>
        </pc:spChg>
      </pc:sldMasterChg>
      <pc:sldMasterChg chg="modSp mod modSldLayout">
        <pc:chgData name="Poppy Milne" userId="dbd09707-01bb-4d14-ba6f-59102c4d3794" providerId="ADAL" clId="{45BCC49D-519C-42EA-BC2A-B8685A4756C5}" dt="2025-01-17T15:45:34.843" v="395" actId="20577"/>
        <pc:sldMasterMkLst>
          <pc:docMk/>
          <pc:sldMasterMk cId="1210969137" sldId="2147483696"/>
        </pc:sldMasterMkLst>
        <pc:spChg chg="mod">
          <ac:chgData name="Poppy Milne" userId="dbd09707-01bb-4d14-ba6f-59102c4d3794" providerId="ADAL" clId="{45BCC49D-519C-42EA-BC2A-B8685A4756C5}" dt="2025-01-17T15:45:34.843" v="395" actId="20577"/>
          <ac:spMkLst>
            <pc:docMk/>
            <pc:sldMasterMk cId="1210969137" sldId="2147483696"/>
            <ac:spMk id="13" creationId="{96B58472-4E2C-4A60-A0C1-061D881AFC45}"/>
          </ac:spMkLst>
        </pc:spChg>
        <pc:sldLayoutChg chg="modSp mod">
          <pc:chgData name="Poppy Milne" userId="dbd09707-01bb-4d14-ba6f-59102c4d3794" providerId="ADAL" clId="{45BCC49D-519C-42EA-BC2A-B8685A4756C5}" dt="2025-01-17T15:33:11.912" v="13" actId="20577"/>
          <pc:sldLayoutMkLst>
            <pc:docMk/>
            <pc:sldMasterMk cId="1210969137" sldId="2147483696"/>
            <pc:sldLayoutMk cId="3062621969" sldId="2147483697"/>
          </pc:sldLayoutMkLst>
          <pc:spChg chg="mod">
            <ac:chgData name="Poppy Milne" userId="dbd09707-01bb-4d14-ba6f-59102c4d3794" providerId="ADAL" clId="{45BCC49D-519C-42EA-BC2A-B8685A4756C5}" dt="2025-01-17T15:33:11.912" v="13" actId="20577"/>
            <ac:spMkLst>
              <pc:docMk/>
              <pc:sldMasterMk cId="1210969137" sldId="2147483696"/>
              <pc:sldLayoutMk cId="3062621969" sldId="2147483697"/>
              <ac:spMk id="36" creationId="{121BA008-43C2-41A3-B7C5-A509F8795445}"/>
            </ac:spMkLst>
          </pc:spChg>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07/relationships/hdphoto" Target="../media/hdphoto1.wdp"/><Relationship Id="rId1"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44DA91EC-0F09-4D72-BF09-B46A04D788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24" b="35429"/>
          <a:stretch/>
        </p:blipFill>
        <p:spPr>
          <a:xfrm>
            <a:off x="7903" y="3656746"/>
            <a:ext cx="12195495" cy="3241427"/>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20462"/>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pic>
        <p:nvPicPr>
          <p:cNvPr id="7" name="Picture 6" descr="Logo&#10;&#10;Description automatically generated">
            <a:extLst>
              <a:ext uri="{FF2B5EF4-FFF2-40B4-BE49-F238E27FC236}">
                <a16:creationId xmlns:a16="http://schemas.microsoft.com/office/drawing/2014/main" id="{6CED2D1B-3E2A-F852-D114-8169C7C044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7223"/>
          <a:stretch/>
        </p:blipFill>
        <p:spPr>
          <a:xfrm>
            <a:off x="9982200" y="501847"/>
            <a:ext cx="1773940" cy="1052117"/>
          </a:xfrm>
          <a:prstGeom prst="rect">
            <a:avLst/>
          </a:prstGeom>
        </p:spPr>
      </p:pic>
    </p:spTree>
    <p:extLst>
      <p:ext uri="{BB962C8B-B14F-4D97-AF65-F5344CB8AC3E}">
        <p14:creationId xmlns:p14="http://schemas.microsoft.com/office/powerpoint/2010/main" val="350154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17/01/2025</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F4532B-1DB4-2101-BA05-0D57B4107C14}"/>
              </a:ext>
            </a:extLst>
          </p:cNvPr>
          <p:cNvPicPr>
            <a:picLocks noChangeAspect="1"/>
          </p:cNvPicPr>
          <p:nvPr userDrawn="1"/>
        </p:nvPicPr>
        <p:blipFill>
          <a:blip r:embed="rId2">
            <a:extLst>
              <a:ext uri="{28A0092B-C50C-407E-A947-70E740481C1C}">
                <a14:useLocalDpi xmlns:a14="http://schemas.microsoft.com/office/drawing/2010/main" val="0"/>
              </a:ext>
            </a:extLst>
          </a:blip>
          <a:srcRect t="7924" b="7924"/>
          <a:stretch/>
        </p:blipFill>
        <p:spPr>
          <a:xfrm>
            <a:off x="1521069" y="3790494"/>
            <a:ext cx="10670931" cy="3110211"/>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37995"/>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dirty="0">
                <a:solidFill>
                  <a:schemeClr val="tx1"/>
                </a:solidFill>
                <a:latin typeface="Lucida Sans" pitchFamily="34" charset="0"/>
              </a:rPr>
              <a:t>TRAC International</a:t>
            </a:r>
          </a:p>
          <a:p>
            <a:pPr eaLnBrk="0" fontAlgn="base" hangingPunct="0">
              <a:spcBef>
                <a:spcPct val="0"/>
              </a:spcBef>
              <a:spcAft>
                <a:spcPct val="0"/>
              </a:spcAft>
              <a:defRPr/>
            </a:pPr>
            <a:endParaRPr lang="en-GB" sz="3200" b="0" kern="0" dirty="0">
              <a:solidFill>
                <a:srgbClr val="FF0000"/>
              </a:solidFill>
              <a:latin typeface="Lucida Sans" pitchFamily="34" charset="0"/>
            </a:endParaRPr>
          </a:p>
        </p:txBody>
      </p:sp>
    </p:spTree>
    <p:extLst>
      <p:ext uri="{BB962C8B-B14F-4D97-AF65-F5344CB8AC3E}">
        <p14:creationId xmlns:p14="http://schemas.microsoft.com/office/powerpoint/2010/main" val="30626219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495433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1596982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30658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3349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34991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78787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38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409490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17/01/2025</a:t>
            </a:fld>
            <a:endParaRPr lang="en-GB" dirty="0"/>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198403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186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6377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17/01/2025</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7.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endParaRPr lang="en-US" sz="1400" b="1" baseline="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Quality • Innovation</a:t>
            </a:r>
          </a:p>
          <a:p>
            <a:endParaRPr lang="en-GB" sz="1600" b="1">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3"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415498"/>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TRAC INTERNATIONAL CAMPAIGN </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GB" sz="800" dirty="0">
              <a:latin typeface="Lucida Sans" panose="020B0602030504020204" pitchFamily="34" charset="0"/>
            </a:endParaRPr>
          </a:p>
        </p:txBody>
      </p:sp>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TRAC International Campaign</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12109691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who.int/news-room/fact-sheets/detail/mental-health-strengthening-our-response"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dribbble.com/shots/11351234-Mental-Health-Awareness-01/attachments/2963341?mode=media" TargetMode="Externa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tracint.sharepoint.com/:w:/r/_layouts/15/Doc.aspx?sourcedoc=%7BAB00A9BF-A19D-43BD-9E89-3CD340F630EE%7D&amp;file=TRAC%20POL%20C10.docx&amp;action=default&amp;mobileredirect=true&amp;DefaultItemOpen=1" TargetMode="External"/><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hyperlink" Target="https://www.health.harvard.edu/blog/gratitude-enhances-health-brings-happiness-and-may-even-lengthen-lives-202409113071#:~:text=Recent%20research%20has%20pointed%20to%20gratitude%27s%20myriad%20positive,depression%20risks%2C%20and%20favorable%20markers%20of%20cardiovascular%20health." TargetMode="External"/><Relationship Id="rId7" Type="http://schemas.openxmlformats.org/officeDocument/2006/relationships/image" Target="../media/image15.png"/><Relationship Id="rId2" Type="http://schemas.openxmlformats.org/officeDocument/2006/relationships/hyperlink" Target="https://www.medicalnewstoday.com/articles/is-exercise-more-effective-than-medication-for-depression-and-anxiety" TargetMode="External"/><Relationship Id="rId1" Type="http://schemas.openxmlformats.org/officeDocument/2006/relationships/slideLayout" Target="../slideLayouts/slideLayout15.xml"/><Relationship Id="rId6" Type="http://schemas.openxmlformats.org/officeDocument/2006/relationships/hyperlink" Target="https://www.bing.com/images/search?view=detailV2&amp;ccid=G%2Fdn2Y%2Fu&amp;id=2B0B24B1F82FF163CD0F5F32DA64CF7357A45B01&amp;thid=OIP.G_dn2Y_uQmEP6h5MV1EwCwHaLH&amp;mediaurl=https%3A%2F%2Fminimalistquotes.com%2Fimages%2Fblue-gratitude-is-the-most-important-of-all-h.jpg&amp;cdnurl=https%3A%2F%2Fth.bing.com%2Fth%2Fid%2FR.1bf767d98fee42610fea1e4c5751300b%3Frik%3DAVukV3PPZNoyXw%26pid%3DImgRaw%26r%3D0&amp;exph=1500&amp;expw=1000&amp;q=gratitude+is+the+most+important+of+human+emotions&amp;simid=608053347272973332&amp;FORM=IRPRST&amp;ck=CED4837C967DDCC301CA3073223F9E41&amp;selectedIndex=1&amp;itb=0&amp;cw=1721&amp;ch=868&amp;mode=overlay" TargetMode="External"/><Relationship Id="rId5" Type="http://schemas.openxmlformats.org/officeDocument/2006/relationships/image" Target="../media/image14.png"/><Relationship Id="rId4" Type="http://schemas.openxmlformats.org/officeDocument/2006/relationships/hyperlink" Target="https://www.bing.com/images/search?view=detailV2&amp;ccid=y7d6JbZb&amp;id=5C401E25E89E3B81741565334D8423D253E324DE&amp;thid=OIP.y7d6JbZbtjV9TZMEdoVoBgHaE_&amp;mediaurl=https%3A%2F%2Fd1ndsj6b8hkqu9.cloudfront.net%2Flink_data_pictures%2Fimages%2F000%2F838%2F999%2Foriginal%2Fopen-uri20231116-1881-1bpy714&amp;cdnurl=https%3A%2F%2Fth.bing.com%2Fth%2Fid%2FR.cbb77a25b65bb6357d4d930476856806%3Frik%3D3iTjU9IjhE0zZQ%26pid%3DImgRaw%26r%3D0&amp;exph=2700&amp;expw=4000&amp;q=breathing+exercises+mental+health+nhs&amp;simid=607996374545027705&amp;FORM=IRPRST&amp;ck=B897B855B4EB5BB6ED7C03F70148C362&amp;selectedIndex=7&amp;itb=0&amp;cw=1721&amp;ch=868&amp;mode=overlay"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mentalhealth.org.uk/explore-mental-health/publications/how-sleep-better" TargetMode="External"/><Relationship Id="rId2" Type="http://schemas.openxmlformats.org/officeDocument/2006/relationships/hyperlink" Target="https://volunteer.scot/" TargetMode="External"/><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hyperlink" Target="https://pmc.ncbi.nlm.nih.gov/articles/PMC3181883/" TargetMode="External"/><Relationship Id="rId4" Type="http://schemas.openxmlformats.org/officeDocument/2006/relationships/hyperlink" Target="https://pmc.ncbi.nlm.nih.gov/articles/PMC10159229/"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anxietyuk.org.uk/" TargetMode="External"/><Relationship Id="rId7" Type="http://schemas.openxmlformats.org/officeDocument/2006/relationships/hyperlink" Target="https://www.mind.org.uk/information-support/types-of-mental-health-problems/seasonal-affective-disorder-sad/self-care/#:~:text=Campaign%20Against%20Living%20Miserably%20(CALM,or%20use%20their%20webchat%20service." TargetMode="External"/><Relationship Id="rId2" Type="http://schemas.openxmlformats.org/officeDocument/2006/relationships/hyperlink" Target="https://www.nhs.uk/nhs-services/mental-health-services/where-to-get-urgent-help-for-mental-health/" TargetMode="External"/><Relationship Id="rId1" Type="http://schemas.openxmlformats.org/officeDocument/2006/relationships/slideLayout" Target="../slideLayouts/slideLayout15.xml"/><Relationship Id="rId6" Type="http://schemas.openxmlformats.org/officeDocument/2006/relationships/hyperlink" Target="https://www.nhs.uk/mental-health/self-help/guides-tools-and-activities/breathing-exercises-for-stress/" TargetMode="External"/><Relationship Id="rId5" Type="http://schemas.openxmlformats.org/officeDocument/2006/relationships/hyperlink" Target="https://www.bbc.co.uk/programmes/p0k61g2n" TargetMode="External"/><Relationship Id="rId4" Type="http://schemas.openxmlformats.org/officeDocument/2006/relationships/hyperlink" Target="https://www.nhs.uk/every-mind-matters/mental-health-issues/stres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13FF41-BC1C-6E19-342D-316795568B8E}"/>
              </a:ext>
            </a:extLst>
          </p:cNvPr>
          <p:cNvSpPr>
            <a:spLocks noGrp="1"/>
          </p:cNvSpPr>
          <p:nvPr>
            <p:ph type="subTitle" idx="1"/>
          </p:nvPr>
        </p:nvSpPr>
        <p:spPr>
          <a:xfrm>
            <a:off x="755383" y="2730501"/>
            <a:ext cx="6679457" cy="698499"/>
          </a:xfrm>
        </p:spPr>
        <p:txBody>
          <a:bodyPr/>
          <a:lstStyle/>
          <a:p>
            <a:r>
              <a:rPr lang="en-GB" dirty="0">
                <a:solidFill>
                  <a:schemeClr val="tx1"/>
                </a:solidFill>
              </a:rPr>
              <a:t>Mental Health Awareness</a:t>
            </a:r>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grpSp>
        <p:nvGrpSpPr>
          <p:cNvPr id="7" name="Group 6">
            <a:extLst>
              <a:ext uri="{FF2B5EF4-FFF2-40B4-BE49-F238E27FC236}">
                <a16:creationId xmlns:a16="http://schemas.microsoft.com/office/drawing/2014/main" id="{868F4CA0-32DD-018A-FE7F-4596A099F0FC}"/>
              </a:ext>
            </a:extLst>
          </p:cNvPr>
          <p:cNvGrpSpPr/>
          <p:nvPr/>
        </p:nvGrpSpPr>
        <p:grpSpPr>
          <a:xfrm>
            <a:off x="3528290" y="380205"/>
            <a:ext cx="5929745" cy="4920275"/>
            <a:chOff x="1439652" y="1481900"/>
            <a:chExt cx="6264696" cy="3718964"/>
          </a:xfrm>
        </p:grpSpPr>
        <p:sp>
          <p:nvSpPr>
            <p:cNvPr id="8" name="Freeform: Shape 7">
              <a:extLst>
                <a:ext uri="{FF2B5EF4-FFF2-40B4-BE49-F238E27FC236}">
                  <a16:creationId xmlns:a16="http://schemas.microsoft.com/office/drawing/2014/main" id="{91E8E7DF-F147-B02E-453D-CD66F7E864B0}"/>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9" name="Freeform: Shape 8">
              <a:extLst>
                <a:ext uri="{FF2B5EF4-FFF2-40B4-BE49-F238E27FC236}">
                  <a16:creationId xmlns:a16="http://schemas.microsoft.com/office/drawing/2014/main" id="{B1DB309B-3E58-7A38-285D-CE118AA9A665}"/>
                </a:ext>
              </a:extLst>
            </p:cNvPr>
            <p:cNvSpPr/>
            <p:nvPr/>
          </p:nvSpPr>
          <p:spPr>
            <a:xfrm>
              <a:off x="3319060" y="2205649"/>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0" name="Freeform: Shape 9">
              <a:extLst>
                <a:ext uri="{FF2B5EF4-FFF2-40B4-BE49-F238E27FC236}">
                  <a16:creationId xmlns:a16="http://schemas.microsoft.com/office/drawing/2014/main" id="{5BAF6505-CD8F-877A-6B15-A00A0832AA17}"/>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1" name="Freeform: Shape 10">
              <a:extLst>
                <a:ext uri="{FF2B5EF4-FFF2-40B4-BE49-F238E27FC236}">
                  <a16:creationId xmlns:a16="http://schemas.microsoft.com/office/drawing/2014/main" id="{BAA07AB7-4C88-DFCA-05FD-EDC3B8BD9658}"/>
                </a:ext>
              </a:extLst>
            </p:cNvPr>
            <p:cNvSpPr/>
            <p:nvPr/>
          </p:nvSpPr>
          <p:spPr>
            <a:xfrm>
              <a:off x="2055847" y="369237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First Aid</a:t>
              </a:r>
            </a:p>
          </p:txBody>
        </p:sp>
        <p:sp>
          <p:nvSpPr>
            <p:cNvPr id="12" name="Freeform: Shape 11">
              <a:extLst>
                <a:ext uri="{FF2B5EF4-FFF2-40B4-BE49-F238E27FC236}">
                  <a16:creationId xmlns:a16="http://schemas.microsoft.com/office/drawing/2014/main" id="{1C6AC92F-7EB0-E398-F7FA-025F9A1C0414}"/>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Lucida Sans" pitchFamily="34" charset="0"/>
                </a:rPr>
                <a:t>0</a:t>
              </a:r>
            </a:p>
            <a:p>
              <a:pPr marL="0" lvl="0" indent="0" algn="ctr" defTabSz="800100">
                <a:lnSpc>
                  <a:spcPct val="90000"/>
                </a:lnSpc>
                <a:spcBef>
                  <a:spcPct val="0"/>
                </a:spcBef>
                <a:spcAft>
                  <a:spcPct val="35000"/>
                </a:spcAft>
                <a:buNone/>
              </a:pPr>
              <a:r>
                <a:rPr lang="en-GB" sz="1800" kern="1200" dirty="0">
                  <a:latin typeface="Lucida Sans" pitchFamily="34" charset="0"/>
                </a:rPr>
                <a:t>Near Miss</a:t>
              </a:r>
            </a:p>
          </p:txBody>
        </p:sp>
      </p:gr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646331"/>
          </a:xfrm>
          <a:prstGeom prst="rect">
            <a:avLst/>
          </a:prstGeom>
        </p:spPr>
        <p:txBody>
          <a:bodyPr>
            <a:spAutoFit/>
          </a:bodyPr>
          <a:lstStyle/>
          <a:p>
            <a:pPr>
              <a:buNone/>
            </a:pPr>
            <a:r>
              <a:rPr lang="en-GB" dirty="0">
                <a:latin typeface="Lucida Sans" panose="020B0602030504020204" pitchFamily="34" charset="0"/>
              </a:rPr>
              <a:t>Summary of Incidents 2025 –</a:t>
            </a:r>
          </a:p>
          <a:p>
            <a:pPr>
              <a:buNone/>
            </a:pPr>
            <a:r>
              <a:rPr lang="en-GB" dirty="0">
                <a:latin typeface="Lucida Sans" panose="020B0602030504020204" pitchFamily="34" charset="0"/>
              </a:rPr>
              <a:t>January</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spTree>
    <p:extLst>
      <p:ext uri="{BB962C8B-B14F-4D97-AF65-F5344CB8AC3E}">
        <p14:creationId xmlns:p14="http://schemas.microsoft.com/office/powerpoint/2010/main" val="773859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BD818-A2CC-858A-0CAF-56C7EC60B390}"/>
              </a:ext>
            </a:extLst>
          </p:cNvPr>
          <p:cNvSpPr>
            <a:spLocks noGrp="1"/>
          </p:cNvSpPr>
          <p:nvPr>
            <p:ph type="title"/>
          </p:nvPr>
        </p:nvSpPr>
        <p:spPr/>
        <p:txBody>
          <a:bodyPr>
            <a:normAutofit/>
          </a:bodyPr>
          <a:lstStyle/>
          <a:p>
            <a:r>
              <a:rPr lang="en-GB" sz="3800" dirty="0"/>
              <a:t>Mental Health </a:t>
            </a:r>
          </a:p>
        </p:txBody>
      </p:sp>
      <p:sp>
        <p:nvSpPr>
          <p:cNvPr id="3" name="Content Placeholder 2">
            <a:extLst>
              <a:ext uri="{FF2B5EF4-FFF2-40B4-BE49-F238E27FC236}">
                <a16:creationId xmlns:a16="http://schemas.microsoft.com/office/drawing/2014/main" id="{88594565-0170-5A6E-0469-20031B4F85A1}"/>
              </a:ext>
            </a:extLst>
          </p:cNvPr>
          <p:cNvSpPr>
            <a:spLocks noGrp="1"/>
          </p:cNvSpPr>
          <p:nvPr>
            <p:ph sz="half" idx="1"/>
          </p:nvPr>
        </p:nvSpPr>
        <p:spPr>
          <a:xfrm>
            <a:off x="838200" y="1825625"/>
            <a:ext cx="8145544" cy="4351338"/>
          </a:xfrm>
        </p:spPr>
        <p:txBody>
          <a:bodyPr>
            <a:normAutofit lnSpcReduction="10000"/>
          </a:bodyPr>
          <a:lstStyle/>
          <a:p>
            <a:pPr marL="0" indent="0">
              <a:buNone/>
            </a:pPr>
            <a:r>
              <a:rPr lang="en-GB" sz="1400" dirty="0"/>
              <a:t>According to the World Health Organisation (WHO) </a:t>
            </a:r>
            <a:r>
              <a:rPr lang="en-GB" sz="1400" b="1" dirty="0"/>
              <a:t>mental health </a:t>
            </a:r>
            <a:r>
              <a:rPr lang="en-GB" sz="1400" dirty="0"/>
              <a:t>is:</a:t>
            </a:r>
          </a:p>
          <a:p>
            <a:pPr marL="0" indent="0">
              <a:buNone/>
            </a:pPr>
            <a:endParaRPr lang="en-GB" sz="1400" dirty="0"/>
          </a:p>
          <a:p>
            <a:pPr marL="0" indent="0">
              <a:buNone/>
            </a:pPr>
            <a:r>
              <a:rPr lang="en-GB" sz="1400" b="1" dirty="0"/>
              <a:t>‘A state of mental well-being that enables people to cope with the stresses of life, </a:t>
            </a:r>
            <a:r>
              <a:rPr lang="en-GB" sz="1400" b="1"/>
              <a:t>realise</a:t>
            </a:r>
            <a:r>
              <a:rPr lang="en-GB" sz="1400" b="1" dirty="0"/>
              <a:t> their abilities, learn well and work well, and contribute to their community…Mental health is a basic human right. And it is crucial to personal, community and socio-economic development.’</a:t>
            </a:r>
            <a:r>
              <a:rPr lang="en-GB" sz="800" b="1" dirty="0"/>
              <a:t>*</a:t>
            </a:r>
            <a:endParaRPr lang="en-GB" sz="1400" b="1" dirty="0"/>
          </a:p>
          <a:p>
            <a:pPr marL="0" indent="0">
              <a:buNone/>
            </a:pPr>
            <a:endParaRPr lang="en-GB" sz="1400" b="1" dirty="0"/>
          </a:p>
          <a:p>
            <a:pPr marL="0" indent="0">
              <a:buNone/>
            </a:pPr>
            <a:r>
              <a:rPr lang="en-GB" sz="1400" dirty="0"/>
              <a:t>We frequently forget that our mental health is just as important as our physical health and, like physical health, can ebb and flow. Taking care of your mental health is crucial, especially in January when the Christmas season is over and the days are cold and gloomy. Look after yourself by staying mindful of your self-care habits, reaching out for support when necessary, and tackling mental health challenges proactively.</a:t>
            </a:r>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r>
              <a:rPr lang="en-GB" sz="1400" dirty="0"/>
              <a:t>*</a:t>
            </a:r>
            <a:r>
              <a:rPr lang="en-GB" sz="800" dirty="0"/>
              <a:t>WHO </a:t>
            </a:r>
            <a:r>
              <a:rPr lang="en-GB" sz="800" dirty="0">
                <a:hlinkClick r:id="rId2"/>
              </a:rPr>
              <a:t>Mental health</a:t>
            </a:r>
            <a:endParaRPr lang="en-GB" sz="800" dirty="0"/>
          </a:p>
        </p:txBody>
      </p:sp>
      <p:pic>
        <p:nvPicPr>
          <p:cNvPr id="8" name="Picture 7">
            <a:extLst>
              <a:ext uri="{FF2B5EF4-FFF2-40B4-BE49-F238E27FC236}">
                <a16:creationId xmlns:a16="http://schemas.microsoft.com/office/drawing/2014/main" id="{C600A225-CD4D-7D21-269A-C6C9C926F0D3}"/>
              </a:ext>
            </a:extLst>
          </p:cNvPr>
          <p:cNvPicPr>
            <a:picLocks noChangeAspect="1"/>
          </p:cNvPicPr>
          <p:nvPr/>
        </p:nvPicPr>
        <p:blipFill>
          <a:blip r:embed="rId3"/>
          <a:stretch>
            <a:fillRect/>
          </a:stretch>
        </p:blipFill>
        <p:spPr>
          <a:xfrm>
            <a:off x="8983744" y="1690688"/>
            <a:ext cx="2839946" cy="4107531"/>
          </a:xfrm>
          <a:prstGeom prst="rect">
            <a:avLst/>
          </a:prstGeom>
        </p:spPr>
      </p:pic>
    </p:spTree>
    <p:extLst>
      <p:ext uri="{BB962C8B-B14F-4D97-AF65-F5344CB8AC3E}">
        <p14:creationId xmlns:p14="http://schemas.microsoft.com/office/powerpoint/2010/main" val="1601969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Therapy in NYC | TherapyCouchNYC">
            <a:extLst>
              <a:ext uri="{FF2B5EF4-FFF2-40B4-BE49-F238E27FC236}">
                <a16:creationId xmlns:a16="http://schemas.microsoft.com/office/drawing/2014/main" id="{854C1891-6C75-49B4-C612-F680208743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971" y="2224736"/>
            <a:ext cx="4495800" cy="36385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7BBD818-A2CC-858A-0CAF-56C7EC60B390}"/>
              </a:ext>
            </a:extLst>
          </p:cNvPr>
          <p:cNvSpPr>
            <a:spLocks noGrp="1"/>
          </p:cNvSpPr>
          <p:nvPr>
            <p:ph type="title"/>
          </p:nvPr>
        </p:nvSpPr>
        <p:spPr>
          <a:xfrm>
            <a:off x="838199" y="365125"/>
            <a:ext cx="10615367" cy="1325563"/>
          </a:xfrm>
        </p:spPr>
        <p:txBody>
          <a:bodyPr>
            <a:normAutofit/>
          </a:bodyPr>
          <a:lstStyle/>
          <a:p>
            <a:r>
              <a:rPr lang="en-GB" sz="3800" dirty="0"/>
              <a:t>Recognising the Signs of Poor Mental Health</a:t>
            </a:r>
          </a:p>
        </p:txBody>
      </p:sp>
      <p:sp>
        <p:nvSpPr>
          <p:cNvPr id="9" name="Freeform: Shape 8">
            <a:extLst>
              <a:ext uri="{FF2B5EF4-FFF2-40B4-BE49-F238E27FC236}">
                <a16:creationId xmlns:a16="http://schemas.microsoft.com/office/drawing/2014/main" id="{C36871FC-6B48-52D7-6368-AA88FE8499FE}"/>
              </a:ext>
            </a:extLst>
          </p:cNvPr>
          <p:cNvSpPr/>
          <p:nvPr/>
        </p:nvSpPr>
        <p:spPr>
          <a:xfrm>
            <a:off x="6306312" y="2105754"/>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Seeming ‘sad’</a:t>
            </a:r>
            <a:endParaRPr lang="en-GB" sz="1400" kern="1200"/>
          </a:p>
        </p:txBody>
      </p:sp>
      <p:sp>
        <p:nvSpPr>
          <p:cNvPr id="10" name="Freeform: Shape 9">
            <a:extLst>
              <a:ext uri="{FF2B5EF4-FFF2-40B4-BE49-F238E27FC236}">
                <a16:creationId xmlns:a16="http://schemas.microsoft.com/office/drawing/2014/main" id="{3F304503-084F-56F5-7182-0A6469067E1A}"/>
              </a:ext>
            </a:extLst>
          </p:cNvPr>
          <p:cNvSpPr/>
          <p:nvPr/>
        </p:nvSpPr>
        <p:spPr>
          <a:xfrm>
            <a:off x="6306312" y="2373464"/>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Lacking energy</a:t>
            </a:r>
            <a:endParaRPr lang="en-GB" sz="1400" kern="1200"/>
          </a:p>
        </p:txBody>
      </p:sp>
      <p:sp>
        <p:nvSpPr>
          <p:cNvPr id="11" name="Freeform: Shape 10">
            <a:extLst>
              <a:ext uri="{FF2B5EF4-FFF2-40B4-BE49-F238E27FC236}">
                <a16:creationId xmlns:a16="http://schemas.microsoft.com/office/drawing/2014/main" id="{E4BFDDBE-2B2F-BB58-52E3-4401C153ED0E}"/>
              </a:ext>
            </a:extLst>
          </p:cNvPr>
          <p:cNvSpPr/>
          <p:nvPr/>
        </p:nvSpPr>
        <p:spPr>
          <a:xfrm>
            <a:off x="6306312" y="2641173"/>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Loss of interest in day-to-day life</a:t>
            </a:r>
            <a:endParaRPr lang="en-GB" sz="1400" kern="1200"/>
          </a:p>
        </p:txBody>
      </p:sp>
      <p:sp>
        <p:nvSpPr>
          <p:cNvPr id="12" name="Freeform: Shape 11">
            <a:extLst>
              <a:ext uri="{FF2B5EF4-FFF2-40B4-BE49-F238E27FC236}">
                <a16:creationId xmlns:a16="http://schemas.microsoft.com/office/drawing/2014/main" id="{65667A22-B5F9-A8EB-DDFF-25074118E1A1}"/>
              </a:ext>
            </a:extLst>
          </p:cNvPr>
          <p:cNvSpPr/>
          <p:nvPr/>
        </p:nvSpPr>
        <p:spPr>
          <a:xfrm>
            <a:off x="6306312" y="2908882"/>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Withdrawn</a:t>
            </a:r>
            <a:endParaRPr lang="en-GB" sz="1400" kern="1200"/>
          </a:p>
        </p:txBody>
      </p:sp>
      <p:sp>
        <p:nvSpPr>
          <p:cNvPr id="13" name="Freeform: Shape 12">
            <a:extLst>
              <a:ext uri="{FF2B5EF4-FFF2-40B4-BE49-F238E27FC236}">
                <a16:creationId xmlns:a16="http://schemas.microsoft.com/office/drawing/2014/main" id="{1F638BE3-2464-1ABE-ECD5-7E00C7EF1C2F}"/>
              </a:ext>
            </a:extLst>
          </p:cNvPr>
          <p:cNvSpPr/>
          <p:nvPr/>
        </p:nvSpPr>
        <p:spPr>
          <a:xfrm>
            <a:off x="6306312" y="3176591"/>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Negative thoughts</a:t>
            </a:r>
            <a:endParaRPr lang="en-GB" sz="1400" kern="1200"/>
          </a:p>
        </p:txBody>
      </p:sp>
      <p:sp>
        <p:nvSpPr>
          <p:cNvPr id="14" name="Freeform: Shape 13">
            <a:extLst>
              <a:ext uri="{FF2B5EF4-FFF2-40B4-BE49-F238E27FC236}">
                <a16:creationId xmlns:a16="http://schemas.microsoft.com/office/drawing/2014/main" id="{C26E7D0A-D5BD-B4EA-9563-856DA3AE752F}"/>
              </a:ext>
            </a:extLst>
          </p:cNvPr>
          <p:cNvSpPr/>
          <p:nvPr/>
        </p:nvSpPr>
        <p:spPr>
          <a:xfrm>
            <a:off x="6306312" y="3444301"/>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Anxious</a:t>
            </a:r>
            <a:endParaRPr lang="en-GB" sz="1400" kern="1200"/>
          </a:p>
        </p:txBody>
      </p:sp>
      <p:sp>
        <p:nvSpPr>
          <p:cNvPr id="15" name="Freeform: Shape 14">
            <a:extLst>
              <a:ext uri="{FF2B5EF4-FFF2-40B4-BE49-F238E27FC236}">
                <a16:creationId xmlns:a16="http://schemas.microsoft.com/office/drawing/2014/main" id="{CA4BF057-115E-06C4-FA33-C3B623E2CA82}"/>
              </a:ext>
            </a:extLst>
          </p:cNvPr>
          <p:cNvSpPr/>
          <p:nvPr/>
        </p:nvSpPr>
        <p:spPr>
          <a:xfrm>
            <a:off x="6306312" y="3712010"/>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Low self-esteem</a:t>
            </a:r>
            <a:endParaRPr lang="en-GB" sz="1400" kern="1200"/>
          </a:p>
        </p:txBody>
      </p:sp>
      <p:sp>
        <p:nvSpPr>
          <p:cNvPr id="16" name="Freeform: Shape 15">
            <a:extLst>
              <a:ext uri="{FF2B5EF4-FFF2-40B4-BE49-F238E27FC236}">
                <a16:creationId xmlns:a16="http://schemas.microsoft.com/office/drawing/2014/main" id="{9E51E06D-CA8A-E07D-7CBE-212DAC88203E}"/>
              </a:ext>
            </a:extLst>
          </p:cNvPr>
          <p:cNvSpPr/>
          <p:nvPr/>
        </p:nvSpPr>
        <p:spPr>
          <a:xfrm>
            <a:off x="6306312" y="3979719"/>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Aggression</a:t>
            </a:r>
            <a:endParaRPr lang="en-GB" sz="1400" kern="1200"/>
          </a:p>
        </p:txBody>
      </p:sp>
      <p:sp>
        <p:nvSpPr>
          <p:cNvPr id="17" name="Freeform: Shape 16">
            <a:extLst>
              <a:ext uri="{FF2B5EF4-FFF2-40B4-BE49-F238E27FC236}">
                <a16:creationId xmlns:a16="http://schemas.microsoft.com/office/drawing/2014/main" id="{54645650-B1B5-90B0-D4AF-08A716367F6D}"/>
              </a:ext>
            </a:extLst>
          </p:cNvPr>
          <p:cNvSpPr/>
          <p:nvPr/>
        </p:nvSpPr>
        <p:spPr>
          <a:xfrm>
            <a:off x="6306312" y="4247428"/>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Hyperactivity</a:t>
            </a:r>
            <a:endParaRPr lang="en-GB" sz="1400" kern="1200"/>
          </a:p>
        </p:txBody>
      </p:sp>
      <p:sp>
        <p:nvSpPr>
          <p:cNvPr id="18" name="Freeform: Shape 17">
            <a:extLst>
              <a:ext uri="{FF2B5EF4-FFF2-40B4-BE49-F238E27FC236}">
                <a16:creationId xmlns:a16="http://schemas.microsoft.com/office/drawing/2014/main" id="{49F8C2F6-D923-7542-7BF7-1F5850743B12}"/>
              </a:ext>
            </a:extLst>
          </p:cNvPr>
          <p:cNvSpPr/>
          <p:nvPr/>
        </p:nvSpPr>
        <p:spPr>
          <a:xfrm>
            <a:off x="6306312" y="4515138"/>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Forgetfulness</a:t>
            </a:r>
            <a:endParaRPr lang="en-GB" sz="1400" kern="1200"/>
          </a:p>
        </p:txBody>
      </p:sp>
      <p:sp>
        <p:nvSpPr>
          <p:cNvPr id="19" name="Freeform: Shape 18">
            <a:extLst>
              <a:ext uri="{FF2B5EF4-FFF2-40B4-BE49-F238E27FC236}">
                <a16:creationId xmlns:a16="http://schemas.microsoft.com/office/drawing/2014/main" id="{1FAE1A33-9BAD-0CF7-81E7-9063E866B2D6}"/>
              </a:ext>
            </a:extLst>
          </p:cNvPr>
          <p:cNvSpPr/>
          <p:nvPr/>
        </p:nvSpPr>
        <p:spPr>
          <a:xfrm>
            <a:off x="6306312" y="4782847"/>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Sleeping too much or too little</a:t>
            </a:r>
            <a:endParaRPr lang="en-GB" sz="1400" kern="1200"/>
          </a:p>
        </p:txBody>
      </p:sp>
      <p:sp>
        <p:nvSpPr>
          <p:cNvPr id="20" name="Freeform: Shape 19">
            <a:extLst>
              <a:ext uri="{FF2B5EF4-FFF2-40B4-BE49-F238E27FC236}">
                <a16:creationId xmlns:a16="http://schemas.microsoft.com/office/drawing/2014/main" id="{E1AF0A0A-BBA1-32DD-A0DD-AD1C56623A1B}"/>
              </a:ext>
            </a:extLst>
          </p:cNvPr>
          <p:cNvSpPr/>
          <p:nvPr/>
        </p:nvSpPr>
        <p:spPr>
          <a:xfrm>
            <a:off x="6306312" y="5050556"/>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Eating too much or too little</a:t>
            </a:r>
            <a:endParaRPr lang="en-GB" sz="1400" kern="1200"/>
          </a:p>
        </p:txBody>
      </p:sp>
      <p:sp>
        <p:nvSpPr>
          <p:cNvPr id="21" name="Freeform: Shape 20">
            <a:extLst>
              <a:ext uri="{FF2B5EF4-FFF2-40B4-BE49-F238E27FC236}">
                <a16:creationId xmlns:a16="http://schemas.microsoft.com/office/drawing/2014/main" id="{1A949CBE-A460-4FF2-4451-007A67CF0491}"/>
              </a:ext>
            </a:extLst>
          </p:cNvPr>
          <p:cNvSpPr/>
          <p:nvPr/>
        </p:nvSpPr>
        <p:spPr>
          <a:xfrm>
            <a:off x="6306312" y="5318265"/>
            <a:ext cx="4320619" cy="237963"/>
          </a:xfrm>
          <a:custGeom>
            <a:avLst/>
            <a:gdLst>
              <a:gd name="connsiteX0" fmla="*/ 0 w 2828369"/>
              <a:gd name="connsiteY0" fmla="*/ 39661 h 237963"/>
              <a:gd name="connsiteX1" fmla="*/ 39661 w 2828369"/>
              <a:gd name="connsiteY1" fmla="*/ 0 h 237963"/>
              <a:gd name="connsiteX2" fmla="*/ 2788708 w 2828369"/>
              <a:gd name="connsiteY2" fmla="*/ 0 h 237963"/>
              <a:gd name="connsiteX3" fmla="*/ 2828369 w 2828369"/>
              <a:gd name="connsiteY3" fmla="*/ 39661 h 237963"/>
              <a:gd name="connsiteX4" fmla="*/ 2828369 w 2828369"/>
              <a:gd name="connsiteY4" fmla="*/ 198302 h 237963"/>
              <a:gd name="connsiteX5" fmla="*/ 2788708 w 2828369"/>
              <a:gd name="connsiteY5" fmla="*/ 237963 h 237963"/>
              <a:gd name="connsiteX6" fmla="*/ 39661 w 2828369"/>
              <a:gd name="connsiteY6" fmla="*/ 237963 h 237963"/>
              <a:gd name="connsiteX7" fmla="*/ 0 w 2828369"/>
              <a:gd name="connsiteY7" fmla="*/ 198302 h 237963"/>
              <a:gd name="connsiteX8" fmla="*/ 0 w 2828369"/>
              <a:gd name="connsiteY8" fmla="*/ 39661 h 23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8369" h="237963">
                <a:moveTo>
                  <a:pt x="0" y="39661"/>
                </a:moveTo>
                <a:cubicBezTo>
                  <a:pt x="0" y="17757"/>
                  <a:pt x="17757" y="0"/>
                  <a:pt x="39661" y="0"/>
                </a:cubicBezTo>
                <a:lnTo>
                  <a:pt x="2788708" y="0"/>
                </a:lnTo>
                <a:cubicBezTo>
                  <a:pt x="2810612" y="0"/>
                  <a:pt x="2828369" y="17757"/>
                  <a:pt x="2828369" y="39661"/>
                </a:cubicBezTo>
                <a:lnTo>
                  <a:pt x="2828369" y="198302"/>
                </a:lnTo>
                <a:cubicBezTo>
                  <a:pt x="2828369" y="220206"/>
                  <a:pt x="2810612" y="237963"/>
                  <a:pt x="2788708" y="237963"/>
                </a:cubicBezTo>
                <a:lnTo>
                  <a:pt x="39661" y="237963"/>
                </a:lnTo>
                <a:cubicBezTo>
                  <a:pt x="17757" y="237963"/>
                  <a:pt x="0" y="220206"/>
                  <a:pt x="0" y="198302"/>
                </a:cubicBezTo>
                <a:lnTo>
                  <a:pt x="0" y="39661"/>
                </a:lnTo>
                <a:close/>
              </a:path>
            </a:pathLst>
          </a:custGeom>
          <a:ln>
            <a:solidFill>
              <a:schemeClr val="tx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9716" tIns="49716" rIns="49716" bIns="49716" numCol="1" spcCol="1270" anchor="ctr" anchorCtr="0">
            <a:noAutofit/>
          </a:bodyPr>
          <a:lstStyle/>
          <a:p>
            <a:pPr marL="0" lvl="0" indent="0" algn="ctr" defTabSz="444500">
              <a:lnSpc>
                <a:spcPct val="90000"/>
              </a:lnSpc>
              <a:spcBef>
                <a:spcPct val="0"/>
              </a:spcBef>
              <a:spcAft>
                <a:spcPct val="35000"/>
              </a:spcAft>
              <a:buNone/>
            </a:pPr>
            <a:r>
              <a:rPr lang="en-GB" sz="1400" i="0" kern="1200"/>
              <a:t>Having strict habits or routines around food</a:t>
            </a:r>
            <a:endParaRPr lang="en-GB" sz="1400" kern="1200"/>
          </a:p>
        </p:txBody>
      </p:sp>
    </p:spTree>
    <p:extLst>
      <p:ext uri="{BB962C8B-B14F-4D97-AF65-F5344CB8AC3E}">
        <p14:creationId xmlns:p14="http://schemas.microsoft.com/office/powerpoint/2010/main" val="4268853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D8FBA-C08F-F81E-FD1D-F47C8F345D02}"/>
              </a:ext>
            </a:extLst>
          </p:cNvPr>
          <p:cNvSpPr>
            <a:spLocks noGrp="1"/>
          </p:cNvSpPr>
          <p:nvPr>
            <p:ph type="title"/>
          </p:nvPr>
        </p:nvSpPr>
        <p:spPr/>
        <p:txBody>
          <a:bodyPr>
            <a:normAutofit/>
          </a:bodyPr>
          <a:lstStyle/>
          <a:p>
            <a:r>
              <a:rPr lang="en-GB" sz="3800" dirty="0"/>
              <a:t>Common Mental Health Disorders</a:t>
            </a:r>
          </a:p>
        </p:txBody>
      </p:sp>
      <p:sp>
        <p:nvSpPr>
          <p:cNvPr id="3" name="Content Placeholder 2">
            <a:extLst>
              <a:ext uri="{FF2B5EF4-FFF2-40B4-BE49-F238E27FC236}">
                <a16:creationId xmlns:a16="http://schemas.microsoft.com/office/drawing/2014/main" id="{A140006E-5BCB-7525-1DB2-20292B56FA0B}"/>
              </a:ext>
            </a:extLst>
          </p:cNvPr>
          <p:cNvSpPr>
            <a:spLocks noGrp="1"/>
          </p:cNvSpPr>
          <p:nvPr>
            <p:ph sz="half" idx="1"/>
          </p:nvPr>
        </p:nvSpPr>
        <p:spPr>
          <a:xfrm>
            <a:off x="838200" y="1825625"/>
            <a:ext cx="8979568" cy="4351338"/>
          </a:xfrm>
        </p:spPr>
        <p:txBody>
          <a:bodyPr>
            <a:normAutofit/>
          </a:bodyPr>
          <a:lstStyle/>
          <a:p>
            <a:r>
              <a:rPr lang="en-GB" sz="1400" b="1" dirty="0"/>
              <a:t>Depression</a:t>
            </a:r>
            <a:r>
              <a:rPr lang="en-GB" sz="1400" dirty="0"/>
              <a:t> is the most common mental illness and is a leading cause of ill health and disability globally (WHO). It affects 1 in 6 people at some point in their lives and can be triggered by factors including lifestyle, hormones and genetics. Growing evidence now suggests that gut health plays a significant role in depression, making diet an important factor to consider in managing the condition. Below are other common mental health issues, which may occur on their own but are often linked with depression.</a:t>
            </a:r>
          </a:p>
          <a:p>
            <a:r>
              <a:rPr lang="en-GB" sz="1400" b="1" dirty="0"/>
              <a:t>Anxiety</a:t>
            </a:r>
            <a:r>
              <a:rPr lang="en-GB" sz="1400" dirty="0"/>
              <a:t> – This is an increasingly common issue, affecting more women than men. The reason for the increase is thought to include the impact of social media, heightened pressure surrounding work, worries about the economy and global uncertainty.</a:t>
            </a:r>
          </a:p>
          <a:p>
            <a:r>
              <a:rPr lang="en-GB" sz="1400" b="1" dirty="0"/>
              <a:t>Obsessive-Compulsive Disorder </a:t>
            </a:r>
            <a:r>
              <a:rPr lang="en-GB" sz="1400" dirty="0"/>
              <a:t>- People who suffer from this engage in repetitive behaviours or mental compulsions as a way of reducing their anxiety. Approximately 2% of people will develop clinical OCD during their lifetime, while 25% may experience obsessive-compulsive behaviours to some extent.</a:t>
            </a:r>
          </a:p>
          <a:p>
            <a:r>
              <a:rPr lang="en-GB" sz="1400" b="1" dirty="0"/>
              <a:t>Post Traumatic Stress Disorder (PTSD) </a:t>
            </a:r>
            <a:r>
              <a:rPr lang="en-GB" sz="1400" dirty="0"/>
              <a:t>– This condition is triggered by experiencing or witnessing a traumatic event, leading to symptoms like flashbacks, anxiety, and emotional issue. The prevalence of this has increased since the COVID pandemic. </a:t>
            </a:r>
          </a:p>
          <a:p>
            <a:r>
              <a:rPr lang="en-GB" sz="1400" b="1" dirty="0"/>
              <a:t>Seasonal Affective Disorder (SAD) – </a:t>
            </a:r>
            <a:r>
              <a:rPr lang="en-GB" sz="1400" dirty="0"/>
              <a:t>‘Winter Depression’ is a condition linked to lack of daylight. This is common in the UK and can be treated with light therapy.</a:t>
            </a:r>
            <a:endParaRPr lang="en-GB" dirty="0"/>
          </a:p>
        </p:txBody>
      </p:sp>
      <p:pic>
        <p:nvPicPr>
          <p:cNvPr id="5" name="Picture 4">
            <a:extLst>
              <a:ext uri="{FF2B5EF4-FFF2-40B4-BE49-F238E27FC236}">
                <a16:creationId xmlns:a16="http://schemas.microsoft.com/office/drawing/2014/main" id="{86F56F01-91EA-D00B-F622-1B4CEE9408AE}"/>
              </a:ext>
            </a:extLst>
          </p:cNvPr>
          <p:cNvPicPr>
            <a:picLocks noChangeAspect="1"/>
          </p:cNvPicPr>
          <p:nvPr/>
        </p:nvPicPr>
        <p:blipFill>
          <a:blip r:embed="rId2"/>
          <a:stretch>
            <a:fillRect/>
          </a:stretch>
        </p:blipFill>
        <p:spPr>
          <a:xfrm>
            <a:off x="9925050" y="1165101"/>
            <a:ext cx="1970598" cy="4788489"/>
          </a:xfrm>
          <a:prstGeom prst="rect">
            <a:avLst/>
          </a:prstGeom>
        </p:spPr>
      </p:pic>
    </p:spTree>
    <p:extLst>
      <p:ext uri="{BB962C8B-B14F-4D97-AF65-F5344CB8AC3E}">
        <p14:creationId xmlns:p14="http://schemas.microsoft.com/office/powerpoint/2010/main" val="562493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hlinkClick r:id="rId2"/>
            <a:extLst>
              <a:ext uri="{FF2B5EF4-FFF2-40B4-BE49-F238E27FC236}">
                <a16:creationId xmlns:a16="http://schemas.microsoft.com/office/drawing/2014/main" id="{00EF200C-5FAC-8F5A-03BE-07A383E3E7F6}"/>
              </a:ext>
            </a:extLst>
          </p:cNvPr>
          <p:cNvPicPr>
            <a:picLocks noChangeAspect="1" noChangeArrowheads="1"/>
          </p:cNvPicPr>
          <p:nvPr/>
        </p:nvPicPr>
        <p:blipFill>
          <a:blip r:embed="rId3">
            <a:alphaModFix amt="60000"/>
            <a:extLst>
              <a:ext uri="{28A0092B-C50C-407E-A947-70E740481C1C}">
                <a14:useLocalDpi xmlns:a14="http://schemas.microsoft.com/office/drawing/2010/main" val="0"/>
              </a:ext>
            </a:extLst>
          </a:blip>
          <a:srcRect/>
          <a:stretch>
            <a:fillRect/>
          </a:stretch>
        </p:blipFill>
        <p:spPr bwMode="auto">
          <a:xfrm>
            <a:off x="6825469" y="1942786"/>
            <a:ext cx="5181600" cy="39478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71D8FBA-C08F-F81E-FD1D-F47C8F345D02}"/>
              </a:ext>
            </a:extLst>
          </p:cNvPr>
          <p:cNvSpPr>
            <a:spLocks noGrp="1"/>
          </p:cNvSpPr>
          <p:nvPr>
            <p:ph type="title"/>
          </p:nvPr>
        </p:nvSpPr>
        <p:spPr/>
        <p:txBody>
          <a:bodyPr>
            <a:normAutofit/>
          </a:bodyPr>
          <a:lstStyle/>
          <a:p>
            <a:r>
              <a:rPr lang="en-GB" sz="3800" dirty="0"/>
              <a:t>How to Manage Mental Health Conditions</a:t>
            </a:r>
          </a:p>
        </p:txBody>
      </p:sp>
      <p:sp>
        <p:nvSpPr>
          <p:cNvPr id="3" name="Content Placeholder 2">
            <a:extLst>
              <a:ext uri="{FF2B5EF4-FFF2-40B4-BE49-F238E27FC236}">
                <a16:creationId xmlns:a16="http://schemas.microsoft.com/office/drawing/2014/main" id="{A140006E-5BCB-7525-1DB2-20292B56FA0B}"/>
              </a:ext>
            </a:extLst>
          </p:cNvPr>
          <p:cNvSpPr>
            <a:spLocks noGrp="1"/>
          </p:cNvSpPr>
          <p:nvPr>
            <p:ph sz="half" idx="1"/>
          </p:nvPr>
        </p:nvSpPr>
        <p:spPr>
          <a:xfrm>
            <a:off x="838200" y="2134810"/>
            <a:ext cx="6920061" cy="4351338"/>
          </a:xfrm>
        </p:spPr>
        <p:txBody>
          <a:bodyPr/>
          <a:lstStyle/>
          <a:p>
            <a:r>
              <a:rPr lang="en-GB" sz="1400" b="1" dirty="0"/>
              <a:t>Learn to recognise the signs </a:t>
            </a:r>
            <a:r>
              <a:rPr lang="en-GB" sz="1400" dirty="0"/>
              <a:t>-  Addressing poor mental health early can prevent it from spiralling out of control. Confronting mental health issues and overcoming denial is often one of the most challenging steps.</a:t>
            </a:r>
          </a:p>
          <a:p>
            <a:r>
              <a:rPr lang="en-GB" sz="1400" b="1" dirty="0"/>
              <a:t>Reach out for help </a:t>
            </a:r>
            <a:r>
              <a:rPr lang="en-GB" sz="1400" dirty="0"/>
              <a:t>– This could be your GP, a support organisation, colleague or a friend. Connecting with others will provide you with the support, resources, and guidance needed to manage symptoms and enhance your overall well-being. Do not suffer alone.</a:t>
            </a:r>
          </a:p>
          <a:p>
            <a:r>
              <a:rPr lang="en-GB" sz="1400" b="1" dirty="0"/>
              <a:t>Be kind to yourself </a:t>
            </a:r>
            <a:r>
              <a:rPr lang="en-GB" sz="1400" dirty="0"/>
              <a:t>– Offer the same kindness and compassion to yourself as you would to a friend in a similar situation. Recognise your negative feelings without blaming yourself for having them.</a:t>
            </a:r>
          </a:p>
          <a:p>
            <a:r>
              <a:rPr lang="en-GB" sz="1400" b="1" dirty="0"/>
              <a:t>Talk about it </a:t>
            </a:r>
            <a:r>
              <a:rPr lang="en-GB" sz="1400" dirty="0"/>
              <a:t>– Being open about your problems will make things easier and could help others in a similar position. Overcoming the stigma around mental health means promoting open conversations, correcting misconceptions, raising awareness and creating a welcoming environment for those seeking support.</a:t>
            </a:r>
          </a:p>
        </p:txBody>
      </p:sp>
    </p:spTree>
    <p:extLst>
      <p:ext uri="{BB962C8B-B14F-4D97-AF65-F5344CB8AC3E}">
        <p14:creationId xmlns:p14="http://schemas.microsoft.com/office/powerpoint/2010/main" val="3385914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BE81BA-9DC7-7924-A548-623912C12E29}"/>
              </a:ext>
            </a:extLst>
          </p:cNvPr>
          <p:cNvPicPr>
            <a:picLocks noChangeAspect="1"/>
          </p:cNvPicPr>
          <p:nvPr/>
        </p:nvPicPr>
        <p:blipFill>
          <a:blip r:embed="rId2"/>
          <a:stretch>
            <a:fillRect/>
          </a:stretch>
        </p:blipFill>
        <p:spPr>
          <a:xfrm>
            <a:off x="9841367" y="4984134"/>
            <a:ext cx="1188584" cy="1257688"/>
          </a:xfrm>
          <a:prstGeom prst="rect">
            <a:avLst/>
          </a:prstGeom>
        </p:spPr>
      </p:pic>
      <p:sp>
        <p:nvSpPr>
          <p:cNvPr id="6" name="Rectangle 5">
            <a:extLst>
              <a:ext uri="{FF2B5EF4-FFF2-40B4-BE49-F238E27FC236}">
                <a16:creationId xmlns:a16="http://schemas.microsoft.com/office/drawing/2014/main" id="{08213E6F-CAF2-11EE-1BBC-BF3B8E994B0E}"/>
              </a:ext>
            </a:extLst>
          </p:cNvPr>
          <p:cNvSpPr/>
          <p:nvPr/>
        </p:nvSpPr>
        <p:spPr>
          <a:xfrm>
            <a:off x="709098" y="4655926"/>
            <a:ext cx="11039774" cy="1585896"/>
          </a:xfrm>
          <a:prstGeom prst="rect">
            <a:avLst/>
          </a:prstGeom>
          <a:solidFill>
            <a:srgbClr val="FFC000">
              <a:alpha val="1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58B9B9AE-23DF-8AED-5AE5-590B7C820E4D}"/>
              </a:ext>
            </a:extLst>
          </p:cNvPr>
          <p:cNvSpPr>
            <a:spLocks noGrp="1"/>
          </p:cNvSpPr>
          <p:nvPr>
            <p:ph type="title"/>
          </p:nvPr>
        </p:nvSpPr>
        <p:spPr/>
        <p:txBody>
          <a:bodyPr/>
          <a:lstStyle/>
          <a:p>
            <a:r>
              <a:rPr lang="en-GB" dirty="0"/>
              <a:t>What TRAC Do To Help</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1"/>
          </p:nvPr>
        </p:nvSpPr>
        <p:spPr>
          <a:xfrm>
            <a:off x="843816" y="1564637"/>
            <a:ext cx="10509984" cy="4351338"/>
          </a:xfrm>
        </p:spPr>
        <p:txBody>
          <a:bodyPr>
            <a:normAutofit fontScale="25000" lnSpcReduction="20000"/>
          </a:bodyPr>
          <a:lstStyle/>
          <a:p>
            <a:pPr marL="0" indent="0">
              <a:lnSpc>
                <a:spcPct val="120000"/>
              </a:lnSpc>
              <a:buNone/>
            </a:pPr>
            <a:r>
              <a:rPr lang="en-GB" sz="4800" dirty="0">
                <a:latin typeface="+mn-lt"/>
              </a:rPr>
              <a:t>TRAC is committed to ensuring the wellbeing of their staff. TRAC is dedicated to creating an open workplace environment that promotes mental wellbeing, where employees </a:t>
            </a:r>
            <a:r>
              <a:rPr lang="en-GB" sz="4800" b="0" i="0" dirty="0">
                <a:solidFill>
                  <a:srgbClr val="000000"/>
                </a:solidFill>
                <a:effectLst/>
                <a:latin typeface="+mn-lt"/>
              </a:rPr>
              <a:t>feel comfortable talking </a:t>
            </a:r>
            <a:r>
              <a:rPr lang="en-GB" sz="4800" dirty="0">
                <a:solidFill>
                  <a:srgbClr val="000000"/>
                </a:solidFill>
                <a:latin typeface="+mn-lt"/>
              </a:rPr>
              <a:t>o</a:t>
            </a:r>
            <a:r>
              <a:rPr lang="en-GB" sz="4800" b="0" i="0" dirty="0">
                <a:solidFill>
                  <a:srgbClr val="000000"/>
                </a:solidFill>
                <a:effectLst/>
                <a:latin typeface="+mn-lt"/>
              </a:rPr>
              <a:t>penly about their mental health. For more details see </a:t>
            </a:r>
            <a:r>
              <a:rPr lang="en-GB" sz="4800" b="0" i="0" dirty="0">
                <a:solidFill>
                  <a:srgbClr val="000000"/>
                </a:solidFill>
                <a:effectLst/>
                <a:latin typeface="+mn-lt"/>
                <a:hlinkClick r:id="rId3"/>
              </a:rPr>
              <a:t>TRAC Employee Health Policy (TRAC POL C10).</a:t>
            </a:r>
            <a:endParaRPr lang="en-GB" sz="4800" dirty="0">
              <a:solidFill>
                <a:srgbClr val="000000"/>
              </a:solidFill>
              <a:latin typeface="+mn-lt"/>
            </a:endParaRPr>
          </a:p>
          <a:p>
            <a:pPr marL="0" indent="0">
              <a:lnSpc>
                <a:spcPct val="120000"/>
              </a:lnSpc>
              <a:buNone/>
            </a:pPr>
            <a:endParaRPr lang="en-GB" sz="4800" dirty="0">
              <a:solidFill>
                <a:srgbClr val="000000"/>
              </a:solidFill>
              <a:latin typeface="+mn-lt"/>
            </a:endParaRPr>
          </a:p>
          <a:p>
            <a:pPr marL="0" indent="0">
              <a:lnSpc>
                <a:spcPct val="120000"/>
              </a:lnSpc>
              <a:buNone/>
            </a:pPr>
            <a:r>
              <a:rPr lang="en-GB" sz="4800" dirty="0">
                <a:solidFill>
                  <a:srgbClr val="000000"/>
                </a:solidFill>
                <a:latin typeface="+mn-lt"/>
              </a:rPr>
              <a:t>TRAC do this by:</a:t>
            </a:r>
            <a:endParaRPr lang="en-GB" sz="4800" dirty="0">
              <a:latin typeface="+mn-lt"/>
            </a:endParaRPr>
          </a:p>
          <a:p>
            <a:pPr>
              <a:lnSpc>
                <a:spcPct val="120000"/>
              </a:lnSpc>
            </a:pPr>
            <a:r>
              <a:rPr lang="en-GB" sz="4800" dirty="0">
                <a:latin typeface="+mn-lt"/>
              </a:rPr>
              <a:t>Supporting staff experiencing mental health problems in the workplace or personally. Any disclosure of issues or concerns will lead to support, not discrimination.</a:t>
            </a:r>
          </a:p>
          <a:p>
            <a:pPr>
              <a:lnSpc>
                <a:spcPct val="120000"/>
              </a:lnSpc>
            </a:pPr>
            <a:r>
              <a:rPr lang="en-GB" sz="4800" b="0" i="0" dirty="0">
                <a:solidFill>
                  <a:srgbClr val="000000"/>
                </a:solidFill>
                <a:effectLst/>
                <a:latin typeface="+mn-lt"/>
              </a:rPr>
              <a:t>Identifying the causes of work-related mental health problems and when work related and aiming to reduce the risks.</a:t>
            </a:r>
          </a:p>
          <a:p>
            <a:pPr>
              <a:lnSpc>
                <a:spcPct val="120000"/>
              </a:lnSpc>
            </a:pPr>
            <a:r>
              <a:rPr lang="en-GB" sz="4800" b="0" i="0" dirty="0">
                <a:solidFill>
                  <a:srgbClr val="000000"/>
                </a:solidFill>
                <a:effectLst/>
                <a:latin typeface="+mn-lt"/>
              </a:rPr>
              <a:t>Give employees information on, and increase their awareness of, mental wellbeing and recognising warning signs/potential triggers.</a:t>
            </a:r>
          </a:p>
          <a:p>
            <a:pPr>
              <a:lnSpc>
                <a:spcPct val="120000"/>
              </a:lnSpc>
            </a:pPr>
            <a:r>
              <a:rPr lang="en-GB" sz="4800" b="0" i="0" dirty="0">
                <a:solidFill>
                  <a:srgbClr val="000000"/>
                </a:solidFill>
                <a:effectLst/>
                <a:latin typeface="+mn-lt"/>
              </a:rPr>
              <a:t>TRAC also </a:t>
            </a:r>
            <a:r>
              <a:rPr lang="en-GB" sz="4800" dirty="0">
                <a:solidFill>
                  <a:srgbClr val="000000"/>
                </a:solidFill>
                <a:latin typeface="+mn-lt"/>
              </a:rPr>
              <a:t>support workplace mental wellbeing by providing </a:t>
            </a:r>
            <a:r>
              <a:rPr lang="en-GB" sz="4800" b="0" i="0" dirty="0">
                <a:solidFill>
                  <a:srgbClr val="000000"/>
                </a:solidFill>
                <a:effectLst/>
                <a:latin typeface="+mn-lt"/>
              </a:rPr>
              <a:t>Mental Health First Aid. The t</a:t>
            </a:r>
            <a:r>
              <a:rPr lang="en-GB" sz="4800" dirty="0">
                <a:solidFill>
                  <a:srgbClr val="000000"/>
                </a:solidFill>
                <a:latin typeface="+mn-lt"/>
              </a:rPr>
              <a:t>rained mental health first aiders are Kevin Stephen, Linda Stephen, Sarah Jackson and Linda Duncan. Please contact one of these people if you require support.</a:t>
            </a:r>
          </a:p>
          <a:p>
            <a:pPr lvl="1">
              <a:lnSpc>
                <a:spcPct val="120000"/>
              </a:lnSpc>
              <a:buFont typeface="Courier New" panose="02070309020205020404" pitchFamily="49" charset="0"/>
              <a:buChar char="o"/>
            </a:pPr>
            <a:endParaRPr lang="en-GB" sz="4800" b="0" i="0" dirty="0">
              <a:solidFill>
                <a:srgbClr val="000000"/>
              </a:solidFill>
              <a:effectLst/>
              <a:latin typeface="+mn-lt"/>
            </a:endParaRPr>
          </a:p>
          <a:p>
            <a:pPr marL="0" indent="0">
              <a:lnSpc>
                <a:spcPct val="120000"/>
              </a:lnSpc>
              <a:buNone/>
            </a:pPr>
            <a:r>
              <a:rPr lang="en-GB" sz="4800" b="0" i="0" dirty="0">
                <a:solidFill>
                  <a:srgbClr val="000000"/>
                </a:solidFill>
                <a:effectLst/>
                <a:latin typeface="+mn-lt"/>
              </a:rPr>
              <a:t>TRAC are associated with HOPE Counselling, who offer counselling for many areas at a discounted rate of 10% (this is not a paid expense). HOPE can be contacted via:</a:t>
            </a:r>
          </a:p>
          <a:p>
            <a:pPr marL="0" indent="0">
              <a:lnSpc>
                <a:spcPct val="120000"/>
              </a:lnSpc>
              <a:buNone/>
            </a:pPr>
            <a:r>
              <a:rPr lang="en-GB" sz="4800" b="0" i="0" dirty="0">
                <a:solidFill>
                  <a:srgbClr val="000000"/>
                </a:solidFill>
                <a:effectLst/>
                <a:latin typeface="+mn-lt"/>
              </a:rPr>
              <a:t>Website: hope-counselling.org.uk</a:t>
            </a:r>
          </a:p>
          <a:p>
            <a:pPr marL="0" indent="0">
              <a:lnSpc>
                <a:spcPct val="120000"/>
              </a:lnSpc>
              <a:buNone/>
            </a:pPr>
            <a:r>
              <a:rPr lang="en-GB" sz="4800" b="0" i="0" dirty="0">
                <a:solidFill>
                  <a:srgbClr val="000000"/>
                </a:solidFill>
                <a:effectLst/>
                <a:latin typeface="+mn-lt"/>
              </a:rPr>
              <a:t>Phone: 07899 736803</a:t>
            </a:r>
          </a:p>
          <a:p>
            <a:pPr marL="0" indent="0">
              <a:lnSpc>
                <a:spcPct val="120000"/>
              </a:lnSpc>
              <a:buNone/>
            </a:pPr>
            <a:r>
              <a:rPr lang="en-GB" sz="4800" b="0" i="0" dirty="0">
                <a:solidFill>
                  <a:srgbClr val="000000"/>
                </a:solidFill>
                <a:effectLst/>
                <a:latin typeface="+mn-lt"/>
              </a:rPr>
              <a:t>Email: info@hope-counselling.org.uk (initial contact can be made through the Business Support</a:t>
            </a:r>
            <a:r>
              <a:rPr lang="en-GB" sz="4800" dirty="0">
                <a:solidFill>
                  <a:srgbClr val="000000"/>
                </a:solidFill>
                <a:latin typeface="+mn-lt"/>
              </a:rPr>
              <a:t> T</a:t>
            </a:r>
            <a:r>
              <a:rPr lang="en-GB" sz="4800" b="0" i="0" dirty="0">
                <a:solidFill>
                  <a:srgbClr val="000000"/>
                </a:solidFill>
                <a:effectLst/>
                <a:latin typeface="+mn-lt"/>
              </a:rPr>
              <a:t>eam if preferred).</a:t>
            </a:r>
          </a:p>
          <a:p>
            <a:pPr marL="0" indent="0">
              <a:buNone/>
            </a:pPr>
            <a:endParaRPr lang="en-GB" sz="1600" dirty="0">
              <a:solidFill>
                <a:srgbClr val="000000"/>
              </a:solidFill>
              <a:latin typeface="Times New Roman" panose="02020603050405020304" pitchFamily="18" charset="0"/>
            </a:endParaRPr>
          </a:p>
          <a:p>
            <a:pPr marL="0" indent="0">
              <a:buNone/>
            </a:pPr>
            <a:endParaRPr lang="en-GB" sz="1600" dirty="0"/>
          </a:p>
        </p:txBody>
      </p:sp>
    </p:spTree>
    <p:extLst>
      <p:ext uri="{BB962C8B-B14F-4D97-AF65-F5344CB8AC3E}">
        <p14:creationId xmlns:p14="http://schemas.microsoft.com/office/powerpoint/2010/main" val="2425096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D8FBA-C08F-F81E-FD1D-F47C8F345D02}"/>
              </a:ext>
            </a:extLst>
          </p:cNvPr>
          <p:cNvSpPr>
            <a:spLocks noGrp="1"/>
          </p:cNvSpPr>
          <p:nvPr>
            <p:ph type="title"/>
          </p:nvPr>
        </p:nvSpPr>
        <p:spPr/>
        <p:txBody>
          <a:bodyPr>
            <a:normAutofit/>
          </a:bodyPr>
          <a:lstStyle/>
          <a:p>
            <a:r>
              <a:rPr lang="en-GB" sz="3800" dirty="0">
                <a:latin typeface="Lucida Sans"/>
              </a:rPr>
              <a:t>Practical Things You Can Do</a:t>
            </a:r>
          </a:p>
        </p:txBody>
      </p:sp>
      <p:sp>
        <p:nvSpPr>
          <p:cNvPr id="3" name="Content Placeholder 2">
            <a:extLst>
              <a:ext uri="{FF2B5EF4-FFF2-40B4-BE49-F238E27FC236}">
                <a16:creationId xmlns:a16="http://schemas.microsoft.com/office/drawing/2014/main" id="{A140006E-5BCB-7525-1DB2-20292B56FA0B}"/>
              </a:ext>
            </a:extLst>
          </p:cNvPr>
          <p:cNvSpPr>
            <a:spLocks noGrp="1"/>
          </p:cNvSpPr>
          <p:nvPr>
            <p:ph sz="half" idx="1"/>
          </p:nvPr>
        </p:nvSpPr>
        <p:spPr>
          <a:xfrm>
            <a:off x="761197" y="1883618"/>
            <a:ext cx="6493713" cy="1255508"/>
          </a:xfrm>
        </p:spPr>
        <p:txBody>
          <a:bodyPr/>
          <a:lstStyle/>
          <a:p>
            <a:r>
              <a:rPr lang="en-GB" sz="1400" b="1" dirty="0"/>
              <a:t>Physical Exercise – </a:t>
            </a:r>
            <a:r>
              <a:rPr lang="en-GB" sz="1400" dirty="0"/>
              <a:t>Movement stimulates the release of endorphins, which improve mood and reduce stress. Additionally, regular physical activity helps regulate sleep, boosts energy levels, and increases overall well-being. Studies have shown exercise to be 1.5 times more effective than medication for the treatment of depression and anxiety*.</a:t>
            </a:r>
          </a:p>
          <a:p>
            <a:endParaRPr lang="en-GB" sz="1400" dirty="0"/>
          </a:p>
        </p:txBody>
      </p:sp>
      <p:sp>
        <p:nvSpPr>
          <p:cNvPr id="9" name="TextBox 8">
            <a:extLst>
              <a:ext uri="{FF2B5EF4-FFF2-40B4-BE49-F238E27FC236}">
                <a16:creationId xmlns:a16="http://schemas.microsoft.com/office/drawing/2014/main" id="{F90C8669-DCC5-4B49-4CAF-9CE5CAC53EBC}"/>
              </a:ext>
            </a:extLst>
          </p:cNvPr>
          <p:cNvSpPr txBox="1"/>
          <p:nvPr/>
        </p:nvSpPr>
        <p:spPr>
          <a:xfrm>
            <a:off x="471004" y="5956555"/>
            <a:ext cx="6094428" cy="338554"/>
          </a:xfrm>
          <a:prstGeom prst="rect">
            <a:avLst/>
          </a:prstGeom>
          <a:noFill/>
        </p:spPr>
        <p:txBody>
          <a:bodyPr wrap="square">
            <a:spAutoFit/>
          </a:bodyPr>
          <a:lstStyle/>
          <a:p>
            <a:r>
              <a:rPr lang="en-GB" sz="800" dirty="0"/>
              <a:t>*(</a:t>
            </a:r>
            <a:r>
              <a:rPr lang="en-GB" sz="800" dirty="0">
                <a:hlinkClick r:id="rId2"/>
              </a:rPr>
              <a:t>Exercise 1.5 times more effective than drugs for depression, anxiety</a:t>
            </a:r>
            <a:r>
              <a:rPr lang="en-GB" sz="800" dirty="0"/>
              <a:t>)</a:t>
            </a:r>
          </a:p>
          <a:p>
            <a:r>
              <a:rPr lang="en-GB" sz="800" b="1" dirty="0"/>
              <a:t>*</a:t>
            </a:r>
            <a:r>
              <a:rPr lang="en-GB" sz="800" dirty="0">
                <a:hlinkClick r:id="rId3"/>
              </a:rPr>
              <a:t>Gratitude enhances health, brings happiness — and may even lengthen lives - Harvard Health</a:t>
            </a:r>
            <a:endParaRPr lang="en-GB" sz="800" b="1" dirty="0"/>
          </a:p>
        </p:txBody>
      </p:sp>
      <p:sp>
        <p:nvSpPr>
          <p:cNvPr id="10" name="TextBox 9">
            <a:extLst>
              <a:ext uri="{FF2B5EF4-FFF2-40B4-BE49-F238E27FC236}">
                <a16:creationId xmlns:a16="http://schemas.microsoft.com/office/drawing/2014/main" id="{8FDCA6F4-7CCE-424F-91FF-9695BD5ABB8C}"/>
              </a:ext>
            </a:extLst>
          </p:cNvPr>
          <p:cNvSpPr txBox="1"/>
          <p:nvPr/>
        </p:nvSpPr>
        <p:spPr>
          <a:xfrm>
            <a:off x="5071940" y="3341856"/>
            <a:ext cx="6703243" cy="3170099"/>
          </a:xfrm>
          <a:prstGeom prst="rect">
            <a:avLst/>
          </a:prstGeom>
          <a:noFill/>
        </p:spPr>
        <p:txBody>
          <a:bodyPr wrap="square" rtlCol="0">
            <a:spAutoFit/>
          </a:bodyPr>
          <a:lstStyle/>
          <a:p>
            <a:pPr marL="285750" indent="-285750">
              <a:buFont typeface="Arial" panose="020B0604020202020204" pitchFamily="34" charset="0"/>
              <a:buChar char="•"/>
            </a:pPr>
            <a:r>
              <a:rPr lang="en-GB" sz="1400" b="1" dirty="0"/>
              <a:t>Practice Gratitude </a:t>
            </a:r>
            <a:r>
              <a:rPr lang="en-GB" sz="1400" dirty="0"/>
              <a:t>– While practicing gratitude may sound abstract, it has been shown to be highly effective*. This can be a powerful tool for treating depression, as it shifts focus from negative thoughts to positive aspects of life, creating a sense of hope and contentment. Regularly acknowledging what you're thankful for can help reframe perspective and reduce stress.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b="1" dirty="0"/>
              <a:t>Breathing Exercises - </a:t>
            </a:r>
            <a:r>
              <a:rPr lang="en-GB" sz="1400" dirty="0"/>
              <a:t>Breathwork can significantly reduce stress and anxiety by activating the body's relaxation response, helping to calm the nervous system. Regular practice also enhances emotional regulation, improves focus, and promotes a sense of overall well-being. This simple technique has been recognised as an effective treatment by the NHS.</a:t>
            </a:r>
          </a:p>
          <a:p>
            <a:pPr marL="285750" indent="-285750">
              <a:buFont typeface="Arial" panose="020B0604020202020204" pitchFamily="34" charset="0"/>
              <a:buChar char="•"/>
            </a:pPr>
            <a:endParaRPr lang="en-GB" dirty="0"/>
          </a:p>
        </p:txBody>
      </p:sp>
      <p:pic>
        <p:nvPicPr>
          <p:cNvPr id="21" name="Picture 20">
            <a:hlinkClick r:id="rId4"/>
            <a:extLst>
              <a:ext uri="{FF2B5EF4-FFF2-40B4-BE49-F238E27FC236}">
                <a16:creationId xmlns:a16="http://schemas.microsoft.com/office/drawing/2014/main" id="{E10EE476-7F70-C934-33E8-DB3E532F3E25}"/>
              </a:ext>
            </a:extLst>
          </p:cNvPr>
          <p:cNvPicPr>
            <a:picLocks noChangeAspect="1"/>
          </p:cNvPicPr>
          <p:nvPr/>
        </p:nvPicPr>
        <p:blipFill>
          <a:blip r:embed="rId5"/>
          <a:stretch>
            <a:fillRect/>
          </a:stretch>
        </p:blipFill>
        <p:spPr>
          <a:xfrm>
            <a:off x="909209" y="3341856"/>
            <a:ext cx="3755501" cy="2513334"/>
          </a:xfrm>
          <a:prstGeom prst="rect">
            <a:avLst/>
          </a:prstGeom>
        </p:spPr>
      </p:pic>
      <p:pic>
        <p:nvPicPr>
          <p:cNvPr id="23" name="Picture 22">
            <a:hlinkClick r:id="rId6"/>
            <a:extLst>
              <a:ext uri="{FF2B5EF4-FFF2-40B4-BE49-F238E27FC236}">
                <a16:creationId xmlns:a16="http://schemas.microsoft.com/office/drawing/2014/main" id="{3FD59F05-2B13-1BEE-2F9D-D68A0559AB20}"/>
              </a:ext>
            </a:extLst>
          </p:cNvPr>
          <p:cNvPicPr>
            <a:picLocks noChangeAspect="1"/>
          </p:cNvPicPr>
          <p:nvPr/>
        </p:nvPicPr>
        <p:blipFill>
          <a:blip r:embed="rId7"/>
          <a:stretch>
            <a:fillRect/>
          </a:stretch>
        </p:blipFill>
        <p:spPr>
          <a:xfrm>
            <a:off x="7635809" y="1564091"/>
            <a:ext cx="3028950" cy="1676400"/>
          </a:xfrm>
          <a:prstGeom prst="rect">
            <a:avLst/>
          </a:prstGeom>
        </p:spPr>
      </p:pic>
    </p:spTree>
    <p:extLst>
      <p:ext uri="{BB962C8B-B14F-4D97-AF65-F5344CB8AC3E}">
        <p14:creationId xmlns:p14="http://schemas.microsoft.com/office/powerpoint/2010/main" val="750887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D8FBA-C08F-F81E-FD1D-F47C8F345D02}"/>
              </a:ext>
            </a:extLst>
          </p:cNvPr>
          <p:cNvSpPr>
            <a:spLocks noGrp="1"/>
          </p:cNvSpPr>
          <p:nvPr>
            <p:ph type="title"/>
          </p:nvPr>
        </p:nvSpPr>
        <p:spPr/>
        <p:txBody>
          <a:bodyPr>
            <a:normAutofit/>
          </a:bodyPr>
          <a:lstStyle/>
          <a:p>
            <a:r>
              <a:rPr lang="en-GB" sz="3800" dirty="0">
                <a:latin typeface="Lucida Sans"/>
              </a:rPr>
              <a:t>Other Things You Can Do To Help</a:t>
            </a:r>
          </a:p>
        </p:txBody>
      </p:sp>
      <p:sp>
        <p:nvSpPr>
          <p:cNvPr id="3" name="Content Placeholder 2">
            <a:extLst>
              <a:ext uri="{FF2B5EF4-FFF2-40B4-BE49-F238E27FC236}">
                <a16:creationId xmlns:a16="http://schemas.microsoft.com/office/drawing/2014/main" id="{A140006E-5BCB-7525-1DB2-20292B56FA0B}"/>
              </a:ext>
            </a:extLst>
          </p:cNvPr>
          <p:cNvSpPr>
            <a:spLocks noGrp="1"/>
          </p:cNvSpPr>
          <p:nvPr>
            <p:ph sz="half" idx="1"/>
          </p:nvPr>
        </p:nvSpPr>
        <p:spPr>
          <a:xfrm>
            <a:off x="761197" y="1883617"/>
            <a:ext cx="6493713" cy="4034672"/>
          </a:xfrm>
        </p:spPr>
        <p:txBody>
          <a:bodyPr>
            <a:normAutofit lnSpcReduction="10000"/>
          </a:bodyPr>
          <a:lstStyle/>
          <a:p>
            <a:pPr>
              <a:lnSpc>
                <a:spcPct val="100000"/>
              </a:lnSpc>
              <a:spcBef>
                <a:spcPts val="0"/>
              </a:spcBef>
            </a:pPr>
            <a:r>
              <a:rPr lang="en-GB" sz="1500" b="1" dirty="0"/>
              <a:t>Volunteer – </a:t>
            </a:r>
            <a:r>
              <a:rPr lang="en-GB" sz="1500" dirty="0"/>
              <a:t>Volunteering has been proved to increase mental health and wellbeing.* Helping others can give a sense of purpose, empowerment and boosted self- esteem. Many charities are crying out for volunteers, search for a role </a:t>
            </a:r>
            <a:r>
              <a:rPr lang="en-GB" sz="1500" dirty="0">
                <a:hlinkClick r:id="rId2"/>
              </a:rPr>
              <a:t>here</a:t>
            </a:r>
            <a:r>
              <a:rPr lang="en-GB" sz="1500" dirty="0"/>
              <a:t>. </a:t>
            </a:r>
          </a:p>
          <a:p>
            <a:pPr marL="0" indent="0">
              <a:lnSpc>
                <a:spcPct val="100000"/>
              </a:lnSpc>
              <a:spcBef>
                <a:spcPts val="0"/>
              </a:spcBef>
              <a:buNone/>
            </a:pPr>
            <a:endParaRPr lang="en-GB" sz="1500" dirty="0"/>
          </a:p>
          <a:p>
            <a:pPr>
              <a:lnSpc>
                <a:spcPct val="100000"/>
              </a:lnSpc>
              <a:spcBef>
                <a:spcPts val="0"/>
              </a:spcBef>
            </a:pPr>
            <a:r>
              <a:rPr lang="en-GB" sz="1500" b="1" dirty="0"/>
              <a:t>Prioritise your sleep </a:t>
            </a:r>
            <a:r>
              <a:rPr lang="en-GB" sz="1500" dirty="0"/>
              <a:t>– 3 out of 4 people with depression do not get enough sleep.* Getting the right amount sleep is crucial for your mental health as it allows the brain to recharge, improves emotional regulation, and enhance cognitive function, helping to reduce stress and anxiety. For information on better sleep visit </a:t>
            </a:r>
            <a:r>
              <a:rPr lang="en-GB" sz="1500" dirty="0">
                <a:hlinkClick r:id="rId3"/>
              </a:rPr>
              <a:t>The Mental Health Foundation</a:t>
            </a:r>
            <a:r>
              <a:rPr lang="en-GB" sz="1500" dirty="0"/>
              <a:t>.</a:t>
            </a:r>
          </a:p>
          <a:p>
            <a:pPr>
              <a:lnSpc>
                <a:spcPct val="100000"/>
              </a:lnSpc>
              <a:spcBef>
                <a:spcPts val="0"/>
              </a:spcBef>
            </a:pPr>
            <a:endParaRPr lang="en-GB" sz="1500" dirty="0"/>
          </a:p>
          <a:p>
            <a:pPr>
              <a:lnSpc>
                <a:spcPct val="100000"/>
              </a:lnSpc>
              <a:spcBef>
                <a:spcPts val="0"/>
              </a:spcBef>
            </a:pPr>
            <a:r>
              <a:rPr lang="en-GB" sz="1500" b="1" dirty="0"/>
              <a:t>Take a cold plunge or shower </a:t>
            </a:r>
            <a:r>
              <a:rPr lang="en-GB" sz="1500" dirty="0"/>
              <a:t>– While this may not sound appealing, cold-water immersion has been shown stimulate the release of endorphins and norepinephrine. This can boost mood and alleviate symptoms of stress or depression. Additionally, it can improve circulation and promote mindfulness, helping individuals manage anxiety and enhance mental clarity.</a:t>
            </a:r>
          </a:p>
          <a:p>
            <a:endParaRPr lang="en-GB" sz="1400" dirty="0"/>
          </a:p>
          <a:p>
            <a:pPr marL="0" indent="0">
              <a:buNone/>
            </a:pPr>
            <a:endParaRPr lang="en-GB" sz="1400" dirty="0"/>
          </a:p>
        </p:txBody>
      </p:sp>
      <p:sp>
        <p:nvSpPr>
          <p:cNvPr id="4" name="TextBox 3">
            <a:extLst>
              <a:ext uri="{FF2B5EF4-FFF2-40B4-BE49-F238E27FC236}">
                <a16:creationId xmlns:a16="http://schemas.microsoft.com/office/drawing/2014/main" id="{ABB3B68B-9EEA-2230-C791-FAABF8E786F5}"/>
              </a:ext>
            </a:extLst>
          </p:cNvPr>
          <p:cNvSpPr txBox="1"/>
          <p:nvPr/>
        </p:nvSpPr>
        <p:spPr>
          <a:xfrm>
            <a:off x="593888" y="5872899"/>
            <a:ext cx="9313683" cy="338554"/>
          </a:xfrm>
          <a:prstGeom prst="rect">
            <a:avLst/>
          </a:prstGeom>
          <a:noFill/>
        </p:spPr>
        <p:txBody>
          <a:bodyPr wrap="square" rtlCol="0">
            <a:spAutoFit/>
          </a:bodyPr>
          <a:lstStyle/>
          <a:p>
            <a:r>
              <a:rPr lang="en-GB" sz="800" dirty="0">
                <a:hlinkClick r:id="rId4"/>
              </a:rPr>
              <a:t>*https://pmc.ncbi.nlm.nih.gov/articles/PMC10159229/</a:t>
            </a:r>
            <a:r>
              <a:rPr lang="en-GB" sz="800" dirty="0"/>
              <a:t> </a:t>
            </a:r>
          </a:p>
          <a:p>
            <a:r>
              <a:rPr lang="en-GB" sz="800" dirty="0">
                <a:hlinkClick r:id="rId5"/>
              </a:rPr>
              <a:t>*Sleep disorders as core symptoms of depression - PMC</a:t>
            </a:r>
            <a:endParaRPr lang="en-GB" sz="800" dirty="0"/>
          </a:p>
        </p:txBody>
      </p:sp>
      <p:pic>
        <p:nvPicPr>
          <p:cNvPr id="8194" name="Picture 2">
            <a:extLst>
              <a:ext uri="{FF2B5EF4-FFF2-40B4-BE49-F238E27FC236}">
                <a16:creationId xmlns:a16="http://schemas.microsoft.com/office/drawing/2014/main" id="{EB43ED0D-511F-1141-2700-A6BF084459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2761" y="2007504"/>
            <a:ext cx="4034672" cy="4034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796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D8FBA-C08F-F81E-FD1D-F47C8F345D02}"/>
              </a:ext>
            </a:extLst>
          </p:cNvPr>
          <p:cNvSpPr>
            <a:spLocks noGrp="1"/>
          </p:cNvSpPr>
          <p:nvPr>
            <p:ph type="title"/>
          </p:nvPr>
        </p:nvSpPr>
        <p:spPr>
          <a:xfrm>
            <a:off x="838200" y="336845"/>
            <a:ext cx="10515600" cy="1325563"/>
          </a:xfrm>
        </p:spPr>
        <p:txBody>
          <a:bodyPr>
            <a:normAutofit/>
          </a:bodyPr>
          <a:lstStyle/>
          <a:p>
            <a:r>
              <a:rPr lang="en-GB" sz="3800" dirty="0"/>
              <a:t>Useful Resources</a:t>
            </a:r>
          </a:p>
        </p:txBody>
      </p:sp>
      <p:sp>
        <p:nvSpPr>
          <p:cNvPr id="3" name="Content Placeholder 2">
            <a:extLst>
              <a:ext uri="{FF2B5EF4-FFF2-40B4-BE49-F238E27FC236}">
                <a16:creationId xmlns:a16="http://schemas.microsoft.com/office/drawing/2014/main" id="{A140006E-5BCB-7525-1DB2-20292B56FA0B}"/>
              </a:ext>
            </a:extLst>
          </p:cNvPr>
          <p:cNvSpPr>
            <a:spLocks noGrp="1"/>
          </p:cNvSpPr>
          <p:nvPr>
            <p:ph sz="half" idx="1"/>
          </p:nvPr>
        </p:nvSpPr>
        <p:spPr>
          <a:xfrm>
            <a:off x="761197" y="1883618"/>
            <a:ext cx="7017585" cy="3527368"/>
          </a:xfrm>
        </p:spPr>
        <p:txBody>
          <a:bodyPr>
            <a:normAutofit/>
          </a:bodyPr>
          <a:lstStyle/>
          <a:p>
            <a:r>
              <a:rPr lang="en-GB" sz="1400" dirty="0">
                <a:latin typeface="+mn-lt"/>
              </a:rPr>
              <a:t>For both urgent and non-urgent mental health support, visit the </a:t>
            </a:r>
            <a:r>
              <a:rPr lang="en-GB" sz="1400" dirty="0">
                <a:latin typeface="+mn-lt"/>
                <a:hlinkClick r:id="rId2">
                  <a:extLst>
                    <a:ext uri="{A12FA001-AC4F-418D-AE19-62706E023703}">
                      <ahyp:hlinkClr xmlns:ahyp="http://schemas.microsoft.com/office/drawing/2018/hyperlinkcolor" val="tx"/>
                    </a:ext>
                  </a:extLst>
                </a:hlinkClick>
              </a:rPr>
              <a:t>NHS Mental Health Services website</a:t>
            </a:r>
            <a:r>
              <a:rPr lang="en-GB" sz="1400" dirty="0">
                <a:latin typeface="+mn-lt"/>
              </a:rPr>
              <a:t>.</a:t>
            </a:r>
          </a:p>
          <a:p>
            <a:r>
              <a:rPr lang="en-GB" sz="1400" dirty="0">
                <a:latin typeface="+mn-lt"/>
              </a:rPr>
              <a:t>Get help at any time from The Samaritans, call 116 1236</a:t>
            </a:r>
          </a:p>
          <a:p>
            <a:r>
              <a:rPr lang="en-GB" sz="1400" dirty="0">
                <a:latin typeface="+mn-lt"/>
              </a:rPr>
              <a:t>For help with anxiety visit </a:t>
            </a:r>
            <a:r>
              <a:rPr lang="en-GB" sz="1400" dirty="0">
                <a:latin typeface="+mn-lt"/>
                <a:hlinkClick r:id="rId3"/>
              </a:rPr>
              <a:t>https://www.anxietyuk.org.uk/</a:t>
            </a:r>
            <a:r>
              <a:rPr lang="en-GB" sz="1400" dirty="0">
                <a:latin typeface="+mn-lt"/>
              </a:rPr>
              <a:t> </a:t>
            </a:r>
          </a:p>
          <a:p>
            <a:r>
              <a:rPr lang="en-GB" sz="1400" dirty="0">
                <a:latin typeface="+mn-lt"/>
              </a:rPr>
              <a:t>For tips and resources on how you can improve your mental health visit </a:t>
            </a:r>
            <a:r>
              <a:rPr lang="en-GB" sz="1400" dirty="0">
                <a:latin typeface="+mn-lt"/>
                <a:hlinkClick r:id="rId4">
                  <a:extLst>
                    <a:ext uri="{A12FA001-AC4F-418D-AE19-62706E023703}">
                      <ahyp:hlinkClr xmlns:ahyp="http://schemas.microsoft.com/office/drawing/2018/hyperlinkcolor" val="tx"/>
                    </a:ext>
                  </a:extLst>
                </a:hlinkClick>
              </a:rPr>
              <a:t>Every Mind Matters</a:t>
            </a:r>
            <a:r>
              <a:rPr lang="en-GB" sz="1400" dirty="0">
                <a:latin typeface="+mn-lt"/>
              </a:rPr>
              <a:t>.</a:t>
            </a:r>
          </a:p>
          <a:p>
            <a:r>
              <a:rPr lang="en-GB" sz="1400" dirty="0">
                <a:latin typeface="+mn-lt"/>
              </a:rPr>
              <a:t>BBC Podcast - The Science of Happiness: </a:t>
            </a:r>
            <a:r>
              <a:rPr lang="en-GB" sz="1400" dirty="0">
                <a:latin typeface="+mn-lt"/>
                <a:hlinkClick r:id="rId5">
                  <a:extLst>
                    <a:ext uri="{A12FA001-AC4F-418D-AE19-62706E023703}">
                      <ahyp:hlinkClr xmlns:ahyp="http://schemas.microsoft.com/office/drawing/2018/hyperlinkcolor" val="tx"/>
                    </a:ext>
                  </a:extLst>
                </a:hlinkClick>
              </a:rPr>
              <a:t>How To Practice Gratitude When You're Not Feeling Grateful</a:t>
            </a:r>
            <a:endParaRPr lang="en-GB" sz="1400" dirty="0">
              <a:latin typeface="+mn-lt"/>
            </a:endParaRPr>
          </a:p>
          <a:p>
            <a:r>
              <a:rPr lang="en-GB" sz="1400" dirty="0">
                <a:latin typeface="+mn-lt"/>
              </a:rPr>
              <a:t>Information on </a:t>
            </a:r>
            <a:r>
              <a:rPr lang="en-GB" sz="1400" dirty="0">
                <a:latin typeface="+mn-lt"/>
                <a:hlinkClick r:id="rId6"/>
              </a:rPr>
              <a:t>breathing exercises for stress and anxiety</a:t>
            </a:r>
            <a:r>
              <a:rPr lang="en-GB" sz="1400" dirty="0">
                <a:latin typeface="+mn-lt"/>
              </a:rPr>
              <a:t>.</a:t>
            </a:r>
          </a:p>
          <a:p>
            <a:r>
              <a:rPr lang="en-GB" sz="1400" dirty="0">
                <a:latin typeface="+mn-lt"/>
              </a:rPr>
              <a:t>For support with SAD visit </a:t>
            </a:r>
            <a:r>
              <a:rPr lang="en-GB" sz="1400" dirty="0">
                <a:latin typeface="+mn-lt"/>
                <a:hlinkClick r:id="rId7"/>
              </a:rPr>
              <a:t>Mind.org.uk</a:t>
            </a:r>
            <a:endParaRPr lang="en-GB" sz="1400" dirty="0">
              <a:latin typeface="+mn-lt"/>
            </a:endParaRPr>
          </a:p>
          <a:p>
            <a:endParaRPr lang="en-GB" sz="1400" b="1" u="sng" dirty="0">
              <a:solidFill>
                <a:srgbClr val="444444"/>
              </a:solidFill>
              <a:latin typeface="Public Sans"/>
            </a:endParaRPr>
          </a:p>
          <a:p>
            <a:endParaRPr lang="en-GB" sz="1050" b="0" i="0" dirty="0">
              <a:solidFill>
                <a:srgbClr val="444444"/>
              </a:solidFill>
              <a:effectLst/>
              <a:latin typeface="Public Sans"/>
            </a:endParaRPr>
          </a:p>
        </p:txBody>
      </p:sp>
      <p:pic>
        <p:nvPicPr>
          <p:cNvPr id="6" name="Picture 5">
            <a:extLst>
              <a:ext uri="{FF2B5EF4-FFF2-40B4-BE49-F238E27FC236}">
                <a16:creationId xmlns:a16="http://schemas.microsoft.com/office/drawing/2014/main" id="{A010F2F7-C011-D718-CE01-30567843BA43}"/>
              </a:ext>
            </a:extLst>
          </p:cNvPr>
          <p:cNvPicPr>
            <a:picLocks noChangeAspect="1"/>
          </p:cNvPicPr>
          <p:nvPr/>
        </p:nvPicPr>
        <p:blipFill>
          <a:blip r:embed="rId8"/>
          <a:stretch>
            <a:fillRect/>
          </a:stretch>
        </p:blipFill>
        <p:spPr>
          <a:xfrm>
            <a:off x="7778782" y="528777"/>
            <a:ext cx="4177449" cy="5800444"/>
          </a:xfrm>
          <a:prstGeom prst="rect">
            <a:avLst/>
          </a:prstGeom>
        </p:spPr>
      </p:pic>
    </p:spTree>
    <p:extLst>
      <p:ext uri="{BB962C8B-B14F-4D97-AF65-F5344CB8AC3E}">
        <p14:creationId xmlns:p14="http://schemas.microsoft.com/office/powerpoint/2010/main" val="61745204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Props1.xml><?xml version="1.0" encoding="utf-8"?>
<ds:datastoreItem xmlns:ds="http://schemas.openxmlformats.org/officeDocument/2006/customXml" ds:itemID="{43C4C24A-0D27-4B1A-B45F-85F215D5B414}">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5518C87-6B1B-490D-8419-FC6F8E1F5BC3}">
  <ds:schemaRefs>
    <ds:schemaRef ds:uri="http://schemas.microsoft.com/sharepoint/v3/contenttype/forms"/>
  </ds:schemaRefs>
</ds:datastoreItem>
</file>

<file path=customXml/itemProps3.xml><?xml version="1.0" encoding="utf-8"?>
<ds:datastoreItem xmlns:ds="http://schemas.openxmlformats.org/officeDocument/2006/customXml" ds:itemID="{28F06D89-EFE6-473B-A072-1D9C2E75E59D}">
  <ds:schemaRefs>
    <ds:schemaRef ds:uri="87f4297f-9c4f-4eda-921a-3a20380437b5"/>
    <ds:schemaRef ds:uri="http://www.w3.org/XML/1998/namespace"/>
    <ds:schemaRef ds:uri="8d9c31b3-ca6e-42d1-8308-297e8e006545"/>
    <ds:schemaRef ds:uri="http://purl.org/dc/terms/"/>
    <ds:schemaRef ds:uri="http://schemas.microsoft.com/office/2006/metadata/properties"/>
    <ds:schemaRef ds:uri="http://purl.org/dc/elements/1.1/"/>
    <ds:schemaRef ds:uri="http://purl.org/dc/dcmitype/"/>
    <ds:schemaRef ds:uri="http://schemas.microsoft.com/office/2006/documentManagement/types"/>
    <ds:schemaRef ds:uri="http://schemas.openxmlformats.org/package/2006/metadata/core-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3669</TotalTime>
  <Words>1435</Words>
  <Application>Microsoft Office PowerPoint</Application>
  <PresentationFormat>Widescreen</PresentationFormat>
  <Paragraphs>94</Paragraphs>
  <Slides>11</Slides>
  <Notes>0</Notes>
  <HiddenSlides>0</HiddenSlides>
  <MMClips>0</MMClip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1_Office Theme</vt:lpstr>
      <vt:lpstr>Office Theme</vt:lpstr>
      <vt:lpstr>3_Office Theme</vt:lpstr>
      <vt:lpstr>PowerPoint Presentation</vt:lpstr>
      <vt:lpstr>Mental Health </vt:lpstr>
      <vt:lpstr>Recognising the Signs of Poor Mental Health</vt:lpstr>
      <vt:lpstr>Common Mental Health Disorders</vt:lpstr>
      <vt:lpstr>How to Manage Mental Health Conditions</vt:lpstr>
      <vt:lpstr>What TRAC Do To Help</vt:lpstr>
      <vt:lpstr>Practical Things You Can Do</vt:lpstr>
      <vt:lpstr>Other Things You Can Do To Help</vt:lpstr>
      <vt:lpstr>Useful Resources</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lastModifiedBy>Poppy Milne</cp:lastModifiedBy>
  <cp:revision>8</cp:revision>
  <dcterms:created xsi:type="dcterms:W3CDTF">2022-06-22T12:40:22Z</dcterms:created>
  <dcterms:modified xsi:type="dcterms:W3CDTF">2025-01-17T16:20:54Z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