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ink/ink1.xml" ContentType="application/inkml+xml"/>
  <Override PartName="/ppt/ink/ink2.xml" ContentType="application/inkml+xml"/>
  <Override PartName="/ppt/theme/theme2.xml" ContentType="application/vnd.openxmlformats-officedocument.theme+xml"/>
  <Override PartName="/ppt/theme/theme3.xml" ContentType="application/vnd.openxmlformats-officedocument.theme+xml"/>
  <Override PartName="/ppt/ink/ink3.xml" ContentType="application/inkml+xml"/>
  <Override PartName="/ppt/ink/ink4.xml" ContentType="application/inkml+xml"/>
  <Override PartName="/ppt/ink/ink5.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handoutMasterIdLst>
    <p:handoutMasterId r:id="rId18"/>
  </p:handoutMasterIdLst>
  <p:sldIdLst>
    <p:sldId id="309" r:id="rId5"/>
    <p:sldId id="325" r:id="rId6"/>
    <p:sldId id="335" r:id="rId7"/>
    <p:sldId id="336" r:id="rId8"/>
    <p:sldId id="324" r:id="rId9"/>
    <p:sldId id="332" r:id="rId10"/>
    <p:sldId id="328" r:id="rId11"/>
    <p:sldId id="334" r:id="rId12"/>
    <p:sldId id="330" r:id="rId13"/>
    <p:sldId id="331" r:id="rId14"/>
    <p:sldId id="339" r:id="rId15"/>
    <p:sldId id="31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EF2A55-D662-4EAE-A9B7-0CA69231946D}" name="Nikki Simpson" initials="NS" userId="S::nikki.simpson@trac.com::8d206e67-0890-4c06-816c-44c06f448b82" providerId="AD"/>
  <p188:author id="{657D4DDB-27E9-CC31-452B-A18FBDD09BB5}" name="Christine McDonald" initials="CM" userId="S::christine.mcdonald@trac.com::b91a9398-ab09-45a7-af4c-a3f004875b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3A"/>
    <a:srgbClr val="F8D61D"/>
    <a:srgbClr val="FAD718"/>
    <a:srgbClr val="8ABF45"/>
    <a:srgbClr val="3D8C3D"/>
    <a:srgbClr val="BFDC98"/>
    <a:srgbClr val="FF48D8"/>
    <a:srgbClr val="F3C5EF"/>
    <a:srgbClr val="969696"/>
    <a:srgbClr val="244B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5D9F75-6637-0A6E-A242-2E8DCFE4D28A}" v="8" dt="2024-01-25T08:08:51.602"/>
    <p1510:client id="{77B029F6-F537-4AC0-AD3C-FE723E411035}" v="322" dt="2024-01-25T08:49:14.775"/>
    <p1510:client id="{B5645A77-6523-849F-ACA7-071842B20E51}" v="59" dt="2024-01-24T15:45:45.361"/>
    <p1510:client id="{DCFFB68B-8DE3-425C-B22B-456CD49ADDAA}" v="20" dt="2024-01-24T15:59:49.8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dbd09707-01bb-4d14-ba6f-59102c4d3794" providerId="ADAL" clId="{77B029F6-F537-4AC0-AD3C-FE723E411035}"/>
    <pc:docChg chg="undo custSel addSld delSld modSld">
      <pc:chgData name="Poppy Milne" userId="dbd09707-01bb-4d14-ba6f-59102c4d3794" providerId="ADAL" clId="{77B029F6-F537-4AC0-AD3C-FE723E411035}" dt="2024-01-25T08:49:14.775" v="334"/>
      <pc:docMkLst>
        <pc:docMk/>
      </pc:docMkLst>
      <pc:sldChg chg="addSp delSp modSp add del mod">
        <pc:chgData name="Poppy Milne" userId="dbd09707-01bb-4d14-ba6f-59102c4d3794" providerId="ADAL" clId="{77B029F6-F537-4AC0-AD3C-FE723E411035}" dt="2024-01-24T16:07:33.453" v="296" actId="20577"/>
        <pc:sldMkLst>
          <pc:docMk/>
          <pc:sldMk cId="2483665931" sldId="309"/>
        </pc:sldMkLst>
        <pc:spChg chg="mod">
          <ac:chgData name="Poppy Milne" userId="dbd09707-01bb-4d14-ba6f-59102c4d3794" providerId="ADAL" clId="{77B029F6-F537-4AC0-AD3C-FE723E411035}" dt="2024-01-24T16:07:33.453" v="296" actId="20577"/>
          <ac:spMkLst>
            <pc:docMk/>
            <pc:sldMk cId="2483665931" sldId="309"/>
            <ac:spMk id="8" creationId="{AEE3E5D8-6AD1-5330-F07E-540B018CA7E2}"/>
          </ac:spMkLst>
        </pc:spChg>
        <pc:picChg chg="add del">
          <ac:chgData name="Poppy Milne" userId="dbd09707-01bb-4d14-ba6f-59102c4d3794" providerId="ADAL" clId="{77B029F6-F537-4AC0-AD3C-FE723E411035}" dt="2024-01-24T15:54:34.114" v="233" actId="478"/>
          <ac:picMkLst>
            <pc:docMk/>
            <pc:sldMk cId="2483665931" sldId="309"/>
            <ac:picMk id="9" creationId="{A89C40FF-A80A-7B76-4AF4-2275B79E8203}"/>
          </ac:picMkLst>
        </pc:picChg>
      </pc:sldChg>
      <pc:sldChg chg="delSp modSp mod">
        <pc:chgData name="Poppy Milne" userId="dbd09707-01bb-4d14-ba6f-59102c4d3794" providerId="ADAL" clId="{77B029F6-F537-4AC0-AD3C-FE723E411035}" dt="2024-01-25T08:49:14.775" v="334"/>
        <pc:sldMkLst>
          <pc:docMk/>
          <pc:sldMk cId="2443021938" sldId="311"/>
        </pc:sldMkLst>
        <pc:spChg chg="del mod">
          <ac:chgData name="Poppy Milne" userId="dbd09707-01bb-4d14-ba6f-59102c4d3794" providerId="ADAL" clId="{77B029F6-F537-4AC0-AD3C-FE723E411035}" dt="2024-01-25T08:49:14.775" v="334"/>
          <ac:spMkLst>
            <pc:docMk/>
            <pc:sldMk cId="2443021938" sldId="311"/>
            <ac:spMk id="6" creationId="{7333B7B1-7125-227A-54E6-E8BF589E6610}"/>
          </ac:spMkLst>
        </pc:spChg>
      </pc:sldChg>
      <pc:sldChg chg="modSp mod">
        <pc:chgData name="Poppy Milne" userId="dbd09707-01bb-4d14-ba6f-59102c4d3794" providerId="ADAL" clId="{77B029F6-F537-4AC0-AD3C-FE723E411035}" dt="2024-01-24T15:58:46.177" v="294" actId="20577"/>
        <pc:sldMkLst>
          <pc:docMk/>
          <pc:sldMk cId="3115894908" sldId="324"/>
        </pc:sldMkLst>
        <pc:spChg chg="mod">
          <ac:chgData name="Poppy Milne" userId="dbd09707-01bb-4d14-ba6f-59102c4d3794" providerId="ADAL" clId="{77B029F6-F537-4AC0-AD3C-FE723E411035}" dt="2024-01-24T15:58:46.177" v="294" actId="20577"/>
          <ac:spMkLst>
            <pc:docMk/>
            <pc:sldMk cId="3115894908" sldId="324"/>
            <ac:spMk id="2" creationId="{53E1FCFD-730E-05A3-67D0-C0AEBC2ACB79}"/>
          </ac:spMkLst>
        </pc:spChg>
        <pc:spChg chg="mod">
          <ac:chgData name="Poppy Milne" userId="dbd09707-01bb-4d14-ba6f-59102c4d3794" providerId="ADAL" clId="{77B029F6-F537-4AC0-AD3C-FE723E411035}" dt="2024-01-24T15:46:55.674" v="228" actId="20577"/>
          <ac:spMkLst>
            <pc:docMk/>
            <pc:sldMk cId="3115894908" sldId="324"/>
            <ac:spMk id="3" creationId="{AB17987B-58C5-6BEA-6039-4AD9013C0CE3}"/>
          </ac:spMkLst>
        </pc:spChg>
      </pc:sldChg>
      <pc:sldChg chg="modSp mod">
        <pc:chgData name="Poppy Milne" userId="dbd09707-01bb-4d14-ba6f-59102c4d3794" providerId="ADAL" clId="{77B029F6-F537-4AC0-AD3C-FE723E411035}" dt="2024-01-24T15:56:49.335" v="236" actId="21"/>
        <pc:sldMkLst>
          <pc:docMk/>
          <pc:sldMk cId="2582871911" sldId="325"/>
        </pc:sldMkLst>
        <pc:spChg chg="mod">
          <ac:chgData name="Poppy Milne" userId="dbd09707-01bb-4d14-ba6f-59102c4d3794" providerId="ADAL" clId="{77B029F6-F537-4AC0-AD3C-FE723E411035}" dt="2024-01-24T15:56:49.335" v="236" actId="21"/>
          <ac:spMkLst>
            <pc:docMk/>
            <pc:sldMk cId="2582871911" sldId="325"/>
            <ac:spMk id="3" creationId="{253A11A8-E57F-14B6-1CB8-DD3A67D32D67}"/>
          </ac:spMkLst>
        </pc:spChg>
      </pc:sldChg>
      <pc:sldChg chg="modSp mod">
        <pc:chgData name="Poppy Milne" userId="dbd09707-01bb-4d14-ba6f-59102c4d3794" providerId="ADAL" clId="{77B029F6-F537-4AC0-AD3C-FE723E411035}" dt="2024-01-24T15:47:26.331" v="229" actId="1076"/>
        <pc:sldMkLst>
          <pc:docMk/>
          <pc:sldMk cId="3939388969" sldId="328"/>
        </pc:sldMkLst>
        <pc:picChg chg="mod">
          <ac:chgData name="Poppy Milne" userId="dbd09707-01bb-4d14-ba6f-59102c4d3794" providerId="ADAL" clId="{77B029F6-F537-4AC0-AD3C-FE723E411035}" dt="2024-01-24T15:47:26.331" v="229" actId="1076"/>
          <ac:picMkLst>
            <pc:docMk/>
            <pc:sldMk cId="3939388969" sldId="328"/>
            <ac:picMk id="10" creationId="{86032154-1844-D2F7-6A01-D884154E90B9}"/>
          </ac:picMkLst>
        </pc:picChg>
      </pc:sldChg>
      <pc:sldChg chg="modSp mod">
        <pc:chgData name="Poppy Milne" userId="dbd09707-01bb-4d14-ba6f-59102c4d3794" providerId="ADAL" clId="{77B029F6-F537-4AC0-AD3C-FE723E411035}" dt="2024-01-24T15:25:13.261" v="21" actId="2711"/>
        <pc:sldMkLst>
          <pc:docMk/>
          <pc:sldMk cId="3828054158" sldId="330"/>
        </pc:sldMkLst>
        <pc:spChg chg="mod">
          <ac:chgData name="Poppy Milne" userId="dbd09707-01bb-4d14-ba6f-59102c4d3794" providerId="ADAL" clId="{77B029F6-F537-4AC0-AD3C-FE723E411035}" dt="2024-01-24T15:25:13.261" v="21" actId="2711"/>
          <ac:spMkLst>
            <pc:docMk/>
            <pc:sldMk cId="3828054158" sldId="330"/>
            <ac:spMk id="3" creationId="{A13E02D8-0202-FCD1-6946-4C8C2A2F8511}"/>
          </ac:spMkLst>
        </pc:spChg>
      </pc:sldChg>
      <pc:sldChg chg="modSp mod">
        <pc:chgData name="Poppy Milne" userId="dbd09707-01bb-4d14-ba6f-59102c4d3794" providerId="ADAL" clId="{77B029F6-F537-4AC0-AD3C-FE723E411035}" dt="2024-01-24T16:19:40.553" v="325" actId="20577"/>
        <pc:sldMkLst>
          <pc:docMk/>
          <pc:sldMk cId="3694108179" sldId="331"/>
        </pc:sldMkLst>
        <pc:spChg chg="mod">
          <ac:chgData name="Poppy Milne" userId="dbd09707-01bb-4d14-ba6f-59102c4d3794" providerId="ADAL" clId="{77B029F6-F537-4AC0-AD3C-FE723E411035}" dt="2024-01-24T16:19:40.553" v="325" actId="20577"/>
          <ac:spMkLst>
            <pc:docMk/>
            <pc:sldMk cId="3694108179" sldId="331"/>
            <ac:spMk id="3" creationId="{41ED8779-5042-9337-F60E-C25C39E53D0F}"/>
          </ac:spMkLst>
        </pc:spChg>
      </pc:sldChg>
      <pc:sldChg chg="modSp mod">
        <pc:chgData name="Poppy Milne" userId="dbd09707-01bb-4d14-ba6f-59102c4d3794" providerId="ADAL" clId="{77B029F6-F537-4AC0-AD3C-FE723E411035}" dt="2024-01-24T16:18:48.914" v="323" actId="20577"/>
        <pc:sldMkLst>
          <pc:docMk/>
          <pc:sldMk cId="2887841802" sldId="332"/>
        </pc:sldMkLst>
        <pc:spChg chg="mod">
          <ac:chgData name="Poppy Milne" userId="dbd09707-01bb-4d14-ba6f-59102c4d3794" providerId="ADAL" clId="{77B029F6-F537-4AC0-AD3C-FE723E411035}" dt="2024-01-24T16:18:48.914" v="323" actId="20577"/>
          <ac:spMkLst>
            <pc:docMk/>
            <pc:sldMk cId="2887841802" sldId="332"/>
            <ac:spMk id="3" creationId="{081214B3-194E-7C04-23F5-B6054CB7928A}"/>
          </ac:spMkLst>
        </pc:spChg>
      </pc:sldChg>
      <pc:sldChg chg="modSp mod">
        <pc:chgData name="Poppy Milne" userId="dbd09707-01bb-4d14-ba6f-59102c4d3794" providerId="ADAL" clId="{77B029F6-F537-4AC0-AD3C-FE723E411035}" dt="2024-01-25T08:43:53.711" v="326" actId="1076"/>
        <pc:sldMkLst>
          <pc:docMk/>
          <pc:sldMk cId="2160651711" sldId="334"/>
        </pc:sldMkLst>
        <pc:picChg chg="mod">
          <ac:chgData name="Poppy Milne" userId="dbd09707-01bb-4d14-ba6f-59102c4d3794" providerId="ADAL" clId="{77B029F6-F537-4AC0-AD3C-FE723E411035}" dt="2024-01-25T08:43:53.711" v="326" actId="1076"/>
          <ac:picMkLst>
            <pc:docMk/>
            <pc:sldMk cId="2160651711" sldId="334"/>
            <ac:picMk id="5" creationId="{F96211AC-4C2B-6A9D-6BA2-A0A08AE6CEBF}"/>
          </ac:picMkLst>
        </pc:picChg>
      </pc:sldChg>
      <pc:sldChg chg="modSp mod">
        <pc:chgData name="Poppy Milne" userId="dbd09707-01bb-4d14-ba6f-59102c4d3794" providerId="ADAL" clId="{77B029F6-F537-4AC0-AD3C-FE723E411035}" dt="2024-01-25T08:48:38.272" v="331" actId="20577"/>
        <pc:sldMkLst>
          <pc:docMk/>
          <pc:sldMk cId="3817954942" sldId="336"/>
        </pc:sldMkLst>
        <pc:spChg chg="mod">
          <ac:chgData name="Poppy Milne" userId="dbd09707-01bb-4d14-ba6f-59102c4d3794" providerId="ADAL" clId="{77B029F6-F537-4AC0-AD3C-FE723E411035}" dt="2024-01-25T08:48:38.272" v="331" actId="20577"/>
          <ac:spMkLst>
            <pc:docMk/>
            <pc:sldMk cId="3817954942" sldId="336"/>
            <ac:spMk id="9" creationId="{AE127E8A-31CF-D9F3-8B02-0C7A662C0DE3}"/>
          </ac:spMkLst>
        </pc:spChg>
        <pc:graphicFrameChg chg="mod modGraphic">
          <ac:chgData name="Poppy Milne" userId="dbd09707-01bb-4d14-ba6f-59102c4d3794" providerId="ADAL" clId="{77B029F6-F537-4AC0-AD3C-FE723E411035}" dt="2024-01-24T16:08:08.874" v="297"/>
          <ac:graphicFrameMkLst>
            <pc:docMk/>
            <pc:sldMk cId="3817954942" sldId="336"/>
            <ac:graphicFrameMk id="8" creationId="{A02C4586-2211-D1A1-145C-E96E571469E9}"/>
          </ac:graphicFrameMkLst>
        </pc:graphicFrameChg>
      </pc:sldChg>
      <pc:sldChg chg="modSp mod">
        <pc:chgData name="Poppy Milne" userId="dbd09707-01bb-4d14-ba6f-59102c4d3794" providerId="ADAL" clId="{77B029F6-F537-4AC0-AD3C-FE723E411035}" dt="2024-01-24T16:17:20.281" v="302" actId="20577"/>
        <pc:sldMkLst>
          <pc:docMk/>
          <pc:sldMk cId="2243747286" sldId="338"/>
        </pc:sldMkLst>
        <pc:spChg chg="mod">
          <ac:chgData name="Poppy Milne" userId="dbd09707-01bb-4d14-ba6f-59102c4d3794" providerId="ADAL" clId="{77B029F6-F537-4AC0-AD3C-FE723E411035}" dt="2024-01-24T16:17:20.281" v="302" actId="20577"/>
          <ac:spMkLst>
            <pc:docMk/>
            <pc:sldMk cId="2243747286" sldId="338"/>
            <ac:spMk id="3" creationId="{C1936305-D738-A94D-7370-159CFB2D02B1}"/>
          </ac:spMkLst>
        </pc:spChg>
        <pc:picChg chg="mod">
          <ac:chgData name="Poppy Milne" userId="dbd09707-01bb-4d14-ba6f-59102c4d3794" providerId="ADAL" clId="{77B029F6-F537-4AC0-AD3C-FE723E411035}" dt="2024-01-24T15:48:22.979" v="231" actId="1076"/>
          <ac:picMkLst>
            <pc:docMk/>
            <pc:sldMk cId="2243747286" sldId="338"/>
            <ac:picMk id="6146" creationId="{64A43428-04A2-9463-4CA2-60184501E13A}"/>
          </ac:picMkLst>
        </pc:picChg>
      </pc:sldChg>
      <pc:sldChg chg="del">
        <pc:chgData name="Poppy Milne" userId="dbd09707-01bb-4d14-ba6f-59102c4d3794" providerId="ADAL" clId="{77B029F6-F537-4AC0-AD3C-FE723E411035}" dt="2024-01-25T08:47:32.757" v="327" actId="2696"/>
        <pc:sldMkLst>
          <pc:docMk/>
          <pc:sldMk cId="3406756040" sldId="340"/>
        </pc:sldMkLst>
      </pc:sldChg>
      <pc:sldChg chg="del">
        <pc:chgData name="Poppy Milne" userId="dbd09707-01bb-4d14-ba6f-59102c4d3794" providerId="ADAL" clId="{77B029F6-F537-4AC0-AD3C-FE723E411035}" dt="2024-01-25T08:47:32.757" v="327" actId="2696"/>
        <pc:sldMkLst>
          <pc:docMk/>
          <pc:sldMk cId="1268314288" sldId="341"/>
        </pc:sldMkLst>
      </pc:sldChg>
    </pc:docChg>
  </pc:docChgLst>
  <pc:docChgLst>
    <pc:chgData name="Lindsay Gillies" userId="S::lindsay.gillies@trac.com::d0d520e0-2c2c-45a9-8d2a-877738659f24" providerId="AD" clId="Web-{525D9F75-6637-0A6E-A242-2E8DCFE4D28A}"/>
    <pc:docChg chg="addSld delSld modSld">
      <pc:chgData name="Lindsay Gillies" userId="S::lindsay.gillies@trac.com::d0d520e0-2c2c-45a9-8d2a-877738659f24" providerId="AD" clId="Web-{525D9F75-6637-0A6E-A242-2E8DCFE4D28A}" dt="2024-01-25T08:08:51.602" v="7" actId="14100"/>
      <pc:docMkLst>
        <pc:docMk/>
      </pc:docMkLst>
      <pc:sldChg chg="modSp">
        <pc:chgData name="Lindsay Gillies" userId="S::lindsay.gillies@trac.com::d0d520e0-2c2c-45a9-8d2a-877738659f24" providerId="AD" clId="Web-{525D9F75-6637-0A6E-A242-2E8DCFE4D28A}" dt="2024-01-25T08:08:51.602" v="7" actId="14100"/>
        <pc:sldMkLst>
          <pc:docMk/>
          <pc:sldMk cId="2160651711" sldId="334"/>
        </pc:sldMkLst>
        <pc:picChg chg="mod">
          <ac:chgData name="Lindsay Gillies" userId="S::lindsay.gillies@trac.com::d0d520e0-2c2c-45a9-8d2a-877738659f24" providerId="AD" clId="Web-{525D9F75-6637-0A6E-A242-2E8DCFE4D28A}" dt="2024-01-25T08:08:51.602" v="7" actId="14100"/>
          <ac:picMkLst>
            <pc:docMk/>
            <pc:sldMk cId="2160651711" sldId="334"/>
            <ac:picMk id="5" creationId="{F96211AC-4C2B-6A9D-6BA2-A0A08AE6CEBF}"/>
          </ac:picMkLst>
        </pc:picChg>
      </pc:sldChg>
      <pc:sldChg chg="del">
        <pc:chgData name="Lindsay Gillies" userId="S::lindsay.gillies@trac.com::d0d520e0-2c2c-45a9-8d2a-877738659f24" providerId="AD" clId="Web-{525D9F75-6637-0A6E-A242-2E8DCFE4D28A}" dt="2024-01-25T08:04:10.267" v="4"/>
        <pc:sldMkLst>
          <pc:docMk/>
          <pc:sldMk cId="2243747286" sldId="338"/>
        </pc:sldMkLst>
      </pc:sldChg>
      <pc:sldChg chg="new">
        <pc:chgData name="Lindsay Gillies" userId="S::lindsay.gillies@trac.com::d0d520e0-2c2c-45a9-8d2a-877738659f24" providerId="AD" clId="Web-{525D9F75-6637-0A6E-A242-2E8DCFE4D28A}" dt="2024-01-25T08:03:49.485" v="0"/>
        <pc:sldMkLst>
          <pc:docMk/>
          <pc:sldMk cId="3406756040" sldId="340"/>
        </pc:sldMkLst>
      </pc:sldChg>
      <pc:sldChg chg="new">
        <pc:chgData name="Lindsay Gillies" userId="S::lindsay.gillies@trac.com::d0d520e0-2c2c-45a9-8d2a-877738659f24" providerId="AD" clId="Web-{525D9F75-6637-0A6E-A242-2E8DCFE4D28A}" dt="2024-01-25T08:03:56.642" v="1"/>
        <pc:sldMkLst>
          <pc:docMk/>
          <pc:sldMk cId="1268314288" sldId="341"/>
        </pc:sldMkLst>
      </pc:sldChg>
      <pc:sldChg chg="new del">
        <pc:chgData name="Lindsay Gillies" userId="S::lindsay.gillies@trac.com::d0d520e0-2c2c-45a9-8d2a-877738659f24" providerId="AD" clId="Web-{525D9F75-6637-0A6E-A242-2E8DCFE4D28A}" dt="2024-01-25T08:04:06.345" v="3"/>
        <pc:sldMkLst>
          <pc:docMk/>
          <pc:sldMk cId="1435683259" sldId="342"/>
        </pc:sldMkLst>
      </pc:sldChg>
    </pc:docChg>
  </pc:docChgLst>
  <pc:docChgLst>
    <pc:chgData name="Linda Stephen" userId="S::linda.stephen@trac.com::40a9e250-ec33-48f0-a9be-5b289748a9ca" providerId="AD" clId="Web-{DCFFB68B-8DE3-425C-B22B-456CD49ADDAA}"/>
    <pc:docChg chg="modSld">
      <pc:chgData name="Linda Stephen" userId="S::linda.stephen@trac.com::40a9e250-ec33-48f0-a9be-5b289748a9ca" providerId="AD" clId="Web-{DCFFB68B-8DE3-425C-B22B-456CD49ADDAA}" dt="2024-01-24T15:59:49.887" v="19" actId="20577"/>
      <pc:docMkLst>
        <pc:docMk/>
      </pc:docMkLst>
      <pc:sldChg chg="modSp">
        <pc:chgData name="Linda Stephen" userId="S::linda.stephen@trac.com::40a9e250-ec33-48f0-a9be-5b289748a9ca" providerId="AD" clId="Web-{DCFFB68B-8DE3-425C-B22B-456CD49ADDAA}" dt="2024-01-24T15:59:49.887" v="19" actId="20577"/>
        <pc:sldMkLst>
          <pc:docMk/>
          <pc:sldMk cId="2887841802" sldId="332"/>
        </pc:sldMkLst>
        <pc:spChg chg="mod">
          <ac:chgData name="Linda Stephen" userId="S::linda.stephen@trac.com::40a9e250-ec33-48f0-a9be-5b289748a9ca" providerId="AD" clId="Web-{DCFFB68B-8DE3-425C-B22B-456CD49ADDAA}" dt="2024-01-24T15:59:49.887" v="19" actId="20577"/>
          <ac:spMkLst>
            <pc:docMk/>
            <pc:sldMk cId="2887841802" sldId="332"/>
            <ac:spMk id="3" creationId="{081214B3-194E-7C04-23F5-B6054CB7928A}"/>
          </ac:spMkLst>
        </pc:spChg>
      </pc:sldChg>
    </pc:docChg>
  </pc:docChgLst>
  <pc:docChgLst>
    <pc:chgData name="Nikki Simpson" userId="S::nikki.simpson@trac.com::8d206e67-0890-4c06-816c-44c06f448b82" providerId="AD" clId="Web-{B5645A77-6523-849F-ACA7-071842B20E51}"/>
    <pc:docChg chg="modSld">
      <pc:chgData name="Nikki Simpson" userId="S::nikki.simpson@trac.com::8d206e67-0890-4c06-816c-44c06f448b82" providerId="AD" clId="Web-{B5645A77-6523-849F-ACA7-071842B20E51}" dt="2024-01-24T15:45:45.361" v="59" actId="20577"/>
      <pc:docMkLst>
        <pc:docMk/>
      </pc:docMkLst>
      <pc:sldChg chg="modSp">
        <pc:chgData name="Nikki Simpson" userId="S::nikki.simpson@trac.com::8d206e67-0890-4c06-816c-44c06f448b82" providerId="AD" clId="Web-{B5645A77-6523-849F-ACA7-071842B20E51}" dt="2024-01-24T15:38:21.255" v="14" actId="20577"/>
        <pc:sldMkLst>
          <pc:docMk/>
          <pc:sldMk cId="3115894908" sldId="324"/>
        </pc:sldMkLst>
        <pc:spChg chg="mod">
          <ac:chgData name="Nikki Simpson" userId="S::nikki.simpson@trac.com::8d206e67-0890-4c06-816c-44c06f448b82" providerId="AD" clId="Web-{B5645A77-6523-849F-ACA7-071842B20E51}" dt="2024-01-24T15:38:21.255" v="14" actId="20577"/>
          <ac:spMkLst>
            <pc:docMk/>
            <pc:sldMk cId="3115894908" sldId="324"/>
            <ac:spMk id="3" creationId="{AB17987B-58C5-6BEA-6039-4AD9013C0CE3}"/>
          </ac:spMkLst>
        </pc:spChg>
      </pc:sldChg>
      <pc:sldChg chg="modSp">
        <pc:chgData name="Nikki Simpson" userId="S::nikki.simpson@trac.com::8d206e67-0890-4c06-816c-44c06f448b82" providerId="AD" clId="Web-{B5645A77-6523-849F-ACA7-071842B20E51}" dt="2024-01-24T15:40:42.212" v="23" actId="1076"/>
        <pc:sldMkLst>
          <pc:docMk/>
          <pc:sldMk cId="3939388969" sldId="328"/>
        </pc:sldMkLst>
        <pc:spChg chg="mod">
          <ac:chgData name="Nikki Simpson" userId="S::nikki.simpson@trac.com::8d206e67-0890-4c06-816c-44c06f448b82" providerId="AD" clId="Web-{B5645A77-6523-849F-ACA7-071842B20E51}" dt="2024-01-24T15:40:35.758" v="22" actId="20577"/>
          <ac:spMkLst>
            <pc:docMk/>
            <pc:sldMk cId="3939388969" sldId="328"/>
            <ac:spMk id="3" creationId="{43E3DEE2-315A-6FDA-FC4B-E4155B10FE31}"/>
          </ac:spMkLst>
        </pc:spChg>
        <pc:picChg chg="mod">
          <ac:chgData name="Nikki Simpson" userId="S::nikki.simpson@trac.com::8d206e67-0890-4c06-816c-44c06f448b82" providerId="AD" clId="Web-{B5645A77-6523-849F-ACA7-071842B20E51}" dt="2024-01-24T15:40:42.212" v="23" actId="1076"/>
          <ac:picMkLst>
            <pc:docMk/>
            <pc:sldMk cId="3939388969" sldId="328"/>
            <ac:picMk id="10" creationId="{86032154-1844-D2F7-6A01-D884154E90B9}"/>
          </ac:picMkLst>
        </pc:picChg>
      </pc:sldChg>
      <pc:sldChg chg="modSp">
        <pc:chgData name="Nikki Simpson" userId="S::nikki.simpson@trac.com::8d206e67-0890-4c06-816c-44c06f448b82" providerId="AD" clId="Web-{B5645A77-6523-849F-ACA7-071842B20E51}" dt="2024-01-24T15:44:58.453" v="54" actId="20577"/>
        <pc:sldMkLst>
          <pc:docMk/>
          <pc:sldMk cId="3828054158" sldId="330"/>
        </pc:sldMkLst>
        <pc:spChg chg="mod">
          <ac:chgData name="Nikki Simpson" userId="S::nikki.simpson@trac.com::8d206e67-0890-4c06-816c-44c06f448b82" providerId="AD" clId="Web-{B5645A77-6523-849F-ACA7-071842B20E51}" dt="2024-01-24T15:44:58.453" v="54" actId="20577"/>
          <ac:spMkLst>
            <pc:docMk/>
            <pc:sldMk cId="3828054158" sldId="330"/>
            <ac:spMk id="3" creationId="{A13E02D8-0202-FCD1-6946-4C8C2A2F8511}"/>
          </ac:spMkLst>
        </pc:spChg>
      </pc:sldChg>
      <pc:sldChg chg="modSp">
        <pc:chgData name="Nikki Simpson" userId="S::nikki.simpson@trac.com::8d206e67-0890-4c06-816c-44c06f448b82" providerId="AD" clId="Web-{B5645A77-6523-849F-ACA7-071842B20E51}" dt="2024-01-24T15:45:36.861" v="57" actId="20577"/>
        <pc:sldMkLst>
          <pc:docMk/>
          <pc:sldMk cId="3694108179" sldId="331"/>
        </pc:sldMkLst>
        <pc:spChg chg="mod">
          <ac:chgData name="Nikki Simpson" userId="S::nikki.simpson@trac.com::8d206e67-0890-4c06-816c-44c06f448b82" providerId="AD" clId="Web-{B5645A77-6523-849F-ACA7-071842B20E51}" dt="2024-01-24T15:45:36.861" v="57" actId="20577"/>
          <ac:spMkLst>
            <pc:docMk/>
            <pc:sldMk cId="3694108179" sldId="331"/>
            <ac:spMk id="3" creationId="{41ED8779-5042-9337-F60E-C25C39E53D0F}"/>
          </ac:spMkLst>
        </pc:spChg>
      </pc:sldChg>
      <pc:sldChg chg="modSp">
        <pc:chgData name="Nikki Simpson" userId="S::nikki.simpson@trac.com::8d206e67-0890-4c06-816c-44c06f448b82" providerId="AD" clId="Web-{B5645A77-6523-849F-ACA7-071842B20E51}" dt="2024-01-24T15:39:45.945" v="19" actId="14100"/>
        <pc:sldMkLst>
          <pc:docMk/>
          <pc:sldMk cId="2887841802" sldId="332"/>
        </pc:sldMkLst>
        <pc:spChg chg="mod">
          <ac:chgData name="Nikki Simpson" userId="S::nikki.simpson@trac.com::8d206e67-0890-4c06-816c-44c06f448b82" providerId="AD" clId="Web-{B5645A77-6523-849F-ACA7-071842B20E51}" dt="2024-01-24T15:39:45.945" v="19" actId="14100"/>
          <ac:spMkLst>
            <pc:docMk/>
            <pc:sldMk cId="2887841802" sldId="332"/>
            <ac:spMk id="3" creationId="{081214B3-194E-7C04-23F5-B6054CB7928A}"/>
          </ac:spMkLst>
        </pc:spChg>
      </pc:sldChg>
      <pc:sldChg chg="modSp">
        <pc:chgData name="Nikki Simpson" userId="S::nikki.simpson@trac.com::8d206e67-0890-4c06-816c-44c06f448b82" providerId="AD" clId="Web-{B5645A77-6523-849F-ACA7-071842B20E51}" dt="2024-01-24T15:43:32.326" v="52" actId="1076"/>
        <pc:sldMkLst>
          <pc:docMk/>
          <pc:sldMk cId="2160651711" sldId="334"/>
        </pc:sldMkLst>
        <pc:spChg chg="mod">
          <ac:chgData name="Nikki Simpson" userId="S::nikki.simpson@trac.com::8d206e67-0890-4c06-816c-44c06f448b82" providerId="AD" clId="Web-{B5645A77-6523-849F-ACA7-071842B20E51}" dt="2024-01-24T15:43:32.326" v="52" actId="1076"/>
          <ac:spMkLst>
            <pc:docMk/>
            <pc:sldMk cId="2160651711" sldId="334"/>
            <ac:spMk id="2" creationId="{E09705EE-7E8B-94C5-718E-14096AFA1275}"/>
          </ac:spMkLst>
        </pc:spChg>
        <pc:picChg chg="mod modCrop">
          <ac:chgData name="Nikki Simpson" userId="S::nikki.simpson@trac.com::8d206e67-0890-4c06-816c-44c06f448b82" providerId="AD" clId="Web-{B5645A77-6523-849F-ACA7-071842B20E51}" dt="2024-01-24T15:43:09.778" v="25"/>
          <ac:picMkLst>
            <pc:docMk/>
            <pc:sldMk cId="2160651711" sldId="334"/>
            <ac:picMk id="5" creationId="{F96211AC-4C2B-6A9D-6BA2-A0A08AE6CEBF}"/>
          </ac:picMkLst>
        </pc:picChg>
      </pc:sldChg>
      <pc:sldChg chg="modSp">
        <pc:chgData name="Nikki Simpson" userId="S::nikki.simpson@trac.com::8d206e67-0890-4c06-816c-44c06f448b82" providerId="AD" clId="Web-{B5645A77-6523-849F-ACA7-071842B20E51}" dt="2024-01-24T15:37:00.252" v="7" actId="20577"/>
        <pc:sldMkLst>
          <pc:docMk/>
          <pc:sldMk cId="1712861334" sldId="335"/>
        </pc:sldMkLst>
        <pc:spChg chg="mod">
          <ac:chgData name="Nikki Simpson" userId="S::nikki.simpson@trac.com::8d206e67-0890-4c06-816c-44c06f448b82" providerId="AD" clId="Web-{B5645A77-6523-849F-ACA7-071842B20E51}" dt="2024-01-24T15:37:00.252" v="7" actId="20577"/>
          <ac:spMkLst>
            <pc:docMk/>
            <pc:sldMk cId="1712861334" sldId="335"/>
            <ac:spMk id="3" creationId="{632535F8-99F2-0F69-5FF6-D23BED4472EE}"/>
          </ac:spMkLst>
        </pc:spChg>
      </pc:sldChg>
      <pc:sldChg chg="modSp">
        <pc:chgData name="Nikki Simpson" userId="S::nikki.simpson@trac.com::8d206e67-0890-4c06-816c-44c06f448b82" providerId="AD" clId="Web-{B5645A77-6523-849F-ACA7-071842B20E51}" dt="2024-01-24T15:45:45.361" v="59" actId="20577"/>
        <pc:sldMkLst>
          <pc:docMk/>
          <pc:sldMk cId="3224158175" sldId="339"/>
        </pc:sldMkLst>
        <pc:spChg chg="mod">
          <ac:chgData name="Nikki Simpson" userId="S::nikki.simpson@trac.com::8d206e67-0890-4c06-816c-44c06f448b82" providerId="AD" clId="Web-{B5645A77-6523-849F-ACA7-071842B20E51}" dt="2024-01-24T15:45:45.361" v="59" actId="20577"/>
          <ac:spMkLst>
            <pc:docMk/>
            <pc:sldMk cId="3224158175" sldId="339"/>
            <ac:spMk id="3" creationId="{D8620100-2CC4-16D0-37A9-E9F08417B0B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EBD4AC-B5F4-4A66-BF33-778E1503DE51}"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GB"/>
        </a:p>
      </dgm:t>
    </dgm:pt>
    <dgm:pt modelId="{3FF993B4-DC60-4092-880F-868D167C861D}">
      <dgm:prSet phldrT="[Text]" custT="1"/>
      <dgm:spPr/>
      <dgm:t>
        <a:bodyPr/>
        <a:lstStyle/>
        <a:p>
          <a:r>
            <a:rPr lang="en-GB" sz="2000" b="1" i="0" kern="1200">
              <a:solidFill>
                <a:schemeClr val="tx1"/>
              </a:solidFill>
              <a:effectLst/>
              <a:latin typeface="+mj-lt"/>
              <a:ea typeface="+mn-ea"/>
              <a:cs typeface="+mn-cs"/>
            </a:rPr>
            <a:t>The Paris Agreement</a:t>
          </a:r>
        </a:p>
      </dgm:t>
    </dgm:pt>
    <dgm:pt modelId="{EF848992-C126-4FA9-BDBB-8F2AD9F0FE8E}" type="parTrans" cxnId="{73CD2626-49CE-4E68-B78A-AED90E508F2E}">
      <dgm:prSet/>
      <dgm:spPr/>
      <dgm:t>
        <a:bodyPr/>
        <a:lstStyle/>
        <a:p>
          <a:endParaRPr lang="en-GB"/>
        </a:p>
      </dgm:t>
    </dgm:pt>
    <dgm:pt modelId="{9F96E621-0C97-48D8-B5CC-99B770DE1706}" type="sibTrans" cxnId="{73CD2626-49CE-4E68-B78A-AED90E508F2E}">
      <dgm:prSet/>
      <dgm:spPr/>
      <dgm:t>
        <a:bodyPr/>
        <a:lstStyle/>
        <a:p>
          <a:endParaRPr lang="en-GB"/>
        </a:p>
      </dgm:t>
    </dgm:pt>
    <dgm:pt modelId="{147589E6-24DF-408A-8AB0-7AB9D087C3DC}">
      <dgm:prSet phldrT="[Text]" custT="1"/>
      <dgm:spPr>
        <a:solidFill>
          <a:schemeClr val="accent1">
            <a:lumMod val="40000"/>
            <a:lumOff val="60000"/>
          </a:schemeClr>
        </a:solidFill>
      </dgm:spPr>
      <dgm:t>
        <a:bodyPr tIns="288000" anchor="t" anchorCtr="0"/>
        <a:lstStyle/>
        <a:p>
          <a:r>
            <a:rPr lang="en-GB" sz="1400" b="0" i="0" kern="1200">
              <a:solidFill>
                <a:schemeClr val="tx1"/>
              </a:solidFill>
              <a:effectLst/>
              <a:latin typeface="+mj-lt"/>
              <a:ea typeface="+mn-ea"/>
              <a:cs typeface="+mn-cs"/>
            </a:rPr>
            <a:t>Goal to limit global warming to 1.5</a:t>
          </a:r>
          <a:r>
            <a:rPr lang="en-GB" sz="1600" b="0" i="0" kern="1200">
              <a:solidFill>
                <a:srgbClr val="1D3D63"/>
              </a:solidFill>
              <a:effectLst/>
              <a:latin typeface="+mj-lt"/>
              <a:ea typeface="+mn-ea"/>
              <a:cs typeface="+mn-cs"/>
            </a:rPr>
            <a:t>°</a:t>
          </a:r>
        </a:p>
      </dgm:t>
    </dgm:pt>
    <dgm:pt modelId="{6EC2C33B-D372-4291-A623-22153978AE38}" type="parTrans" cxnId="{4CA2BA4B-23CC-4103-832C-2CB9651717B3}">
      <dgm:prSet/>
      <dgm:spPr/>
      <dgm:t>
        <a:bodyPr/>
        <a:lstStyle/>
        <a:p>
          <a:endParaRPr lang="en-GB"/>
        </a:p>
      </dgm:t>
    </dgm:pt>
    <dgm:pt modelId="{9F4BFBDE-92BC-41B0-811D-FD3FD7E121F4}" type="sibTrans" cxnId="{4CA2BA4B-23CC-4103-832C-2CB9651717B3}">
      <dgm:prSet/>
      <dgm:spPr/>
      <dgm:t>
        <a:bodyPr/>
        <a:lstStyle/>
        <a:p>
          <a:endParaRPr lang="en-GB"/>
        </a:p>
      </dgm:t>
    </dgm:pt>
    <dgm:pt modelId="{E1DFDED2-5A11-4CF0-9BF9-22E1104E8666}">
      <dgm:prSet phldrT="[Text]" custT="1"/>
      <dgm:spPr>
        <a:solidFill>
          <a:schemeClr val="accent1">
            <a:lumMod val="60000"/>
            <a:lumOff val="40000"/>
          </a:schemeClr>
        </a:solidFill>
      </dgm:spPr>
      <dgm:t>
        <a:bodyPr tIns="288000" anchor="t" anchorCtr="0"/>
        <a:lstStyle/>
        <a:p>
          <a:r>
            <a:rPr lang="en-GB" sz="1400" b="0" i="0" kern="1200">
              <a:solidFill>
                <a:schemeClr val="tx1"/>
              </a:solidFill>
              <a:effectLst/>
              <a:latin typeface="+mj-lt"/>
              <a:ea typeface="+mn-ea"/>
              <a:cs typeface="+mn-cs"/>
            </a:rPr>
            <a:t>Emissions must peak by 2025</a:t>
          </a:r>
        </a:p>
      </dgm:t>
    </dgm:pt>
    <dgm:pt modelId="{EE26AE2E-647C-4902-B086-FC4F17FA7D8C}" type="parTrans" cxnId="{9CDBF5B1-2EC7-4CD4-A84C-F98B0E1B69ED}">
      <dgm:prSet/>
      <dgm:spPr/>
      <dgm:t>
        <a:bodyPr/>
        <a:lstStyle/>
        <a:p>
          <a:endParaRPr lang="en-GB"/>
        </a:p>
      </dgm:t>
    </dgm:pt>
    <dgm:pt modelId="{89986E43-9547-4A1B-8CC8-17FBD2C2A5A7}" type="sibTrans" cxnId="{9CDBF5B1-2EC7-4CD4-A84C-F98B0E1B69ED}">
      <dgm:prSet/>
      <dgm:spPr/>
      <dgm:t>
        <a:bodyPr/>
        <a:lstStyle/>
        <a:p>
          <a:endParaRPr lang="en-GB"/>
        </a:p>
      </dgm:t>
    </dgm:pt>
    <dgm:pt modelId="{81680E29-12EA-4C72-9BEE-1ED92A4C253C}">
      <dgm:prSet phldrT="[Text]" custT="1"/>
      <dgm:spPr>
        <a:solidFill>
          <a:schemeClr val="accent1">
            <a:lumMod val="40000"/>
            <a:lumOff val="60000"/>
          </a:schemeClr>
        </a:solidFill>
      </dgm:spPr>
      <dgm:t>
        <a:bodyPr tIns="288000" anchor="t" anchorCtr="0"/>
        <a:lstStyle/>
        <a:p>
          <a:r>
            <a:rPr lang="en-GB" sz="1400" b="0" i="0" kern="1200">
              <a:solidFill>
                <a:schemeClr val="tx1"/>
              </a:solidFill>
              <a:effectLst/>
              <a:latin typeface="+mj-lt"/>
              <a:ea typeface="+mn-ea"/>
              <a:cs typeface="+mn-cs"/>
            </a:rPr>
            <a:t>Aim to reduce Greenhouse Gas emissions by 43% by 2030</a:t>
          </a:r>
        </a:p>
      </dgm:t>
    </dgm:pt>
    <dgm:pt modelId="{A66EC851-D407-417C-B5A9-8D22B07048BF}" type="parTrans" cxnId="{AEDD3B46-B825-4ED1-9947-180BF99562E9}">
      <dgm:prSet/>
      <dgm:spPr/>
      <dgm:t>
        <a:bodyPr/>
        <a:lstStyle/>
        <a:p>
          <a:endParaRPr lang="en-GB"/>
        </a:p>
      </dgm:t>
    </dgm:pt>
    <dgm:pt modelId="{18789E24-DCAD-46C3-BE4B-A1D1442799DA}" type="sibTrans" cxnId="{AEDD3B46-B825-4ED1-9947-180BF99562E9}">
      <dgm:prSet/>
      <dgm:spPr/>
      <dgm:t>
        <a:bodyPr/>
        <a:lstStyle/>
        <a:p>
          <a:endParaRPr lang="en-GB"/>
        </a:p>
      </dgm:t>
    </dgm:pt>
    <dgm:pt modelId="{B4AD40B7-ADC2-48EC-B9E3-EE16948A62CE}">
      <dgm:prSet custT="1"/>
      <dgm:spPr>
        <a:solidFill>
          <a:schemeClr val="accent1">
            <a:lumMod val="60000"/>
            <a:lumOff val="40000"/>
          </a:schemeClr>
        </a:solidFill>
      </dgm:spPr>
      <dgm:t>
        <a:bodyPr tIns="288000" anchor="t" anchorCtr="0"/>
        <a:lstStyle/>
        <a:p>
          <a:r>
            <a:rPr lang="en-GB" sz="1400" b="0" i="0" kern="1200">
              <a:solidFill>
                <a:schemeClr val="tx1"/>
              </a:solidFill>
              <a:effectLst/>
              <a:latin typeface="+mj-lt"/>
              <a:ea typeface="+mn-ea"/>
              <a:cs typeface="+mn-cs"/>
            </a:rPr>
            <a:t>Universal long term global climate agreement agreed in 2015 </a:t>
          </a:r>
        </a:p>
      </dgm:t>
    </dgm:pt>
    <dgm:pt modelId="{A712A091-BD2E-4563-8DC7-A4E9A2D124D8}" type="parTrans" cxnId="{0CB55D7E-CB96-458A-B906-0EA7913E0ADF}">
      <dgm:prSet/>
      <dgm:spPr/>
      <dgm:t>
        <a:bodyPr/>
        <a:lstStyle/>
        <a:p>
          <a:endParaRPr lang="en-GB"/>
        </a:p>
      </dgm:t>
    </dgm:pt>
    <dgm:pt modelId="{5DFF0A73-E9CE-4BD3-84C0-4035EA6188E5}" type="sibTrans" cxnId="{0CB55D7E-CB96-458A-B906-0EA7913E0ADF}">
      <dgm:prSet/>
      <dgm:spPr/>
      <dgm:t>
        <a:bodyPr/>
        <a:lstStyle/>
        <a:p>
          <a:endParaRPr lang="en-GB"/>
        </a:p>
      </dgm:t>
    </dgm:pt>
    <dgm:pt modelId="{12541A30-08C4-4441-9367-B29FE006EF3B}">
      <dgm:prSet phldrT="[Text]" custT="1"/>
      <dgm:spPr>
        <a:solidFill>
          <a:schemeClr val="accent1">
            <a:lumMod val="40000"/>
            <a:lumOff val="60000"/>
          </a:schemeClr>
        </a:solidFill>
      </dgm:spPr>
      <dgm:t>
        <a:bodyPr tIns="288000" anchor="t" anchorCtr="0"/>
        <a:lstStyle/>
        <a:p>
          <a:r>
            <a:rPr lang="en-GB" sz="1400" b="0" i="0" kern="1200">
              <a:solidFill>
                <a:schemeClr val="tx1"/>
              </a:solidFill>
              <a:effectLst/>
              <a:latin typeface="+mj-lt"/>
              <a:ea typeface="+mn-ea"/>
              <a:cs typeface="+mn-cs"/>
            </a:rPr>
            <a:t>Each country reviews their targets every 5 years….</a:t>
          </a:r>
        </a:p>
      </dgm:t>
    </dgm:pt>
    <dgm:pt modelId="{ABC596BA-FF85-4A9E-A212-62BE607D9AF1}" type="parTrans" cxnId="{E540CDFD-62E4-4B62-BCBE-78610AAB7FF0}">
      <dgm:prSet/>
      <dgm:spPr/>
      <dgm:t>
        <a:bodyPr/>
        <a:lstStyle/>
        <a:p>
          <a:endParaRPr lang="en-GB"/>
        </a:p>
      </dgm:t>
    </dgm:pt>
    <dgm:pt modelId="{B1A03058-3661-4052-B6D2-599241CF0E4D}" type="sibTrans" cxnId="{E540CDFD-62E4-4B62-BCBE-78610AAB7FF0}">
      <dgm:prSet/>
      <dgm:spPr/>
      <dgm:t>
        <a:bodyPr/>
        <a:lstStyle/>
        <a:p>
          <a:endParaRPr lang="en-GB"/>
        </a:p>
      </dgm:t>
    </dgm:pt>
    <dgm:pt modelId="{11434CB8-975B-4D5E-984C-B50157A5190E}" type="pres">
      <dgm:prSet presAssocID="{C3EBD4AC-B5F4-4A66-BF33-778E1503DE51}" presName="composite" presStyleCnt="0">
        <dgm:presLayoutVars>
          <dgm:chMax val="1"/>
          <dgm:dir/>
          <dgm:resizeHandles val="exact"/>
        </dgm:presLayoutVars>
      </dgm:prSet>
      <dgm:spPr/>
    </dgm:pt>
    <dgm:pt modelId="{859FAF2D-2D06-4861-B469-198398280D23}" type="pres">
      <dgm:prSet presAssocID="{3FF993B4-DC60-4092-880F-868D167C861D}" presName="roof" presStyleLbl="dkBgShp" presStyleIdx="0" presStyleCnt="2" custScaleY="27132" custLinFactNeighborY="2907"/>
      <dgm:spPr/>
    </dgm:pt>
    <dgm:pt modelId="{A98AE8BD-9EBB-446C-BF97-CBC403A0BBAA}" type="pres">
      <dgm:prSet presAssocID="{3FF993B4-DC60-4092-880F-868D167C861D}" presName="pillars" presStyleCnt="0"/>
      <dgm:spPr/>
    </dgm:pt>
    <dgm:pt modelId="{8AD5A990-D0B9-4869-9057-FEDBC9C92EA7}" type="pres">
      <dgm:prSet presAssocID="{3FF993B4-DC60-4092-880F-868D167C861D}" presName="pillar1" presStyleLbl="node1" presStyleIdx="0" presStyleCnt="5" custScaleY="70070" custLinFactNeighborY="-31232">
        <dgm:presLayoutVars>
          <dgm:bulletEnabled val="1"/>
        </dgm:presLayoutVars>
      </dgm:prSet>
      <dgm:spPr/>
    </dgm:pt>
    <dgm:pt modelId="{D785E562-79BD-4E77-A495-351B566D072D}" type="pres">
      <dgm:prSet presAssocID="{147589E6-24DF-408A-8AB0-7AB9D087C3DC}" presName="pillarX" presStyleLbl="node1" presStyleIdx="1" presStyleCnt="5" custScaleY="70070" custLinFactNeighborX="1188" custLinFactNeighborY="-31232">
        <dgm:presLayoutVars>
          <dgm:bulletEnabled val="1"/>
        </dgm:presLayoutVars>
      </dgm:prSet>
      <dgm:spPr/>
    </dgm:pt>
    <dgm:pt modelId="{C5759774-5BC7-4602-8E45-94F9AC860E42}" type="pres">
      <dgm:prSet presAssocID="{E1DFDED2-5A11-4CF0-9BF9-22E1104E8666}" presName="pillarX" presStyleLbl="node1" presStyleIdx="2" presStyleCnt="5" custScaleX="99209" custScaleY="70332" custLinFactNeighborX="381" custLinFactNeighborY="-31190">
        <dgm:presLayoutVars>
          <dgm:bulletEnabled val="1"/>
        </dgm:presLayoutVars>
      </dgm:prSet>
      <dgm:spPr/>
    </dgm:pt>
    <dgm:pt modelId="{0052A36D-8FE5-42D3-B9E9-DC4C12536075}" type="pres">
      <dgm:prSet presAssocID="{81680E29-12EA-4C72-9BEE-1ED92A4C253C}" presName="pillarX" presStyleLbl="node1" presStyleIdx="3" presStyleCnt="5" custScaleY="70070" custLinFactNeighborY="-31232">
        <dgm:presLayoutVars>
          <dgm:bulletEnabled val="1"/>
        </dgm:presLayoutVars>
      </dgm:prSet>
      <dgm:spPr/>
    </dgm:pt>
    <dgm:pt modelId="{D85E680F-4C38-485A-9D21-63F40FD6625F}" type="pres">
      <dgm:prSet presAssocID="{12541A30-08C4-4441-9367-B29FE006EF3B}" presName="pillarX" presStyleLbl="node1" presStyleIdx="4" presStyleCnt="5" custScaleY="70336" custLinFactNeighborX="152" custLinFactNeighborY="-31188">
        <dgm:presLayoutVars>
          <dgm:bulletEnabled val="1"/>
        </dgm:presLayoutVars>
      </dgm:prSet>
      <dgm:spPr/>
    </dgm:pt>
    <dgm:pt modelId="{9FBD5686-9399-434A-A6EE-E023F5C41720}" type="pres">
      <dgm:prSet presAssocID="{3FF993B4-DC60-4092-880F-868D167C861D}" presName="base" presStyleLbl="dkBgShp" presStyleIdx="1" presStyleCnt="2" custScaleY="169657" custLinFactY="-100000" custLinFactNeighborX="19447" custLinFactNeighborY="-167323"/>
      <dgm:spPr>
        <a:noFill/>
      </dgm:spPr>
    </dgm:pt>
  </dgm:ptLst>
  <dgm:cxnLst>
    <dgm:cxn modelId="{0618F11C-84B4-4034-AF78-58FFD2F5918C}" type="presOf" srcId="{12541A30-08C4-4441-9367-B29FE006EF3B}" destId="{D85E680F-4C38-485A-9D21-63F40FD6625F}" srcOrd="0" destOrd="0" presId="urn:microsoft.com/office/officeart/2005/8/layout/hList3"/>
    <dgm:cxn modelId="{263ED51D-2368-4658-A4EE-C0B4193A87BD}" type="presOf" srcId="{B4AD40B7-ADC2-48EC-B9E3-EE16948A62CE}" destId="{8AD5A990-D0B9-4869-9057-FEDBC9C92EA7}" srcOrd="0" destOrd="0" presId="urn:microsoft.com/office/officeart/2005/8/layout/hList3"/>
    <dgm:cxn modelId="{73CD2626-49CE-4E68-B78A-AED90E508F2E}" srcId="{C3EBD4AC-B5F4-4A66-BF33-778E1503DE51}" destId="{3FF993B4-DC60-4092-880F-868D167C861D}" srcOrd="0" destOrd="0" parTransId="{EF848992-C126-4FA9-BDBB-8F2AD9F0FE8E}" sibTransId="{9F96E621-0C97-48D8-B5CC-99B770DE1706}"/>
    <dgm:cxn modelId="{FCFB7142-C8C1-45F2-9B8C-189B94CF57A6}" type="presOf" srcId="{81680E29-12EA-4C72-9BEE-1ED92A4C253C}" destId="{0052A36D-8FE5-42D3-B9E9-DC4C12536075}" srcOrd="0" destOrd="0" presId="urn:microsoft.com/office/officeart/2005/8/layout/hList3"/>
    <dgm:cxn modelId="{AEDD3B46-B825-4ED1-9947-180BF99562E9}" srcId="{3FF993B4-DC60-4092-880F-868D167C861D}" destId="{81680E29-12EA-4C72-9BEE-1ED92A4C253C}" srcOrd="3" destOrd="0" parTransId="{A66EC851-D407-417C-B5A9-8D22B07048BF}" sibTransId="{18789E24-DCAD-46C3-BE4B-A1D1442799DA}"/>
    <dgm:cxn modelId="{4CA2BA4B-23CC-4103-832C-2CB9651717B3}" srcId="{3FF993B4-DC60-4092-880F-868D167C861D}" destId="{147589E6-24DF-408A-8AB0-7AB9D087C3DC}" srcOrd="1" destOrd="0" parTransId="{6EC2C33B-D372-4291-A623-22153978AE38}" sibTransId="{9F4BFBDE-92BC-41B0-811D-FD3FD7E121F4}"/>
    <dgm:cxn modelId="{0CB55D7E-CB96-458A-B906-0EA7913E0ADF}" srcId="{3FF993B4-DC60-4092-880F-868D167C861D}" destId="{B4AD40B7-ADC2-48EC-B9E3-EE16948A62CE}" srcOrd="0" destOrd="0" parTransId="{A712A091-BD2E-4563-8DC7-A4E9A2D124D8}" sibTransId="{5DFF0A73-E9CE-4BD3-84C0-4035EA6188E5}"/>
    <dgm:cxn modelId="{DBBA8F8B-B08B-4570-AB8E-36E1DB90CA81}" type="presOf" srcId="{C3EBD4AC-B5F4-4A66-BF33-778E1503DE51}" destId="{11434CB8-975B-4D5E-984C-B50157A5190E}" srcOrd="0" destOrd="0" presId="urn:microsoft.com/office/officeart/2005/8/layout/hList3"/>
    <dgm:cxn modelId="{284DAFAF-CC26-4CF4-9511-1282A1EF515E}" type="presOf" srcId="{147589E6-24DF-408A-8AB0-7AB9D087C3DC}" destId="{D785E562-79BD-4E77-A495-351B566D072D}" srcOrd="0" destOrd="0" presId="urn:microsoft.com/office/officeart/2005/8/layout/hList3"/>
    <dgm:cxn modelId="{9CDBF5B1-2EC7-4CD4-A84C-F98B0E1B69ED}" srcId="{3FF993B4-DC60-4092-880F-868D167C861D}" destId="{E1DFDED2-5A11-4CF0-9BF9-22E1104E8666}" srcOrd="2" destOrd="0" parTransId="{EE26AE2E-647C-4902-B086-FC4F17FA7D8C}" sibTransId="{89986E43-9547-4A1B-8CC8-17FBD2C2A5A7}"/>
    <dgm:cxn modelId="{D37AD2D3-7873-4444-B994-E1F66DB12A31}" type="presOf" srcId="{3FF993B4-DC60-4092-880F-868D167C861D}" destId="{859FAF2D-2D06-4861-B469-198398280D23}" srcOrd="0" destOrd="0" presId="urn:microsoft.com/office/officeart/2005/8/layout/hList3"/>
    <dgm:cxn modelId="{8043F2FB-6DD3-464F-9224-0DF537E5BF5E}" type="presOf" srcId="{E1DFDED2-5A11-4CF0-9BF9-22E1104E8666}" destId="{C5759774-5BC7-4602-8E45-94F9AC860E42}" srcOrd="0" destOrd="0" presId="urn:microsoft.com/office/officeart/2005/8/layout/hList3"/>
    <dgm:cxn modelId="{E540CDFD-62E4-4B62-BCBE-78610AAB7FF0}" srcId="{3FF993B4-DC60-4092-880F-868D167C861D}" destId="{12541A30-08C4-4441-9367-B29FE006EF3B}" srcOrd="4" destOrd="0" parTransId="{ABC596BA-FF85-4A9E-A212-62BE607D9AF1}" sibTransId="{B1A03058-3661-4052-B6D2-599241CF0E4D}"/>
    <dgm:cxn modelId="{333DA11F-6183-4483-8D5B-22DE576F4A26}" type="presParOf" srcId="{11434CB8-975B-4D5E-984C-B50157A5190E}" destId="{859FAF2D-2D06-4861-B469-198398280D23}" srcOrd="0" destOrd="0" presId="urn:microsoft.com/office/officeart/2005/8/layout/hList3"/>
    <dgm:cxn modelId="{CE9A6030-F362-4584-8D96-49FB4E9EB509}" type="presParOf" srcId="{11434CB8-975B-4D5E-984C-B50157A5190E}" destId="{A98AE8BD-9EBB-446C-BF97-CBC403A0BBAA}" srcOrd="1" destOrd="0" presId="urn:microsoft.com/office/officeart/2005/8/layout/hList3"/>
    <dgm:cxn modelId="{11702B46-A859-45F0-B13F-31C6B4E14BFD}" type="presParOf" srcId="{A98AE8BD-9EBB-446C-BF97-CBC403A0BBAA}" destId="{8AD5A990-D0B9-4869-9057-FEDBC9C92EA7}" srcOrd="0" destOrd="0" presId="urn:microsoft.com/office/officeart/2005/8/layout/hList3"/>
    <dgm:cxn modelId="{817FF344-6290-49CF-9A38-E672E0EB4DB5}" type="presParOf" srcId="{A98AE8BD-9EBB-446C-BF97-CBC403A0BBAA}" destId="{D785E562-79BD-4E77-A495-351B566D072D}" srcOrd="1" destOrd="0" presId="urn:microsoft.com/office/officeart/2005/8/layout/hList3"/>
    <dgm:cxn modelId="{EAC2F3BB-6AB3-401E-9335-76295B509502}" type="presParOf" srcId="{A98AE8BD-9EBB-446C-BF97-CBC403A0BBAA}" destId="{C5759774-5BC7-4602-8E45-94F9AC860E42}" srcOrd="2" destOrd="0" presId="urn:microsoft.com/office/officeart/2005/8/layout/hList3"/>
    <dgm:cxn modelId="{726D9E35-1979-418F-853E-DAD22044673D}" type="presParOf" srcId="{A98AE8BD-9EBB-446C-BF97-CBC403A0BBAA}" destId="{0052A36D-8FE5-42D3-B9E9-DC4C12536075}" srcOrd="3" destOrd="0" presId="urn:microsoft.com/office/officeart/2005/8/layout/hList3"/>
    <dgm:cxn modelId="{84E04D91-FC35-4BF2-AF1F-13082AC7A759}" type="presParOf" srcId="{A98AE8BD-9EBB-446C-BF97-CBC403A0BBAA}" destId="{D85E680F-4C38-485A-9D21-63F40FD6625F}" srcOrd="4" destOrd="0" presId="urn:microsoft.com/office/officeart/2005/8/layout/hList3"/>
    <dgm:cxn modelId="{12015EDF-94D1-466A-9E5D-664A89038D91}" type="presParOf" srcId="{11434CB8-975B-4D5E-984C-B50157A5190E}" destId="{9FBD5686-9399-434A-A6EE-E023F5C41720}"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9FAF2D-2D06-4861-B469-198398280D23}">
      <dsp:nvSpPr>
        <dsp:cNvPr id="0" name=""/>
        <dsp:cNvSpPr/>
      </dsp:nvSpPr>
      <dsp:spPr>
        <a:xfrm>
          <a:off x="0" y="290143"/>
          <a:ext cx="7470219" cy="46142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i="0" kern="1200">
              <a:solidFill>
                <a:schemeClr val="tx1"/>
              </a:solidFill>
              <a:effectLst/>
              <a:latin typeface="+mj-lt"/>
              <a:ea typeface="+mn-ea"/>
              <a:cs typeface="+mn-cs"/>
            </a:rPr>
            <a:t>The Paris Agreement</a:t>
          </a:r>
        </a:p>
      </dsp:txBody>
      <dsp:txXfrm>
        <a:off x="0" y="290143"/>
        <a:ext cx="7470219" cy="461421"/>
      </dsp:txXfrm>
    </dsp:sp>
    <dsp:sp modelId="{8AD5A990-D0B9-4869-9057-FEDBC9C92EA7}">
      <dsp:nvSpPr>
        <dsp:cNvPr id="0" name=""/>
        <dsp:cNvSpPr/>
      </dsp:nvSpPr>
      <dsp:spPr>
        <a:xfrm>
          <a:off x="2267" y="740788"/>
          <a:ext cx="1495502" cy="2502463"/>
        </a:xfrm>
        <a:prstGeom prst="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88000" rIns="53340" bIns="53340" numCol="1" spcCol="1270" anchor="t" anchorCtr="0">
          <a:noAutofit/>
        </a:bodyPr>
        <a:lstStyle/>
        <a:p>
          <a:pPr marL="0" lvl="0" indent="0" algn="ctr" defTabSz="622300">
            <a:lnSpc>
              <a:spcPct val="90000"/>
            </a:lnSpc>
            <a:spcBef>
              <a:spcPct val="0"/>
            </a:spcBef>
            <a:spcAft>
              <a:spcPct val="35000"/>
            </a:spcAft>
            <a:buNone/>
          </a:pPr>
          <a:r>
            <a:rPr lang="en-GB" sz="1400" b="0" i="0" kern="1200">
              <a:solidFill>
                <a:schemeClr val="tx1"/>
              </a:solidFill>
              <a:effectLst/>
              <a:latin typeface="+mj-lt"/>
              <a:ea typeface="+mn-ea"/>
              <a:cs typeface="+mn-cs"/>
            </a:rPr>
            <a:t>Universal long term global climate agreement agreed in 2015 </a:t>
          </a:r>
        </a:p>
      </dsp:txBody>
      <dsp:txXfrm>
        <a:off x="2267" y="740788"/>
        <a:ext cx="1495502" cy="2502463"/>
      </dsp:txXfrm>
    </dsp:sp>
    <dsp:sp modelId="{D785E562-79BD-4E77-A495-351B566D072D}">
      <dsp:nvSpPr>
        <dsp:cNvPr id="0" name=""/>
        <dsp:cNvSpPr/>
      </dsp:nvSpPr>
      <dsp:spPr>
        <a:xfrm>
          <a:off x="1515536" y="740788"/>
          <a:ext cx="1495502" cy="2502463"/>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88000" rIns="53340" bIns="53340" numCol="1" spcCol="1270" anchor="t" anchorCtr="0">
          <a:noAutofit/>
        </a:bodyPr>
        <a:lstStyle/>
        <a:p>
          <a:pPr marL="0" lvl="0" indent="0" algn="ctr" defTabSz="622300">
            <a:lnSpc>
              <a:spcPct val="90000"/>
            </a:lnSpc>
            <a:spcBef>
              <a:spcPct val="0"/>
            </a:spcBef>
            <a:spcAft>
              <a:spcPct val="35000"/>
            </a:spcAft>
            <a:buNone/>
          </a:pPr>
          <a:r>
            <a:rPr lang="en-GB" sz="1400" b="0" i="0" kern="1200">
              <a:solidFill>
                <a:schemeClr val="tx1"/>
              </a:solidFill>
              <a:effectLst/>
              <a:latin typeface="+mj-lt"/>
              <a:ea typeface="+mn-ea"/>
              <a:cs typeface="+mn-cs"/>
            </a:rPr>
            <a:t>Goal to limit global warming to 1.5</a:t>
          </a:r>
          <a:r>
            <a:rPr lang="en-GB" sz="1600" b="0" i="0" kern="1200">
              <a:solidFill>
                <a:srgbClr val="1D3D63"/>
              </a:solidFill>
              <a:effectLst/>
              <a:latin typeface="+mj-lt"/>
              <a:ea typeface="+mn-ea"/>
              <a:cs typeface="+mn-cs"/>
            </a:rPr>
            <a:t>°</a:t>
          </a:r>
        </a:p>
      </dsp:txBody>
      <dsp:txXfrm>
        <a:off x="1515536" y="740788"/>
        <a:ext cx="1495502" cy="2502463"/>
      </dsp:txXfrm>
    </dsp:sp>
    <dsp:sp modelId="{C5759774-5BC7-4602-8E45-94F9AC860E42}">
      <dsp:nvSpPr>
        <dsp:cNvPr id="0" name=""/>
        <dsp:cNvSpPr/>
      </dsp:nvSpPr>
      <dsp:spPr>
        <a:xfrm>
          <a:off x="2998970" y="737609"/>
          <a:ext cx="1483673" cy="2511820"/>
        </a:xfrm>
        <a:prstGeom prst="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88000" rIns="53340" bIns="53340" numCol="1" spcCol="1270" anchor="t" anchorCtr="0">
          <a:noAutofit/>
        </a:bodyPr>
        <a:lstStyle/>
        <a:p>
          <a:pPr marL="0" lvl="0" indent="0" algn="ctr" defTabSz="622300">
            <a:lnSpc>
              <a:spcPct val="90000"/>
            </a:lnSpc>
            <a:spcBef>
              <a:spcPct val="0"/>
            </a:spcBef>
            <a:spcAft>
              <a:spcPct val="35000"/>
            </a:spcAft>
            <a:buNone/>
          </a:pPr>
          <a:r>
            <a:rPr lang="en-GB" sz="1400" b="0" i="0" kern="1200">
              <a:solidFill>
                <a:schemeClr val="tx1"/>
              </a:solidFill>
              <a:effectLst/>
              <a:latin typeface="+mj-lt"/>
              <a:ea typeface="+mn-ea"/>
              <a:cs typeface="+mn-cs"/>
            </a:rPr>
            <a:t>Emissions must peak by 2025</a:t>
          </a:r>
        </a:p>
      </dsp:txBody>
      <dsp:txXfrm>
        <a:off x="2998970" y="737609"/>
        <a:ext cx="1483673" cy="2511820"/>
      </dsp:txXfrm>
    </dsp:sp>
    <dsp:sp modelId="{0052A36D-8FE5-42D3-B9E9-DC4C12536075}">
      <dsp:nvSpPr>
        <dsp:cNvPr id="0" name=""/>
        <dsp:cNvSpPr/>
      </dsp:nvSpPr>
      <dsp:spPr>
        <a:xfrm>
          <a:off x="4476946" y="740788"/>
          <a:ext cx="1495502" cy="2502463"/>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88000" rIns="53340" bIns="53340" numCol="1" spcCol="1270" anchor="t" anchorCtr="0">
          <a:noAutofit/>
        </a:bodyPr>
        <a:lstStyle/>
        <a:p>
          <a:pPr marL="0" lvl="0" indent="0" algn="ctr" defTabSz="622300">
            <a:lnSpc>
              <a:spcPct val="90000"/>
            </a:lnSpc>
            <a:spcBef>
              <a:spcPct val="0"/>
            </a:spcBef>
            <a:spcAft>
              <a:spcPct val="35000"/>
            </a:spcAft>
            <a:buNone/>
          </a:pPr>
          <a:r>
            <a:rPr lang="en-GB" sz="1400" b="0" i="0" kern="1200">
              <a:solidFill>
                <a:schemeClr val="tx1"/>
              </a:solidFill>
              <a:effectLst/>
              <a:latin typeface="+mj-lt"/>
              <a:ea typeface="+mn-ea"/>
              <a:cs typeface="+mn-cs"/>
            </a:rPr>
            <a:t>Aim to reduce Greenhouse Gas emissions by 43% by 2030</a:t>
          </a:r>
        </a:p>
      </dsp:txBody>
      <dsp:txXfrm>
        <a:off x="4476946" y="740788"/>
        <a:ext cx="1495502" cy="2502463"/>
      </dsp:txXfrm>
    </dsp:sp>
    <dsp:sp modelId="{D85E680F-4C38-485A-9D21-63F40FD6625F}">
      <dsp:nvSpPr>
        <dsp:cNvPr id="0" name=""/>
        <dsp:cNvSpPr/>
      </dsp:nvSpPr>
      <dsp:spPr>
        <a:xfrm>
          <a:off x="5974716" y="737609"/>
          <a:ext cx="1495502" cy="2511963"/>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88000" rIns="53340" bIns="53340" numCol="1" spcCol="1270" anchor="t" anchorCtr="0">
          <a:noAutofit/>
        </a:bodyPr>
        <a:lstStyle/>
        <a:p>
          <a:pPr marL="0" lvl="0" indent="0" algn="ctr" defTabSz="622300">
            <a:lnSpc>
              <a:spcPct val="90000"/>
            </a:lnSpc>
            <a:spcBef>
              <a:spcPct val="0"/>
            </a:spcBef>
            <a:spcAft>
              <a:spcPct val="35000"/>
            </a:spcAft>
            <a:buNone/>
          </a:pPr>
          <a:r>
            <a:rPr lang="en-GB" sz="1400" b="0" i="0" kern="1200">
              <a:solidFill>
                <a:schemeClr val="tx1"/>
              </a:solidFill>
              <a:effectLst/>
              <a:latin typeface="+mj-lt"/>
              <a:ea typeface="+mn-ea"/>
              <a:cs typeface="+mn-cs"/>
            </a:rPr>
            <a:t>Each country reviews their targets every 5 years….</a:t>
          </a:r>
        </a:p>
      </dsp:txBody>
      <dsp:txXfrm>
        <a:off x="5974716" y="737609"/>
        <a:ext cx="1495502" cy="2511963"/>
      </dsp:txXfrm>
    </dsp:sp>
    <dsp:sp modelId="{9FBD5686-9399-434A-A6EE-E023F5C41720}">
      <dsp:nvSpPr>
        <dsp:cNvPr id="0" name=""/>
        <dsp:cNvSpPr/>
      </dsp:nvSpPr>
      <dsp:spPr>
        <a:xfrm>
          <a:off x="0" y="3694124"/>
          <a:ext cx="7470219" cy="673232"/>
        </a:xfrm>
        <a:prstGeom prst="rect">
          <a:avLst/>
        </a:prstGeom>
        <a:no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93974D9-E187-4A90-AA38-1EB8C4FDC41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A08618D-878D-4B25-AA06-16F981E529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11B52C-F674-46EE-9C4A-B9C2618FDEE4}" type="datetimeFigureOut">
              <a:rPr lang="en-GB" smtClean="0"/>
              <a:t>25/01/2024</a:t>
            </a:fld>
            <a:endParaRPr lang="en-GB"/>
          </a:p>
        </p:txBody>
      </p:sp>
      <p:sp>
        <p:nvSpPr>
          <p:cNvPr id="4" name="Footer Placeholder 3">
            <a:extLst>
              <a:ext uri="{FF2B5EF4-FFF2-40B4-BE49-F238E27FC236}">
                <a16:creationId xmlns:a16="http://schemas.microsoft.com/office/drawing/2014/main" id="{BF25A8E4-D1EE-49FA-BA7A-6D97CEE1285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153D5D0-E226-48B2-BB50-6B9A09F414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FB1DF2D-C1EA-4A3C-B618-9538FEE400FF}" type="slidenum">
              <a:rPr lang="en-GB" smtClean="0"/>
              <a:t>‹#›</a:t>
            </a:fld>
            <a:endParaRPr lang="en-GB"/>
          </a:p>
        </p:txBody>
      </p:sp>
    </p:spTree>
    <p:extLst>
      <p:ext uri="{BB962C8B-B14F-4D97-AF65-F5344CB8AC3E}">
        <p14:creationId xmlns:p14="http://schemas.microsoft.com/office/powerpoint/2010/main" val="292523472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30T14:45:04.320"/>
    </inkml:context>
    <inkml:brush xml:id="br0">
      <inkml:brushProperty name="width" value="0.2" units="cm"/>
      <inkml:brushProperty name="height" value="0.2" units="cm"/>
      <inkml:brushProperty name="color" value="#F7DA03"/>
    </inkml:brush>
  </inkml:definitions>
  <inkml:trace contextRef="#ctx0" brushRef="#br0">0 0 24575,'1'7'0,"0"-1"0,0 1 0,0 0 0,1-1 0,0 0 0,0 1 0,1-1 0,0 0 0,0 0 0,0 0 0,1-1 0,0 1 0,8 9 0,-3-7 0,0-1 0,0 0 0,0-1 0,1 0 0,0 0 0,0-1 0,0-1 0,18 6 0,29 7 0,89 13 0,185 18 0,104-4-546,314 23-2174,1536 160 2260,-1998-188 634,-260-35-161,140 15 17,-158-18-30,-1-1 0,1 0 0,0-1 0,0 1 0,-1-2 0,1 1 0,-1-1 0,1-1 0,14-5 0,-22 7 0,0 1 0,0-1 0,0 1 0,0-1 0,0 1 0,-1-1 0,1 0 0,0 1 0,0-1 0,0 0 0,-1 0 0,1 1 0,0-1 0,0 0 0,-1 0 0,1 0 0,-1 0 0,1 0 0,-1 0 0,0 0 0,1 0 0,-1 0 0,0 0 0,1 0 0,-1 0 0,0 0 0,0 0 0,0 0 0,0-1 0,0 1 0,0 0 0,-1 0 0,1 0 0,0 0 0,0 0 0,-1 0 0,1 0 0,-1 0 0,1 0 0,-1 0 0,1 0 0,-1 0 0,1 0 0,-1 1 0,0-1 0,0 0 0,1 0 0,-1 1 0,0-1 0,0 0 0,0 1 0,0-1 0,-2 0 0,-5-5 0,-1 0 0,0 1 0,0 0 0,-18-7 0,-34-5 583,-1 2 0,0 2 0,-95-6-1,-473-16-594,529 31-756,-110-3-5465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30T14:45:05.202"/>
    </inkml:context>
    <inkml:brush xml:id="br0">
      <inkml:brushProperty name="width" value="0.2" units="cm"/>
      <inkml:brushProperty name="height" value="0.2" units="cm"/>
      <inkml:brushProperty name="color" value="#F7DA03"/>
    </inkml:brush>
  </inkml:definitions>
  <inkml:trace contextRef="#ctx0" brushRef="#br0">0 160 24575,'18'0'0,"36"0"0,39-4 0,52-2 0,45 0 0,34 2 0,22-13 0,-4-11 0,-13-1 0,-37 4 0,-50 2 0,-51 6-8191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4T11:37:21.05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487 69,'-4'0,"-17"-4,-9-1,-11 0,-14-3,-2 0,1 1,7 2,2-2,7 0,5 1,5 2,8 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4T11:37:35.32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668 1,'-40'2,"0"2,-61 13,62-8,-1-3,-62 3,-184-10,267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24T11:37:38.8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712 0,'-4'1,"-1"1,1-1,0 0,0 1,0 0,0 0,0 0,0 1,0-1,1 1,-1 0,-4 5,-31 20,24-25,1 0,-1-1,0 0,0-2,1 1,-1-2,0 0,0 0,1-2,-17-4,4 2,-45-2,11-2,49 6,0 1,0 0,-23 0,32 2,-1 0,0 1,0 0,0-1,1 1,-1 1,1-1,-1 0,1 1,-1 0,1 0,0 0,-1 0,1 0,1 1,-6 4,3-1,-2-1,1 1,-1-1,1 0,-1-1,-1 0,1 0,0 0,-1-1,0 0,0-1,0 1,0-2,-16 3,4-3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DC34A7-0826-4676-905E-08085E565BE5}" type="datetimeFigureOut">
              <a:rPr lang="en-GB" smtClean="0"/>
              <a:t>25/01/2024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54427A-0B39-4E12-B789-597370D6D7EE}" type="slidenum">
              <a:rPr lang="en-GB" smtClean="0"/>
              <a:t>‹#›</a:t>
            </a:fld>
            <a:endParaRPr lang="en-GB"/>
          </a:p>
        </p:txBody>
      </p:sp>
    </p:spTree>
    <p:extLst>
      <p:ext uri="{BB962C8B-B14F-4D97-AF65-F5344CB8AC3E}">
        <p14:creationId xmlns:p14="http://schemas.microsoft.com/office/powerpoint/2010/main" val="3523365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customXml" Target="../ink/ink2.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42B0A302-F02B-4EBB-89B0-02641AC62D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AB73B5AC-1367-4B16-9C64-A08E1C5D7A4D}"/>
              </a:ext>
            </a:extLst>
          </p:cNvPr>
          <p:cNvSpPr>
            <a:spLocks noGrp="1"/>
          </p:cNvSpPr>
          <p:nvPr>
            <p:ph type="ctrTitle"/>
          </p:nvPr>
        </p:nvSpPr>
        <p:spPr>
          <a:xfrm>
            <a:off x="1903562" y="2182483"/>
            <a:ext cx="9144000" cy="1327480"/>
          </a:xfrm>
          <a:prstGeom prst="rect">
            <a:avLst/>
          </a:prstGeom>
        </p:spPr>
        <p:txBody>
          <a:bodyPr rIns="0" anchor="b">
            <a:normAutofit/>
          </a:bodyPr>
          <a:lstStyle>
            <a:lvl1pPr algn="r">
              <a:defRPr sz="3000" b="1" cap="all" baseline="0">
                <a:solidFill>
                  <a:schemeClr val="bg1"/>
                </a:solidFill>
                <a:latin typeface="Lucida Sans" panose="020B0602030504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A38A14F-AF58-4A09-9407-DA7288463977}"/>
              </a:ext>
            </a:extLst>
          </p:cNvPr>
          <p:cNvSpPr>
            <a:spLocks noGrp="1"/>
          </p:cNvSpPr>
          <p:nvPr>
            <p:ph type="subTitle" idx="1"/>
          </p:nvPr>
        </p:nvSpPr>
        <p:spPr>
          <a:xfrm>
            <a:off x="1903562" y="3602038"/>
            <a:ext cx="9144000" cy="573147"/>
          </a:xfrm>
          <a:prstGeom prst="rect">
            <a:avLst/>
          </a:prstGeom>
        </p:spPr>
        <p:txBody>
          <a:bodyPr rIns="0">
            <a:normAutofit/>
          </a:bodyPr>
          <a:lstStyle>
            <a:lvl1pPr marL="0" indent="0" algn="r">
              <a:buNone/>
              <a:defRPr sz="2000" cap="all" baseline="0">
                <a:solidFill>
                  <a:srgbClr val="244B5A"/>
                </a:solidFill>
                <a:latin typeface="Lucida Sans" panose="020B0602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2" name="Text Placeholder 11">
            <a:extLst>
              <a:ext uri="{FF2B5EF4-FFF2-40B4-BE49-F238E27FC236}">
                <a16:creationId xmlns:a16="http://schemas.microsoft.com/office/drawing/2014/main" id="{9693B0BB-E054-4B21-9BE2-E1A18CB2F513}"/>
              </a:ext>
            </a:extLst>
          </p:cNvPr>
          <p:cNvSpPr>
            <a:spLocks noGrp="1"/>
          </p:cNvSpPr>
          <p:nvPr>
            <p:ph type="body" sz="quarter" idx="10" hasCustomPrompt="1"/>
          </p:nvPr>
        </p:nvSpPr>
        <p:spPr>
          <a:xfrm>
            <a:off x="1903413" y="4365625"/>
            <a:ext cx="9144000" cy="784225"/>
          </a:xfrm>
        </p:spPr>
        <p:txBody>
          <a:bodyPr rIns="0">
            <a:noAutofit/>
          </a:bodyPr>
          <a:lstStyle>
            <a:lvl1pPr marL="0" indent="0" algn="r">
              <a:buNone/>
              <a:defRPr sz="1600">
                <a:solidFill>
                  <a:schemeClr val="bg1"/>
                </a:solidFill>
                <a:latin typeface="Lucida Sans" panose="020B0602030504020204" pitchFamily="34" charset="0"/>
              </a:defRPr>
            </a:lvl1pPr>
            <a:lvl2pPr algn="r">
              <a:defRPr sz="1600">
                <a:latin typeface="Lucida Sans" panose="020B0602030504020204" pitchFamily="34" charset="0"/>
              </a:defRPr>
            </a:lvl2pPr>
            <a:lvl3pPr algn="r">
              <a:defRPr sz="1600">
                <a:latin typeface="Lucida Sans" panose="020B0602030504020204" pitchFamily="34" charset="0"/>
              </a:defRPr>
            </a:lvl3pPr>
            <a:lvl4pPr algn="r">
              <a:defRPr sz="1600">
                <a:latin typeface="Lucida Sans" panose="020B0602030504020204" pitchFamily="34" charset="0"/>
              </a:defRPr>
            </a:lvl4pPr>
            <a:lvl5pPr algn="r">
              <a:defRPr sz="1600">
                <a:latin typeface="Lucida Sans" panose="020B0602030504020204" pitchFamily="34" charset="0"/>
              </a:defRPr>
            </a:lvl5pPr>
          </a:lstStyle>
          <a:p>
            <a:pPr lvl="0"/>
            <a:r>
              <a:rPr lang="en-US"/>
              <a:t>Click to edit date format [MONTH YEAR]</a:t>
            </a:r>
            <a:endParaRPr lang="en-GB"/>
          </a:p>
        </p:txBody>
      </p:sp>
      <p:sp>
        <p:nvSpPr>
          <p:cNvPr id="4" name="Rectangle 3">
            <a:extLst>
              <a:ext uri="{FF2B5EF4-FFF2-40B4-BE49-F238E27FC236}">
                <a16:creationId xmlns:a16="http://schemas.microsoft.com/office/drawing/2014/main" id="{F6392D8E-0380-4685-B474-1117A59AACC2}"/>
              </a:ext>
            </a:extLst>
          </p:cNvPr>
          <p:cNvSpPr/>
          <p:nvPr userDrawn="1"/>
        </p:nvSpPr>
        <p:spPr>
          <a:xfrm>
            <a:off x="3000375" y="6305550"/>
            <a:ext cx="6124575" cy="133350"/>
          </a:xfrm>
          <a:prstGeom prst="rect">
            <a:avLst/>
          </a:prstGeom>
          <a:solidFill>
            <a:srgbClr val="008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00843A"/>
                </a:solidFill>
              </a:ln>
              <a:noFill/>
            </a:endParaRPr>
          </a:p>
        </p:txBody>
      </p:sp>
    </p:spTree>
    <p:extLst>
      <p:ext uri="{BB962C8B-B14F-4D97-AF65-F5344CB8AC3E}">
        <p14:creationId xmlns:p14="http://schemas.microsoft.com/office/powerpoint/2010/main" val="3306023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0948412F-E24C-40FF-AE41-D7813E801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Rectangle 1">
            <a:extLst>
              <a:ext uri="{FF2B5EF4-FFF2-40B4-BE49-F238E27FC236}">
                <a16:creationId xmlns:a16="http://schemas.microsoft.com/office/drawing/2014/main" id="{E2B469BF-7900-413E-B0C1-D8F0EA9E5686}"/>
              </a:ext>
            </a:extLst>
          </p:cNvPr>
          <p:cNvSpPr/>
          <p:nvPr userDrawn="1"/>
        </p:nvSpPr>
        <p:spPr>
          <a:xfrm>
            <a:off x="2962275" y="6181725"/>
            <a:ext cx="6343650" cy="323850"/>
          </a:xfrm>
          <a:prstGeom prst="rect">
            <a:avLst/>
          </a:prstGeom>
          <a:solidFill>
            <a:srgbClr val="244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244B5A"/>
                </a:solidFill>
              </a:ln>
            </a:endParaRPr>
          </a:p>
        </p:txBody>
      </p:sp>
    </p:spTree>
    <p:extLst>
      <p:ext uri="{BB962C8B-B14F-4D97-AF65-F5344CB8AC3E}">
        <p14:creationId xmlns:p14="http://schemas.microsoft.com/office/powerpoint/2010/main" val="3864716724"/>
      </p:ext>
    </p:extLst>
  </p:cSld>
  <p:clrMapOvr>
    <a:masterClrMapping/>
  </p:clrMapOvr>
  <p:extLst>
    <p:ext uri="{DCECCB84-F9BA-43D5-87BE-67443E8EF086}">
      <p15:sldGuideLst xmlns:p15="http://schemas.microsoft.com/office/powerpoint/2012/main">
        <p15:guide id="1" orient="horz" pos="1092"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CONNECTOR WHITE LAYOUT">
    <p:spTree>
      <p:nvGrpSpPr>
        <p:cNvPr id="1" name=""/>
        <p:cNvGrpSpPr/>
        <p:nvPr/>
      </p:nvGrpSpPr>
      <p:grpSpPr>
        <a:xfrm>
          <a:off x="0" y="0"/>
          <a:ext cx="0" cy="0"/>
          <a:chOff x="0" y="0"/>
          <a:chExt cx="0" cy="0"/>
        </a:xfrm>
      </p:grpSpPr>
      <p:pic>
        <p:nvPicPr>
          <p:cNvPr id="8" name="Picture 7" descr="Graphical user interface&#10;&#10;Description automatically generated with medium confidence">
            <a:extLst>
              <a:ext uri="{FF2B5EF4-FFF2-40B4-BE49-F238E27FC236}">
                <a16:creationId xmlns:a16="http://schemas.microsoft.com/office/drawing/2014/main" id="{B9D21778-CF3D-48DF-84FD-3E962F995E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62964"/>
            <a:ext cx="12192000" cy="6195036"/>
          </a:xfrm>
          <a:prstGeom prst="rect">
            <a:avLst/>
          </a:prstGeom>
        </p:spPr>
      </p:pic>
      <p:sp>
        <p:nvSpPr>
          <p:cNvPr id="10" name="Text Placeholder 9">
            <a:extLst>
              <a:ext uri="{FF2B5EF4-FFF2-40B4-BE49-F238E27FC236}">
                <a16:creationId xmlns:a16="http://schemas.microsoft.com/office/drawing/2014/main" id="{AB8CEAAF-E7E7-4958-AEE7-7060D2ADF6E3}"/>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12" name="Text Placeholder 11">
            <a:extLst>
              <a:ext uri="{FF2B5EF4-FFF2-40B4-BE49-F238E27FC236}">
                <a16:creationId xmlns:a16="http://schemas.microsoft.com/office/drawing/2014/main" id="{95C46A67-F267-44C3-8779-96BF5B27E089}"/>
              </a:ext>
            </a:extLst>
          </p:cNvPr>
          <p:cNvSpPr>
            <a:spLocks noGrp="1"/>
          </p:cNvSpPr>
          <p:nvPr>
            <p:ph type="body" sz="quarter" idx="11"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sp>
        <p:nvSpPr>
          <p:cNvPr id="2" name="Rectangle 1">
            <a:extLst>
              <a:ext uri="{FF2B5EF4-FFF2-40B4-BE49-F238E27FC236}">
                <a16:creationId xmlns:a16="http://schemas.microsoft.com/office/drawing/2014/main" id="{719334D6-384C-4505-AFA8-50D26EFAF8EB}"/>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7742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 LAYOUT">
    <p:spTree>
      <p:nvGrpSpPr>
        <p:cNvPr id="1" name=""/>
        <p:cNvGrpSpPr/>
        <p:nvPr/>
      </p:nvGrpSpPr>
      <p:grpSpPr>
        <a:xfrm>
          <a:off x="0" y="0"/>
          <a:ext cx="0" cy="0"/>
          <a:chOff x="0" y="0"/>
          <a:chExt cx="0" cy="0"/>
        </a:xfrm>
      </p:grpSpPr>
      <p:pic>
        <p:nvPicPr>
          <p:cNvPr id="9" name="Picture 8" descr="Graphical user interface&#10;&#10;Description automatically generated with medium confidence">
            <a:extLst>
              <a:ext uri="{FF2B5EF4-FFF2-40B4-BE49-F238E27FC236}">
                <a16:creationId xmlns:a16="http://schemas.microsoft.com/office/drawing/2014/main" id="{87CE8F8C-79BC-4192-918C-624F030FF2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10" name="Text Placeholder 9">
            <a:extLst>
              <a:ext uri="{FF2B5EF4-FFF2-40B4-BE49-F238E27FC236}">
                <a16:creationId xmlns:a16="http://schemas.microsoft.com/office/drawing/2014/main" id="{1683E8EB-C785-4BE1-A81F-534B1015EC13}"/>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11" name="Text Placeholder 11">
            <a:extLst>
              <a:ext uri="{FF2B5EF4-FFF2-40B4-BE49-F238E27FC236}">
                <a16:creationId xmlns:a16="http://schemas.microsoft.com/office/drawing/2014/main" id="{73DD881B-A44F-4804-AD40-612655859DE9}"/>
              </a:ext>
            </a:extLst>
          </p:cNvPr>
          <p:cNvSpPr>
            <a:spLocks noGrp="1"/>
          </p:cNvSpPr>
          <p:nvPr>
            <p:ph type="body" sz="quarter" idx="11"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sp>
        <p:nvSpPr>
          <p:cNvPr id="5" name="Rectangle 4">
            <a:extLst>
              <a:ext uri="{FF2B5EF4-FFF2-40B4-BE49-F238E27FC236}">
                <a16:creationId xmlns:a16="http://schemas.microsoft.com/office/drawing/2014/main" id="{E448CB4C-5DF9-4456-8C4A-F4E0A3686040}"/>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8843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HITE LAYOUT">
    <p:spTree>
      <p:nvGrpSpPr>
        <p:cNvPr id="1" name=""/>
        <p:cNvGrpSpPr/>
        <p:nvPr/>
      </p:nvGrpSpPr>
      <p:grpSpPr>
        <a:xfrm>
          <a:off x="0" y="0"/>
          <a:ext cx="0" cy="0"/>
          <a:chOff x="0" y="0"/>
          <a:chExt cx="0" cy="0"/>
        </a:xfrm>
      </p:grpSpPr>
      <p:pic>
        <p:nvPicPr>
          <p:cNvPr id="9" name="Picture 8" descr="Graphical user interface&#10;&#10;Description automatically generated with medium confidence">
            <a:extLst>
              <a:ext uri="{FF2B5EF4-FFF2-40B4-BE49-F238E27FC236}">
                <a16:creationId xmlns:a16="http://schemas.microsoft.com/office/drawing/2014/main" id="{87CE8F8C-79BC-4192-918C-624F030FF2D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971"/>
          <a:stretch/>
        </p:blipFill>
        <p:spPr>
          <a:xfrm>
            <a:off x="1581150" y="0"/>
            <a:ext cx="10608481" cy="6858000"/>
          </a:xfrm>
          <a:prstGeom prst="rect">
            <a:avLst/>
          </a:prstGeom>
        </p:spPr>
      </p:pic>
      <p:sp>
        <p:nvSpPr>
          <p:cNvPr id="10" name="Text Placeholder 9">
            <a:extLst>
              <a:ext uri="{FF2B5EF4-FFF2-40B4-BE49-F238E27FC236}">
                <a16:creationId xmlns:a16="http://schemas.microsoft.com/office/drawing/2014/main" id="{1683E8EB-C785-4BE1-A81F-534B1015EC13}"/>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11" name="Text Placeholder 11">
            <a:extLst>
              <a:ext uri="{FF2B5EF4-FFF2-40B4-BE49-F238E27FC236}">
                <a16:creationId xmlns:a16="http://schemas.microsoft.com/office/drawing/2014/main" id="{73DD881B-A44F-4804-AD40-612655859DE9}"/>
              </a:ext>
            </a:extLst>
          </p:cNvPr>
          <p:cNvSpPr>
            <a:spLocks noGrp="1"/>
          </p:cNvSpPr>
          <p:nvPr>
            <p:ph type="body" sz="quarter" idx="11"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sp>
        <p:nvSpPr>
          <p:cNvPr id="5" name="Rectangle 4">
            <a:extLst>
              <a:ext uri="{FF2B5EF4-FFF2-40B4-BE49-F238E27FC236}">
                <a16:creationId xmlns:a16="http://schemas.microsoft.com/office/drawing/2014/main" id="{3DE9951E-80E6-462F-B11C-D04DDEB0E6C0}"/>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7990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 LAYOUT">
    <p:spTree>
      <p:nvGrpSpPr>
        <p:cNvPr id="1" name=""/>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F2563A4E-AD13-4FE5-98E5-5061F35C48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12" name="Text Placeholder 9">
            <a:extLst>
              <a:ext uri="{FF2B5EF4-FFF2-40B4-BE49-F238E27FC236}">
                <a16:creationId xmlns:a16="http://schemas.microsoft.com/office/drawing/2014/main" id="{B8AC8348-146C-4E05-A953-C734E3A3A84A}"/>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chemeClr val="bg1"/>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13" name="Text Placeholder 11">
            <a:extLst>
              <a:ext uri="{FF2B5EF4-FFF2-40B4-BE49-F238E27FC236}">
                <a16:creationId xmlns:a16="http://schemas.microsoft.com/office/drawing/2014/main" id="{1569410B-FB63-49C1-A516-DC6349A9EB86}"/>
              </a:ext>
            </a:extLst>
          </p:cNvPr>
          <p:cNvSpPr>
            <a:spLocks noGrp="1"/>
          </p:cNvSpPr>
          <p:nvPr>
            <p:ph type="body" sz="quarter" idx="11"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grpSp>
        <p:nvGrpSpPr>
          <p:cNvPr id="4" name="Group 3">
            <a:extLst>
              <a:ext uri="{FF2B5EF4-FFF2-40B4-BE49-F238E27FC236}">
                <a16:creationId xmlns:a16="http://schemas.microsoft.com/office/drawing/2014/main" id="{40588E18-7B97-DA12-B970-BA0DBA6A150A}"/>
              </a:ext>
            </a:extLst>
          </p:cNvPr>
          <p:cNvGrpSpPr/>
          <p:nvPr/>
        </p:nvGrpSpPr>
        <p:grpSpPr>
          <a:xfrm>
            <a:off x="2354949" y="1117378"/>
            <a:ext cx="1752840" cy="234720"/>
            <a:chOff x="2354949" y="1117378"/>
            <a:chExt cx="1752840" cy="234720"/>
          </a:xfrm>
        </p:grpSpPr>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05E07FB9-B0D7-7B64-E296-C1BFB9FEA949}"/>
                    </a:ext>
                  </a:extLst>
                </p14:cNvPr>
                <p14:cNvContentPartPr/>
                <p14:nvPr userDrawn="1"/>
              </p14:nvContentPartPr>
              <p14:xfrm>
                <a:off x="2354949" y="1117378"/>
                <a:ext cx="1709640" cy="234720"/>
              </p14:xfrm>
            </p:contentPart>
          </mc:Choice>
          <mc:Fallback>
            <p:pic>
              <p:nvPicPr>
                <p:cNvPr id="2" name="Ink 1">
                  <a:extLst>
                    <a:ext uri="{FF2B5EF4-FFF2-40B4-BE49-F238E27FC236}">
                      <a16:creationId xmlns:a16="http://schemas.microsoft.com/office/drawing/2014/main" id="{05E07FB9-B0D7-7B64-E296-C1BFB9FEA949}"/>
                    </a:ext>
                  </a:extLst>
                </p:cNvPr>
                <p:cNvPicPr/>
                <p:nvPr/>
              </p:nvPicPr>
              <p:blipFill>
                <a:blip r:embed="rId4"/>
                <a:stretch>
                  <a:fillRect/>
                </a:stretch>
              </p:blipFill>
              <p:spPr>
                <a:xfrm>
                  <a:off x="2318949" y="1081378"/>
                  <a:ext cx="1781280" cy="3063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 name="Ink 2">
                  <a:extLst>
                    <a:ext uri="{FF2B5EF4-FFF2-40B4-BE49-F238E27FC236}">
                      <a16:creationId xmlns:a16="http://schemas.microsoft.com/office/drawing/2014/main" id="{C2BB4A77-AFA0-4023-5749-A9B5F04CF1B6}"/>
                    </a:ext>
                  </a:extLst>
                </p14:cNvPr>
                <p14:cNvContentPartPr/>
                <p14:nvPr userDrawn="1"/>
              </p14:nvContentPartPr>
              <p14:xfrm>
                <a:off x="3435669" y="1198378"/>
                <a:ext cx="672120" cy="57600"/>
              </p14:xfrm>
            </p:contentPart>
          </mc:Choice>
          <mc:Fallback>
            <p:pic>
              <p:nvPicPr>
                <p:cNvPr id="3" name="Ink 2">
                  <a:extLst>
                    <a:ext uri="{FF2B5EF4-FFF2-40B4-BE49-F238E27FC236}">
                      <a16:creationId xmlns:a16="http://schemas.microsoft.com/office/drawing/2014/main" id="{C2BB4A77-AFA0-4023-5749-A9B5F04CF1B6}"/>
                    </a:ext>
                  </a:extLst>
                </p:cNvPr>
                <p:cNvPicPr/>
                <p:nvPr/>
              </p:nvPicPr>
              <p:blipFill>
                <a:blip r:embed="rId6"/>
                <a:stretch>
                  <a:fillRect/>
                </a:stretch>
              </p:blipFill>
              <p:spPr>
                <a:xfrm>
                  <a:off x="3399669" y="1162378"/>
                  <a:ext cx="743760" cy="129240"/>
                </a:xfrm>
                <a:prstGeom prst="rect">
                  <a:avLst/>
                </a:prstGeom>
              </p:spPr>
            </p:pic>
          </mc:Fallback>
        </mc:AlternateContent>
      </p:grpSp>
    </p:spTree>
    <p:extLst>
      <p:ext uri="{BB962C8B-B14F-4D97-AF65-F5344CB8AC3E}">
        <p14:creationId xmlns:p14="http://schemas.microsoft.com/office/powerpoint/2010/main" val="499701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9" name="Picture 8" descr="A picture containing text, electronics&#10;&#10;Description automatically generated">
            <a:extLst>
              <a:ext uri="{FF2B5EF4-FFF2-40B4-BE49-F238E27FC236}">
                <a16:creationId xmlns:a16="http://schemas.microsoft.com/office/drawing/2014/main" id="{3A0A2163-A242-441C-B8C3-BDB1DD4985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3" name="Rectangle 2">
            <a:extLst>
              <a:ext uri="{FF2B5EF4-FFF2-40B4-BE49-F238E27FC236}">
                <a16:creationId xmlns:a16="http://schemas.microsoft.com/office/drawing/2014/main" id="{C66F013C-4BB8-43D9-A517-85B6A3BF7A69}"/>
              </a:ext>
            </a:extLst>
          </p:cNvPr>
          <p:cNvSpPr/>
          <p:nvPr userDrawn="1"/>
        </p:nvSpPr>
        <p:spPr>
          <a:xfrm>
            <a:off x="3000375" y="6305550"/>
            <a:ext cx="6124575" cy="133350"/>
          </a:xfrm>
          <a:prstGeom prst="rect">
            <a:avLst/>
          </a:prstGeom>
          <a:solidFill>
            <a:srgbClr val="8ABF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00843A"/>
                </a:solidFill>
              </a:ln>
              <a:noFill/>
            </a:endParaRPr>
          </a:p>
        </p:txBody>
      </p:sp>
    </p:spTree>
    <p:extLst>
      <p:ext uri="{BB962C8B-B14F-4D97-AF65-F5344CB8AC3E}">
        <p14:creationId xmlns:p14="http://schemas.microsoft.com/office/powerpoint/2010/main" val="512398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0EA9C8-1CCB-4D5C-B348-9AE7304C8A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E72B4A-5DEF-4B4E-B8A7-0214C1BC21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E66C09-7935-4653-9EB3-5B9BEFE245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62E2E3-C849-49C4-B163-89E5504132B4}" type="datetimeFigureOut">
              <a:rPr lang="en-GB" smtClean="0"/>
              <a:t>25/01/2024</a:t>
            </a:fld>
            <a:endParaRPr lang="en-GB"/>
          </a:p>
        </p:txBody>
      </p:sp>
      <p:sp>
        <p:nvSpPr>
          <p:cNvPr id="5" name="Footer Placeholder 4">
            <a:extLst>
              <a:ext uri="{FF2B5EF4-FFF2-40B4-BE49-F238E27FC236}">
                <a16:creationId xmlns:a16="http://schemas.microsoft.com/office/drawing/2014/main" id="{CCB44E2A-F76E-49BB-A398-3E80847A6C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1BE4447-8E5B-4C40-9E93-D0B3DE802A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8CC65F-F584-4469-9548-680711282B0E}" type="slidenum">
              <a:rPr lang="en-GB" smtClean="0"/>
              <a:t>‹#›</a:t>
            </a:fld>
            <a:endParaRPr lang="en-GB"/>
          </a:p>
        </p:txBody>
      </p:sp>
    </p:spTree>
    <p:extLst>
      <p:ext uri="{BB962C8B-B14F-4D97-AF65-F5344CB8AC3E}">
        <p14:creationId xmlns:p14="http://schemas.microsoft.com/office/powerpoint/2010/main" val="1320198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3" r:id="rId6"/>
    <p:sldLayoutId id="214748365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98">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citizensadvice.org.uk/consumer/energy/energy-supply/" TargetMode="External"/><Relationship Id="rId2" Type="http://schemas.openxmlformats.org/officeDocument/2006/relationships/hyperlink" Target="https://www.gov.uk/get-help-energy-bills"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ustomXml" Target="../ink/ink3.xml"/><Relationship Id="rId7" Type="http://schemas.openxmlformats.org/officeDocument/2006/relationships/customXml" Target="../ink/ink5.xml"/><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customXml" Target="../ink/ink4.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diagramLayout" Target="../diagrams/layout1.xml"/><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openxmlformats.org/officeDocument/2006/relationships/image" Target="../media/image20.png"/><Relationship Id="rId5" Type="http://schemas.openxmlformats.org/officeDocument/2006/relationships/diagramColors" Target="../diagrams/colors1.xml"/><Relationship Id="rId10" Type="http://schemas.openxmlformats.org/officeDocument/2006/relationships/image" Target="../media/image19.svg"/><Relationship Id="rId4" Type="http://schemas.openxmlformats.org/officeDocument/2006/relationships/diagramQuickStyle" Target="../diagrams/quickStyle1.xml"/><Relationship Id="rId9" Type="http://schemas.openxmlformats.org/officeDocument/2006/relationships/image" Target="../media/image18.png"/><Relationship Id="rId14" Type="http://schemas.openxmlformats.org/officeDocument/2006/relationships/image" Target="../media/image23.svg"/></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collections/find-energy-grants-for-you-home-help-to-heat" TargetMode="External"/><Relationship Id="rId2" Type="http://schemas.openxmlformats.org/officeDocument/2006/relationships/hyperlink" Target="https://www.freewallandloftinsulation.co.uk/great-british-insulation-scheme/?gad_source=1&amp;gclid=EAIaIQobChMIlcak-5P2gwMVsJpQBh2c2wkYEAAYASAAEgIKX_D_BwE" TargetMode="Externa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moneysavingexpert.com/utilities/energy-saving-myths/"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heatable.co.uk/boiler-advice/appliances-that-use-most-electricity"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energysavingtrust.org.uk/hub/quick-tips-to-save-energy/"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2FB24B2-30C6-6DE7-EF2A-9393017A60FE}"/>
              </a:ext>
            </a:extLst>
          </p:cNvPr>
          <p:cNvSpPr txBox="1"/>
          <p:nvPr/>
        </p:nvSpPr>
        <p:spPr>
          <a:xfrm>
            <a:off x="4604673" y="3844374"/>
            <a:ext cx="7229383" cy="584775"/>
          </a:xfrm>
          <a:prstGeom prst="rect">
            <a:avLst/>
          </a:prstGeom>
          <a:noFill/>
        </p:spPr>
        <p:txBody>
          <a:bodyPr wrap="square">
            <a:spAutoFit/>
          </a:bodyPr>
          <a:lstStyle/>
          <a:p>
            <a:pPr algn="r"/>
            <a:r>
              <a:rPr lang="en-US" sz="3200" b="1">
                <a:ln w="0"/>
                <a:solidFill>
                  <a:schemeClr val="bg1"/>
                </a:solidFill>
                <a:effectLst>
                  <a:outerShdw blurRad="38100" dist="25400" dir="5400000" algn="ctr" rotWithShape="0">
                    <a:srgbClr val="6E747A">
                      <a:alpha val="43000"/>
                    </a:srgbClr>
                  </a:outerShdw>
                </a:effectLst>
                <a:latin typeface="Lucida Sans" panose="020B0602030504020204" pitchFamily="34" charset="0"/>
                <a:ea typeface="+mj-ea"/>
                <a:cs typeface="+mj-cs"/>
              </a:rPr>
              <a:t>ENERGY CONSUMPTION</a:t>
            </a:r>
            <a:endParaRPr lang="en-GB" sz="1050" b="1">
              <a:ln w="0"/>
              <a:solidFill>
                <a:schemeClr val="bg1"/>
              </a:solidFill>
              <a:effectLst>
                <a:outerShdw blurRad="38100" dist="25400" dir="5400000" algn="ctr" rotWithShape="0">
                  <a:srgbClr val="6E747A">
                    <a:alpha val="43000"/>
                  </a:srgbClr>
                </a:outerShdw>
              </a:effectLst>
            </a:endParaRPr>
          </a:p>
        </p:txBody>
      </p:sp>
      <p:sp>
        <p:nvSpPr>
          <p:cNvPr id="7" name="Subtitle 4">
            <a:extLst>
              <a:ext uri="{FF2B5EF4-FFF2-40B4-BE49-F238E27FC236}">
                <a16:creationId xmlns:a16="http://schemas.microsoft.com/office/drawing/2014/main" id="{6F277A8C-E0D0-7A57-2D42-788196967F5E}"/>
              </a:ext>
            </a:extLst>
          </p:cNvPr>
          <p:cNvSpPr>
            <a:spLocks noGrp="1"/>
          </p:cNvSpPr>
          <p:nvPr>
            <p:ph type="subTitle" idx="1"/>
          </p:nvPr>
        </p:nvSpPr>
        <p:spPr>
          <a:xfrm>
            <a:off x="2615733" y="2672090"/>
            <a:ext cx="9144000" cy="573147"/>
          </a:xfrm>
        </p:spPr>
        <p:txBody>
          <a:bodyPr/>
          <a:lstStyle/>
          <a:p>
            <a:r>
              <a:rPr lang="en-US" b="1">
                <a:solidFill>
                  <a:schemeClr val="tx1"/>
                </a:solidFill>
              </a:rPr>
              <a:t>TRAC &amp; RADIO DESIGN Campaign</a:t>
            </a:r>
            <a:endParaRPr lang="en-GB" b="1">
              <a:solidFill>
                <a:schemeClr val="tx1"/>
              </a:solidFill>
            </a:endParaRPr>
          </a:p>
        </p:txBody>
      </p:sp>
      <p:sp>
        <p:nvSpPr>
          <p:cNvPr id="8" name="Text Placeholder 5">
            <a:extLst>
              <a:ext uri="{FF2B5EF4-FFF2-40B4-BE49-F238E27FC236}">
                <a16:creationId xmlns:a16="http://schemas.microsoft.com/office/drawing/2014/main" id="{AEE3E5D8-6AD1-5330-F07E-540B018CA7E2}"/>
              </a:ext>
            </a:extLst>
          </p:cNvPr>
          <p:cNvSpPr>
            <a:spLocks noGrp="1"/>
          </p:cNvSpPr>
          <p:nvPr>
            <p:ph type="body" sz="quarter" idx="10"/>
          </p:nvPr>
        </p:nvSpPr>
        <p:spPr>
          <a:xfrm>
            <a:off x="9345349" y="2958663"/>
            <a:ext cx="2414383" cy="354555"/>
          </a:xfrm>
        </p:spPr>
        <p:txBody>
          <a:bodyPr/>
          <a:lstStyle/>
          <a:p>
            <a:r>
              <a:rPr lang="en-US" sz="2000"/>
              <a:t>January 2024</a:t>
            </a:r>
            <a:endParaRPr lang="en-GB" sz="2000"/>
          </a:p>
        </p:txBody>
      </p:sp>
      <p:pic>
        <p:nvPicPr>
          <p:cNvPr id="9" name="Picture 8" descr="A picture containing graphical user interface&#10;&#10;Description automatically generated">
            <a:extLst>
              <a:ext uri="{FF2B5EF4-FFF2-40B4-BE49-F238E27FC236}">
                <a16:creationId xmlns:a16="http://schemas.microsoft.com/office/drawing/2014/main" id="{A89C40FF-A80A-7B76-4AF4-2275B79E82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4380" y="659189"/>
            <a:ext cx="1997767" cy="1043191"/>
          </a:xfrm>
          <a:prstGeom prst="rect">
            <a:avLst/>
          </a:prstGeom>
        </p:spPr>
      </p:pic>
    </p:spTree>
    <p:extLst>
      <p:ext uri="{BB962C8B-B14F-4D97-AF65-F5344CB8AC3E}">
        <p14:creationId xmlns:p14="http://schemas.microsoft.com/office/powerpoint/2010/main" val="2483665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C31E5E-85FB-2F55-6D5E-77BF20D512BC}"/>
              </a:ext>
            </a:extLst>
          </p:cNvPr>
          <p:cNvSpPr>
            <a:spLocks noGrp="1"/>
          </p:cNvSpPr>
          <p:nvPr>
            <p:ph type="body" sz="quarter" idx="10"/>
          </p:nvPr>
        </p:nvSpPr>
        <p:spPr/>
        <p:txBody>
          <a:bodyPr/>
          <a:lstStyle/>
          <a:p>
            <a:r>
              <a:rPr lang="en-GB"/>
              <a:t>Consider Non – electric alternatives</a:t>
            </a:r>
          </a:p>
          <a:p>
            <a:endParaRPr lang="en-GB"/>
          </a:p>
        </p:txBody>
      </p:sp>
      <p:sp>
        <p:nvSpPr>
          <p:cNvPr id="3" name="Text Placeholder 2">
            <a:extLst>
              <a:ext uri="{FF2B5EF4-FFF2-40B4-BE49-F238E27FC236}">
                <a16:creationId xmlns:a16="http://schemas.microsoft.com/office/drawing/2014/main" id="{41ED8779-5042-9337-F60E-C25C39E53D0F}"/>
              </a:ext>
            </a:extLst>
          </p:cNvPr>
          <p:cNvSpPr>
            <a:spLocks noGrp="1"/>
          </p:cNvSpPr>
          <p:nvPr>
            <p:ph type="body" sz="quarter" idx="11"/>
          </p:nvPr>
        </p:nvSpPr>
        <p:spPr>
          <a:xfrm>
            <a:off x="1881188" y="2277164"/>
            <a:ext cx="6374538" cy="3631930"/>
          </a:xfrm>
        </p:spPr>
        <p:txBody>
          <a:bodyPr vert="horz" lIns="0" tIns="0" rIns="0" bIns="0" rtlCol="0" anchor="t">
            <a:normAutofit/>
          </a:bodyPr>
          <a:lstStyle/>
          <a:p>
            <a:pPr marL="285750" indent="-285750">
              <a:buFont typeface="Arial" panose="020B0604020202020204" pitchFamily="34" charset="0"/>
              <a:buChar char="•"/>
            </a:pPr>
            <a:r>
              <a:rPr lang="en-GB">
                <a:latin typeface="Lucida Sans"/>
              </a:rPr>
              <a:t>Use a French Press to make coffee. Boiling the kettle is likely to use less energy than a coffee machine. Remember to only boil as much water as you need.</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latin typeface="Lucida Sans"/>
              </a:rPr>
              <a:t>Switch to a manual food processor and kitchen beaters. It may be a work-out for your arms but it will save on your energy bill!</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Cut down your vacuum use and invest in a rubber broom. They can be used on hard surfaces as well as carpets. They are also very effective in getting hair out of carpets. One of the main benefits is that it is easy to clean and very mobile.</a:t>
            </a:r>
          </a:p>
        </p:txBody>
      </p:sp>
      <p:pic>
        <p:nvPicPr>
          <p:cNvPr id="9" name="Picture 8">
            <a:extLst>
              <a:ext uri="{FF2B5EF4-FFF2-40B4-BE49-F238E27FC236}">
                <a16:creationId xmlns:a16="http://schemas.microsoft.com/office/drawing/2014/main" id="{2211650F-7AC3-F9E6-0C83-1BA89BF403E4}"/>
              </a:ext>
            </a:extLst>
          </p:cNvPr>
          <p:cNvPicPr>
            <a:picLocks noChangeAspect="1"/>
          </p:cNvPicPr>
          <p:nvPr/>
        </p:nvPicPr>
        <p:blipFill>
          <a:blip r:embed="rId2"/>
          <a:stretch>
            <a:fillRect/>
          </a:stretch>
        </p:blipFill>
        <p:spPr>
          <a:xfrm>
            <a:off x="8338283" y="2375262"/>
            <a:ext cx="2405063" cy="2647950"/>
          </a:xfrm>
          <a:prstGeom prst="rect">
            <a:avLst/>
          </a:prstGeom>
        </p:spPr>
      </p:pic>
    </p:spTree>
    <p:extLst>
      <p:ext uri="{BB962C8B-B14F-4D97-AF65-F5344CB8AC3E}">
        <p14:creationId xmlns:p14="http://schemas.microsoft.com/office/powerpoint/2010/main" val="3694108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3D9CD3-912C-6193-F880-D51EB2A00AED}"/>
              </a:ext>
            </a:extLst>
          </p:cNvPr>
          <p:cNvSpPr>
            <a:spLocks noGrp="1"/>
          </p:cNvSpPr>
          <p:nvPr>
            <p:ph type="body" sz="quarter" idx="10"/>
          </p:nvPr>
        </p:nvSpPr>
        <p:spPr/>
        <p:txBody>
          <a:bodyPr/>
          <a:lstStyle/>
          <a:p>
            <a:r>
              <a:rPr lang="en-GB"/>
              <a:t>Help is available</a:t>
            </a:r>
          </a:p>
        </p:txBody>
      </p:sp>
      <p:sp>
        <p:nvSpPr>
          <p:cNvPr id="3" name="Text Placeholder 2">
            <a:extLst>
              <a:ext uri="{FF2B5EF4-FFF2-40B4-BE49-F238E27FC236}">
                <a16:creationId xmlns:a16="http://schemas.microsoft.com/office/drawing/2014/main" id="{D8620100-2CC4-16D0-37A9-E9F08417B0B3}"/>
              </a:ext>
            </a:extLst>
          </p:cNvPr>
          <p:cNvSpPr>
            <a:spLocks noGrp="1"/>
          </p:cNvSpPr>
          <p:nvPr>
            <p:ph type="body" sz="quarter" idx="11"/>
          </p:nvPr>
        </p:nvSpPr>
        <p:spPr/>
        <p:txBody>
          <a:bodyPr vert="horz" lIns="0" tIns="0" rIns="0" bIns="0" rtlCol="0" anchor="t">
            <a:normAutofit/>
          </a:bodyPr>
          <a:lstStyle/>
          <a:p>
            <a:r>
              <a:rPr lang="en-GB"/>
              <a:t>Those struggling to pay their energy bills should contact their energy supplier. Suppliers must work with you to agree on a payment plan you can afford under Ofgem rules.</a:t>
            </a:r>
          </a:p>
          <a:p>
            <a:endParaRPr lang="en-GB"/>
          </a:p>
          <a:p>
            <a:r>
              <a:rPr lang="en-GB"/>
              <a:t>Further help and advice is available here -</a:t>
            </a:r>
          </a:p>
          <a:p>
            <a:r>
              <a:rPr lang="en-GB">
                <a:latin typeface="Lucida Sans"/>
                <a:hlinkClick r:id="rId2"/>
              </a:rPr>
              <a:t>https://www.gov.uk/get-help-energy-bills</a:t>
            </a:r>
            <a:r>
              <a:rPr lang="en-GB">
                <a:latin typeface="Lucida Sans"/>
              </a:rPr>
              <a:t> </a:t>
            </a:r>
            <a:endParaRPr lang="en-GB"/>
          </a:p>
          <a:p>
            <a:r>
              <a:rPr lang="en-GB">
                <a:hlinkClick r:id="rId3"/>
              </a:rPr>
              <a:t>https://www.citizensadvice.org.uk/consumer/energy/energy-supply/</a:t>
            </a:r>
            <a:r>
              <a:rPr lang="en-GB"/>
              <a:t> </a:t>
            </a:r>
          </a:p>
          <a:p>
            <a:endParaRPr lang="en-GB"/>
          </a:p>
        </p:txBody>
      </p:sp>
    </p:spTree>
    <p:extLst>
      <p:ext uri="{BB962C8B-B14F-4D97-AF65-F5344CB8AC3E}">
        <p14:creationId xmlns:p14="http://schemas.microsoft.com/office/powerpoint/2010/main" val="3224158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graphical user interface&#10;&#10;Description automatically generated">
            <a:extLst>
              <a:ext uri="{FF2B5EF4-FFF2-40B4-BE49-F238E27FC236}">
                <a16:creationId xmlns:a16="http://schemas.microsoft.com/office/drawing/2014/main" id="{4C98EC32-8F8B-233A-8C71-ADB9ABEACB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9835" y="3635405"/>
            <a:ext cx="1988447" cy="1074199"/>
          </a:xfrm>
          <a:prstGeom prst="rect">
            <a:avLst/>
          </a:prstGeom>
        </p:spPr>
      </p:pic>
    </p:spTree>
    <p:extLst>
      <p:ext uri="{BB962C8B-B14F-4D97-AF65-F5344CB8AC3E}">
        <p14:creationId xmlns:p14="http://schemas.microsoft.com/office/powerpoint/2010/main" val="2443021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858F75-620F-E0E2-88D4-73E8EBEDF4D7}"/>
              </a:ext>
            </a:extLst>
          </p:cNvPr>
          <p:cNvSpPr>
            <a:spLocks noGrp="1"/>
          </p:cNvSpPr>
          <p:nvPr>
            <p:ph type="body" sz="quarter" idx="10"/>
          </p:nvPr>
        </p:nvSpPr>
        <p:spPr/>
        <p:txBody>
          <a:bodyPr/>
          <a:lstStyle/>
          <a:p>
            <a:r>
              <a:rPr lang="en-GB"/>
              <a:t>Global Energy crisis</a:t>
            </a:r>
          </a:p>
        </p:txBody>
      </p:sp>
      <p:sp>
        <p:nvSpPr>
          <p:cNvPr id="3" name="Text Placeholder 2">
            <a:extLst>
              <a:ext uri="{FF2B5EF4-FFF2-40B4-BE49-F238E27FC236}">
                <a16:creationId xmlns:a16="http://schemas.microsoft.com/office/drawing/2014/main" id="{253A11A8-E57F-14B6-1CB8-DD3A67D32D67}"/>
              </a:ext>
            </a:extLst>
          </p:cNvPr>
          <p:cNvSpPr>
            <a:spLocks noGrp="1"/>
          </p:cNvSpPr>
          <p:nvPr>
            <p:ph type="body" sz="quarter" idx="11"/>
          </p:nvPr>
        </p:nvSpPr>
        <p:spPr>
          <a:xfrm>
            <a:off x="1881188" y="2277164"/>
            <a:ext cx="5799772" cy="3631930"/>
          </a:xfrm>
        </p:spPr>
        <p:txBody>
          <a:bodyPr>
            <a:normAutofit/>
          </a:bodyPr>
          <a:lstStyle/>
          <a:p>
            <a:pPr>
              <a:lnSpc>
                <a:spcPct val="100000"/>
              </a:lnSpc>
            </a:pPr>
            <a:r>
              <a:rPr lang="en-GB">
                <a:solidFill>
                  <a:srgbClr val="000000"/>
                </a:solidFill>
              </a:rPr>
              <a:t>We are currently in the midst of a Global Energy Crisis with record high energy prices and soaring carbon emissions. With the price of natural gas reaching a record high, the cost of electricity has gone up which has put a huge financial pressure on many households, and our planet.</a:t>
            </a:r>
          </a:p>
          <a:p>
            <a:pPr>
              <a:lnSpc>
                <a:spcPct val="100000"/>
              </a:lnSpc>
            </a:pPr>
            <a:r>
              <a:rPr lang="en-GB">
                <a:solidFill>
                  <a:srgbClr val="000000"/>
                </a:solidFill>
              </a:rPr>
              <a:t> </a:t>
            </a:r>
          </a:p>
          <a:p>
            <a:pPr>
              <a:lnSpc>
                <a:spcPct val="100000"/>
              </a:lnSpc>
            </a:pPr>
            <a:endParaRPr lang="en-GB">
              <a:solidFill>
                <a:srgbClr val="828588"/>
              </a:solidFill>
              <a:latin typeface="Helvetica Neue"/>
            </a:endParaRPr>
          </a:p>
        </p:txBody>
      </p:sp>
      <p:pic>
        <p:nvPicPr>
          <p:cNvPr id="11" name="Graphic 10" descr="Earth globe: Africa and Europe with solid fill">
            <a:extLst>
              <a:ext uri="{FF2B5EF4-FFF2-40B4-BE49-F238E27FC236}">
                <a16:creationId xmlns:a16="http://schemas.microsoft.com/office/drawing/2014/main" id="{8288B855-0CF9-50A3-A105-34840C0CEF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57469" y="2302328"/>
            <a:ext cx="2253343" cy="2253343"/>
          </a:xfrm>
          <a:prstGeom prst="rect">
            <a:avLst/>
          </a:prstGeom>
        </p:spPr>
      </p:pic>
    </p:spTree>
    <p:extLst>
      <p:ext uri="{BB962C8B-B14F-4D97-AF65-F5344CB8AC3E}">
        <p14:creationId xmlns:p14="http://schemas.microsoft.com/office/powerpoint/2010/main" val="2582871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D62BC5-F66A-B90F-ED97-DBEF865D19B8}"/>
              </a:ext>
            </a:extLst>
          </p:cNvPr>
          <p:cNvSpPr>
            <a:spLocks noGrp="1"/>
          </p:cNvSpPr>
          <p:nvPr>
            <p:ph type="body" sz="quarter" idx="10"/>
          </p:nvPr>
        </p:nvSpPr>
        <p:spPr/>
        <p:txBody>
          <a:bodyPr/>
          <a:lstStyle/>
          <a:p>
            <a:r>
              <a:rPr lang="en-GB"/>
              <a:t>The Demand for energy</a:t>
            </a:r>
          </a:p>
        </p:txBody>
      </p:sp>
      <p:sp>
        <p:nvSpPr>
          <p:cNvPr id="3" name="Text Placeholder 2">
            <a:extLst>
              <a:ext uri="{FF2B5EF4-FFF2-40B4-BE49-F238E27FC236}">
                <a16:creationId xmlns:a16="http://schemas.microsoft.com/office/drawing/2014/main" id="{632535F8-99F2-0F69-5FF6-D23BED4472EE}"/>
              </a:ext>
            </a:extLst>
          </p:cNvPr>
          <p:cNvSpPr>
            <a:spLocks noGrp="1"/>
          </p:cNvSpPr>
          <p:nvPr>
            <p:ph type="body" sz="quarter" idx="11"/>
          </p:nvPr>
        </p:nvSpPr>
        <p:spPr>
          <a:xfrm>
            <a:off x="1881189" y="2277164"/>
            <a:ext cx="4528320" cy="3631930"/>
          </a:xfrm>
        </p:spPr>
        <p:txBody>
          <a:bodyPr vert="horz" lIns="0" tIns="0" rIns="0" bIns="0" rtlCol="0" anchor="t">
            <a:normAutofit/>
          </a:bodyPr>
          <a:lstStyle/>
          <a:p>
            <a:r>
              <a:rPr lang="en-GB">
                <a:latin typeface="Lucida Sans"/>
                <a:ea typeface="Lato"/>
                <a:cs typeface="Lato"/>
              </a:rPr>
              <a:t>Alongside the crisis the d</a:t>
            </a:r>
            <a:r>
              <a:rPr lang="en-GB" b="0" i="0">
                <a:effectLst/>
                <a:latin typeface="Lucida Sans"/>
                <a:ea typeface="Lato"/>
                <a:cs typeface="Lato"/>
              </a:rPr>
              <a:t>emand for energy is growing across many countries in the world, as people get richer and populations increase.</a:t>
            </a:r>
          </a:p>
          <a:p>
            <a:endParaRPr lang="en-GB">
              <a:latin typeface="Lucida Sans"/>
            </a:endParaRPr>
          </a:p>
          <a:p>
            <a:r>
              <a:rPr lang="en-GB">
                <a:latin typeface="Lucida Sans"/>
              </a:rPr>
              <a:t>India is an example of this</a:t>
            </a:r>
            <a:r>
              <a:rPr lang="en-GB" b="0" i="0">
                <a:effectLst/>
                <a:latin typeface="Lucida Sans"/>
              </a:rPr>
              <a:t>. The graph shows a steep increase in consumption between 1965 and 2022.</a:t>
            </a:r>
          </a:p>
          <a:p>
            <a:endParaRPr lang="en-GB">
              <a:latin typeface="Lucida Sans"/>
            </a:endParaRPr>
          </a:p>
          <a:p>
            <a:r>
              <a:rPr lang="en-GB">
                <a:latin typeface="Lucida Sans"/>
              </a:rPr>
              <a:t>The </a:t>
            </a:r>
            <a:r>
              <a:rPr lang="en-GB" sz="1800" b="1">
                <a:latin typeface="Lucida Sans"/>
              </a:rPr>
              <a:t>good news </a:t>
            </a:r>
            <a:r>
              <a:rPr lang="en-GB">
                <a:latin typeface="Lucida Sans"/>
              </a:rPr>
              <a:t>is that </a:t>
            </a:r>
            <a:r>
              <a:rPr lang="en-GB" i="0">
                <a:effectLst/>
                <a:latin typeface="Lucida Sans"/>
              </a:rPr>
              <a:t>new innovations in energy seem to be working and the overall global demand is now slowing by 1% to 2% per year.</a:t>
            </a:r>
          </a:p>
          <a:p>
            <a:endParaRPr lang="en-GB">
              <a:solidFill>
                <a:srgbClr val="1D3D63"/>
              </a:solidFill>
              <a:latin typeface="Lato" panose="020F0502020204030203" pitchFamily="34" charset="0"/>
            </a:endParaRPr>
          </a:p>
        </p:txBody>
      </p:sp>
      <p:pic>
        <p:nvPicPr>
          <p:cNvPr id="5" name="Picture 4">
            <a:extLst>
              <a:ext uri="{FF2B5EF4-FFF2-40B4-BE49-F238E27FC236}">
                <a16:creationId xmlns:a16="http://schemas.microsoft.com/office/drawing/2014/main" id="{6ED5E108-34CE-8991-F46D-CB7038915D9F}"/>
              </a:ext>
            </a:extLst>
          </p:cNvPr>
          <p:cNvPicPr>
            <a:picLocks noChangeAspect="1"/>
          </p:cNvPicPr>
          <p:nvPr/>
        </p:nvPicPr>
        <p:blipFill>
          <a:blip r:embed="rId2"/>
          <a:stretch>
            <a:fillRect/>
          </a:stretch>
        </p:blipFill>
        <p:spPr>
          <a:xfrm>
            <a:off x="6522721" y="2380270"/>
            <a:ext cx="5452382" cy="34257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85125B20-C96A-5CB9-E2C3-A80C389B175E}"/>
                  </a:ext>
                </a:extLst>
              </p14:cNvPr>
              <p14:cNvContentPartPr/>
              <p14:nvPr/>
            </p14:nvContentPartPr>
            <p14:xfrm>
              <a:off x="11503898" y="3167116"/>
              <a:ext cx="175680" cy="24840"/>
            </p14:xfrm>
          </p:contentPart>
        </mc:Choice>
        <mc:Fallback>
          <p:pic>
            <p:nvPicPr>
              <p:cNvPr id="6" name="Ink 5">
                <a:extLst>
                  <a:ext uri="{FF2B5EF4-FFF2-40B4-BE49-F238E27FC236}">
                    <a16:creationId xmlns:a16="http://schemas.microsoft.com/office/drawing/2014/main" id="{85125B20-C96A-5CB9-E2C3-A80C389B175E}"/>
                  </a:ext>
                </a:extLst>
              </p:cNvPr>
              <p:cNvPicPr/>
              <p:nvPr/>
            </p:nvPicPr>
            <p:blipFill>
              <a:blip r:embed="rId4"/>
              <a:stretch>
                <a:fillRect/>
              </a:stretch>
            </p:blipFill>
            <p:spPr>
              <a:xfrm>
                <a:off x="11449898" y="3059116"/>
                <a:ext cx="283320" cy="24048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8" name="Ink 7">
                <a:extLst>
                  <a:ext uri="{FF2B5EF4-FFF2-40B4-BE49-F238E27FC236}">
                    <a16:creationId xmlns:a16="http://schemas.microsoft.com/office/drawing/2014/main" id="{BD6D77F2-94D5-BAFB-D14E-08640C91DD5B}"/>
                  </a:ext>
                </a:extLst>
              </p14:cNvPr>
              <p14:cNvContentPartPr/>
              <p14:nvPr/>
            </p14:nvContentPartPr>
            <p14:xfrm>
              <a:off x="6925058" y="5394436"/>
              <a:ext cx="240480" cy="17640"/>
            </p14:xfrm>
          </p:contentPart>
        </mc:Choice>
        <mc:Fallback>
          <p:pic>
            <p:nvPicPr>
              <p:cNvPr id="8" name="Ink 7">
                <a:extLst>
                  <a:ext uri="{FF2B5EF4-FFF2-40B4-BE49-F238E27FC236}">
                    <a16:creationId xmlns:a16="http://schemas.microsoft.com/office/drawing/2014/main" id="{BD6D77F2-94D5-BAFB-D14E-08640C91DD5B}"/>
                  </a:ext>
                </a:extLst>
              </p:cNvPr>
              <p:cNvPicPr/>
              <p:nvPr/>
            </p:nvPicPr>
            <p:blipFill>
              <a:blip r:embed="rId6"/>
              <a:stretch>
                <a:fillRect/>
              </a:stretch>
            </p:blipFill>
            <p:spPr>
              <a:xfrm>
                <a:off x="6871058" y="5284186"/>
                <a:ext cx="348120" cy="237773"/>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Ink 8">
                <a:extLst>
                  <a:ext uri="{FF2B5EF4-FFF2-40B4-BE49-F238E27FC236}">
                    <a16:creationId xmlns:a16="http://schemas.microsoft.com/office/drawing/2014/main" id="{AEFE27EC-36B6-9D56-4DEC-3EE42C30B748}"/>
                  </a:ext>
                </a:extLst>
              </p14:cNvPr>
              <p14:cNvContentPartPr/>
              <p14:nvPr/>
            </p14:nvContentPartPr>
            <p14:xfrm>
              <a:off x="11597498" y="5419636"/>
              <a:ext cx="256320" cy="42480"/>
            </p14:xfrm>
          </p:contentPart>
        </mc:Choice>
        <mc:Fallback>
          <p:pic>
            <p:nvPicPr>
              <p:cNvPr id="9" name="Ink 8">
                <a:extLst>
                  <a:ext uri="{FF2B5EF4-FFF2-40B4-BE49-F238E27FC236}">
                    <a16:creationId xmlns:a16="http://schemas.microsoft.com/office/drawing/2014/main" id="{AEFE27EC-36B6-9D56-4DEC-3EE42C30B748}"/>
                  </a:ext>
                </a:extLst>
              </p:cNvPr>
              <p:cNvPicPr/>
              <p:nvPr/>
            </p:nvPicPr>
            <p:blipFill>
              <a:blip r:embed="rId8"/>
              <a:stretch>
                <a:fillRect/>
              </a:stretch>
            </p:blipFill>
            <p:spPr>
              <a:xfrm>
                <a:off x="11543498" y="5311636"/>
                <a:ext cx="363960" cy="258120"/>
              </a:xfrm>
              <a:prstGeom prst="rect">
                <a:avLst/>
              </a:prstGeom>
            </p:spPr>
          </p:pic>
        </mc:Fallback>
      </mc:AlternateContent>
    </p:spTree>
    <p:extLst>
      <p:ext uri="{BB962C8B-B14F-4D97-AF65-F5344CB8AC3E}">
        <p14:creationId xmlns:p14="http://schemas.microsoft.com/office/powerpoint/2010/main" val="1712861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A02C4586-2211-D1A1-145C-E96E571469E9}"/>
              </a:ext>
            </a:extLst>
          </p:cNvPr>
          <p:cNvGraphicFramePr>
            <a:graphicFrameLocks/>
          </p:cNvGraphicFramePr>
          <p:nvPr>
            <p:extLst>
              <p:ext uri="{D42A27DB-BD31-4B8C-83A1-F6EECF244321}">
                <p14:modId xmlns:p14="http://schemas.microsoft.com/office/powerpoint/2010/main" val="195801759"/>
              </p:ext>
            </p:extLst>
          </p:nvPr>
        </p:nvGraphicFramePr>
        <p:xfrm>
          <a:off x="1517456" y="1844312"/>
          <a:ext cx="7470219" cy="5668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AE127E8A-31CF-D9F3-8B02-0C7A662C0DE3}"/>
              </a:ext>
            </a:extLst>
          </p:cNvPr>
          <p:cNvSpPr txBox="1">
            <a:spLocks/>
          </p:cNvSpPr>
          <p:nvPr/>
        </p:nvSpPr>
        <p:spPr>
          <a:xfrm>
            <a:off x="1440199" y="5462683"/>
            <a:ext cx="8452738" cy="535531"/>
          </a:xfrm>
          <a:prstGeom prst="rect">
            <a:avLst/>
          </a:prstGeom>
          <a:noFill/>
        </p:spPr>
        <p:txBody>
          <a:bodyPr wrap="square" rtlCol="0">
            <a:spAutoFit/>
          </a:bodyPr>
          <a:lstStyle/>
          <a:p>
            <a:pPr defTabSz="711200">
              <a:lnSpc>
                <a:spcPct val="90000"/>
              </a:lnSpc>
              <a:spcBef>
                <a:spcPct val="0"/>
              </a:spcBef>
              <a:spcAft>
                <a:spcPct val="35000"/>
              </a:spcAft>
            </a:pPr>
            <a:r>
              <a:rPr lang="en-GB" sz="1600">
                <a:solidFill>
                  <a:srgbClr val="000000"/>
                </a:solidFill>
                <a:latin typeface="Lucida Sans" panose="020B0602030504020204" pitchFamily="34" charset="0"/>
              </a:rPr>
              <a:t>There is growing concern that these targets will not be met. </a:t>
            </a:r>
            <a:r>
              <a:rPr lang="en-GB" sz="1600" b="1">
                <a:solidFill>
                  <a:srgbClr val="000000"/>
                </a:solidFill>
                <a:latin typeface="Lucida Sans" panose="020B0602030504020204" pitchFamily="34" charset="0"/>
              </a:rPr>
              <a:t>We must all implement energy saving measures to help achieve these goals.  </a:t>
            </a:r>
          </a:p>
        </p:txBody>
      </p:sp>
      <p:pic>
        <p:nvPicPr>
          <p:cNvPr id="11" name="Graphic 10" descr="Handshake outline">
            <a:extLst>
              <a:ext uri="{FF2B5EF4-FFF2-40B4-BE49-F238E27FC236}">
                <a16:creationId xmlns:a16="http://schemas.microsoft.com/office/drawing/2014/main" id="{E068FD6E-EADF-8A22-9412-F25BBCBDC08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30519" y="4058806"/>
            <a:ext cx="868837" cy="868837"/>
          </a:xfrm>
          <a:prstGeom prst="rect">
            <a:avLst/>
          </a:prstGeom>
        </p:spPr>
      </p:pic>
      <p:pic>
        <p:nvPicPr>
          <p:cNvPr id="13" name="Graphic 12" descr="Thermometer outline">
            <a:extLst>
              <a:ext uri="{FF2B5EF4-FFF2-40B4-BE49-F238E27FC236}">
                <a16:creationId xmlns:a16="http://schemas.microsoft.com/office/drawing/2014/main" id="{6B4A91EC-7719-2593-C9B7-34E51099F5B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354768" y="3961616"/>
            <a:ext cx="868837" cy="868837"/>
          </a:xfrm>
          <a:prstGeom prst="rect">
            <a:avLst/>
          </a:prstGeom>
        </p:spPr>
      </p:pic>
      <p:pic>
        <p:nvPicPr>
          <p:cNvPr id="15" name="Graphic 14" descr="Mountains outline">
            <a:extLst>
              <a:ext uri="{FF2B5EF4-FFF2-40B4-BE49-F238E27FC236}">
                <a16:creationId xmlns:a16="http://schemas.microsoft.com/office/drawing/2014/main" id="{BAEEB03B-9315-3EEF-CAFB-3D98FC17222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32683" y="3961617"/>
            <a:ext cx="868837" cy="868837"/>
          </a:xfrm>
          <a:prstGeom prst="rect">
            <a:avLst/>
          </a:prstGeom>
        </p:spPr>
      </p:pic>
      <p:pic>
        <p:nvPicPr>
          <p:cNvPr id="19" name="Graphic 18" descr="Arrow Down outline">
            <a:extLst>
              <a:ext uri="{FF2B5EF4-FFF2-40B4-BE49-F238E27FC236}">
                <a16:creationId xmlns:a16="http://schemas.microsoft.com/office/drawing/2014/main" id="{ADA97922-6713-5780-68C2-0FE44BFBD70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397435" y="3961616"/>
            <a:ext cx="745679" cy="745679"/>
          </a:xfrm>
          <a:prstGeom prst="rect">
            <a:avLst/>
          </a:prstGeom>
        </p:spPr>
      </p:pic>
      <p:sp>
        <p:nvSpPr>
          <p:cNvPr id="20" name="Text Placeholder 1">
            <a:extLst>
              <a:ext uri="{FF2B5EF4-FFF2-40B4-BE49-F238E27FC236}">
                <a16:creationId xmlns:a16="http://schemas.microsoft.com/office/drawing/2014/main" id="{A257AB58-6A4D-9AAF-8606-CB6B6DA3673C}"/>
              </a:ext>
            </a:extLst>
          </p:cNvPr>
          <p:cNvSpPr>
            <a:spLocks noGrp="1"/>
          </p:cNvSpPr>
          <p:nvPr>
            <p:ph type="body" sz="quarter" idx="10"/>
          </p:nvPr>
        </p:nvSpPr>
        <p:spPr>
          <a:xfrm>
            <a:off x="1517456" y="1667739"/>
            <a:ext cx="7651630" cy="353145"/>
          </a:xfrm>
        </p:spPr>
        <p:txBody>
          <a:bodyPr/>
          <a:lstStyle/>
          <a:p>
            <a:r>
              <a:rPr lang="en-GB"/>
              <a:t>Global Action on Emissions – what are we doing?</a:t>
            </a:r>
          </a:p>
        </p:txBody>
      </p:sp>
    </p:spTree>
    <p:extLst>
      <p:ext uri="{BB962C8B-B14F-4D97-AF65-F5344CB8AC3E}">
        <p14:creationId xmlns:p14="http://schemas.microsoft.com/office/powerpoint/2010/main" val="3817954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E1FCFD-730E-05A3-67D0-C0AEBC2ACB79}"/>
              </a:ext>
            </a:extLst>
          </p:cNvPr>
          <p:cNvSpPr>
            <a:spLocks noGrp="1"/>
          </p:cNvSpPr>
          <p:nvPr>
            <p:ph type="body" sz="quarter" idx="10"/>
          </p:nvPr>
        </p:nvSpPr>
        <p:spPr/>
        <p:txBody>
          <a:bodyPr/>
          <a:lstStyle/>
          <a:p>
            <a:r>
              <a:rPr lang="en-GB"/>
              <a:t>What can you do? – managing your consumption</a:t>
            </a:r>
          </a:p>
        </p:txBody>
      </p:sp>
      <p:sp>
        <p:nvSpPr>
          <p:cNvPr id="3" name="Text Placeholder 2">
            <a:extLst>
              <a:ext uri="{FF2B5EF4-FFF2-40B4-BE49-F238E27FC236}">
                <a16:creationId xmlns:a16="http://schemas.microsoft.com/office/drawing/2014/main" id="{AB17987B-58C5-6BEA-6039-4AD9013C0CE3}"/>
              </a:ext>
            </a:extLst>
          </p:cNvPr>
          <p:cNvSpPr>
            <a:spLocks noGrp="1"/>
          </p:cNvSpPr>
          <p:nvPr>
            <p:ph type="body" sz="quarter" idx="11"/>
          </p:nvPr>
        </p:nvSpPr>
        <p:spPr>
          <a:xfrm>
            <a:off x="1889186" y="2272938"/>
            <a:ext cx="6000780" cy="3670991"/>
          </a:xfrm>
        </p:spPr>
        <p:txBody>
          <a:bodyPr vert="horz" lIns="0" tIns="0" rIns="0" bIns="0" rtlCol="0" anchor="t">
            <a:normAutofit lnSpcReduction="10000"/>
          </a:bodyPr>
          <a:lstStyle/>
          <a:p>
            <a:pPr algn="l"/>
            <a:endParaRPr lang="en-GB" b="0" i="0">
              <a:solidFill>
                <a:srgbClr val="202124"/>
              </a:solidFill>
              <a:effectLst/>
              <a:latin typeface="Google Sans"/>
            </a:endParaRPr>
          </a:p>
          <a:p>
            <a:pPr marL="285750" indent="-285750">
              <a:buFont typeface="Arial" panose="020B0604020202020204" pitchFamily="34" charset="0"/>
              <a:buChar char="•"/>
            </a:pPr>
            <a:r>
              <a:rPr lang="en-GB">
                <a:latin typeface="Lucida Sans"/>
              </a:rPr>
              <a:t>Make sure you g</a:t>
            </a:r>
            <a:r>
              <a:rPr lang="en-GB" b="0" i="0">
                <a:effectLst/>
                <a:latin typeface="Lucida Sans"/>
              </a:rPr>
              <a:t>et the best energy deal. A simple check with your energy supplier for the best tariffs can save you money.</a:t>
            </a:r>
            <a:r>
              <a:rPr lang="en-GB">
                <a:latin typeface="Lucida Sans"/>
              </a:rPr>
              <a:t> </a:t>
            </a:r>
            <a:endParaRPr lang="en-GB" b="0" i="0">
              <a:effectLst/>
              <a:latin typeface="Lucida Sans"/>
            </a:endParaRPr>
          </a:p>
          <a:p>
            <a:pPr marL="285750" indent="-285750">
              <a:buFont typeface="Arial" panose="020B0604020202020204" pitchFamily="34" charset="0"/>
              <a:buChar char="•"/>
            </a:pPr>
            <a:r>
              <a:rPr lang="en-GB">
                <a:latin typeface="Lucida Sans"/>
              </a:rPr>
              <a:t>Insulation  - Make sure your home has effective insulation. </a:t>
            </a:r>
            <a:r>
              <a:rPr lang="en-GB">
                <a:latin typeface="Lucida Sans"/>
                <a:hlinkClick r:id="rId2">
                  <a:extLst>
                    <a:ext uri="{A12FA001-AC4F-418D-AE19-62706E023703}">
                      <ahyp:hlinkClr xmlns:ahyp="http://schemas.microsoft.com/office/drawing/2018/hyperlinkcolor" val="tx"/>
                    </a:ext>
                  </a:extLst>
                </a:hlinkClick>
              </a:rPr>
              <a:t>The Great British Insulation Scheme </a:t>
            </a:r>
            <a:r>
              <a:rPr lang="en-GB">
                <a:latin typeface="Lucida Sans"/>
              </a:rPr>
              <a:t>is a government-funded initiative and is applicable to households with an Energy Performance Certificate (EPC) rating of D or lower in Scotland. A range of other UK government led energy saving schemes can be found </a:t>
            </a:r>
            <a:r>
              <a:rPr lang="en-GB">
                <a:latin typeface="Lucida Sans"/>
                <a:hlinkClick r:id="rId3">
                  <a:extLst>
                    <a:ext uri="{A12FA001-AC4F-418D-AE19-62706E023703}">
                      <ahyp:hlinkClr xmlns:ahyp="http://schemas.microsoft.com/office/drawing/2018/hyperlinkcolor" val="tx"/>
                    </a:ext>
                  </a:extLst>
                </a:hlinkClick>
              </a:rPr>
              <a:t>here</a:t>
            </a:r>
            <a:r>
              <a:rPr lang="en-GB">
                <a:latin typeface="Lucida Sans"/>
              </a:rPr>
              <a:t>.</a:t>
            </a:r>
          </a:p>
          <a:p>
            <a:pPr marL="285750" indent="-285750" algn="l">
              <a:buFont typeface="Arial" panose="020B0604020202020204" pitchFamily="34" charset="0"/>
              <a:buChar char="•"/>
            </a:pPr>
            <a:r>
              <a:rPr lang="en-GB">
                <a:latin typeface="Lucida Sans"/>
              </a:rPr>
              <a:t>Adjust your boiler settings to lower the flow temperature.</a:t>
            </a:r>
            <a:endParaRPr lang="en-GB" b="0" i="0">
              <a:effectLst/>
              <a:latin typeface="Lucida Sans"/>
            </a:endParaRPr>
          </a:p>
          <a:p>
            <a:pPr marL="285750" indent="-285750" algn="l">
              <a:buFont typeface="Arial" panose="020B0604020202020204" pitchFamily="34" charset="0"/>
              <a:buChar char="•"/>
            </a:pPr>
            <a:r>
              <a:rPr lang="en-GB">
                <a:latin typeface="Lucida Sans"/>
              </a:rPr>
              <a:t>Smart meters help you monitor your overall usage. Plug-in energy monitors can tell you how much energy each device is using. You can hook up and measure almost anything that has a mains plug.</a:t>
            </a:r>
          </a:p>
          <a:p>
            <a:pPr marL="285750" indent="-285750" algn="l">
              <a:buFont typeface="Arial" panose="020B0604020202020204" pitchFamily="34" charset="0"/>
              <a:buChar char="•"/>
            </a:pPr>
            <a:endParaRPr lang="en-GB">
              <a:solidFill>
                <a:srgbClr val="202124"/>
              </a:solidFill>
              <a:latin typeface="Google Sans"/>
            </a:endParaRPr>
          </a:p>
          <a:p>
            <a:pPr>
              <a:lnSpc>
                <a:spcPct val="100000"/>
              </a:lnSpc>
            </a:pPr>
            <a:endParaRPr lang="en-US">
              <a:solidFill>
                <a:srgbClr val="262626"/>
              </a:solidFill>
              <a:latin typeface="+mn-lt"/>
            </a:endParaRPr>
          </a:p>
        </p:txBody>
      </p:sp>
      <p:pic>
        <p:nvPicPr>
          <p:cNvPr id="4" name="Picture 3">
            <a:hlinkClick r:id="rId2"/>
            <a:extLst>
              <a:ext uri="{FF2B5EF4-FFF2-40B4-BE49-F238E27FC236}">
                <a16:creationId xmlns:a16="http://schemas.microsoft.com/office/drawing/2014/main" id="{37381D88-3F50-9C4A-EC6E-CB4F49B511EA}"/>
              </a:ext>
            </a:extLst>
          </p:cNvPr>
          <p:cNvPicPr>
            <a:picLocks noChangeAspect="1"/>
          </p:cNvPicPr>
          <p:nvPr/>
        </p:nvPicPr>
        <p:blipFill>
          <a:blip r:embed="rId4"/>
          <a:stretch>
            <a:fillRect/>
          </a:stretch>
        </p:blipFill>
        <p:spPr>
          <a:xfrm>
            <a:off x="8046719" y="3092069"/>
            <a:ext cx="3744686" cy="1887510"/>
          </a:xfrm>
          <a:prstGeom prst="rect">
            <a:avLst/>
          </a:prstGeom>
        </p:spPr>
      </p:pic>
    </p:spTree>
    <p:extLst>
      <p:ext uri="{BB962C8B-B14F-4D97-AF65-F5344CB8AC3E}">
        <p14:creationId xmlns:p14="http://schemas.microsoft.com/office/powerpoint/2010/main" val="3115894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0C1341-EBF7-1AA7-CF90-BC85BF5919C8}"/>
              </a:ext>
            </a:extLst>
          </p:cNvPr>
          <p:cNvSpPr>
            <a:spLocks noGrp="1"/>
          </p:cNvSpPr>
          <p:nvPr>
            <p:ph type="body" sz="quarter" idx="10"/>
          </p:nvPr>
        </p:nvSpPr>
        <p:spPr/>
        <p:txBody>
          <a:bodyPr/>
          <a:lstStyle/>
          <a:p>
            <a:r>
              <a:rPr lang="en-GB"/>
              <a:t>Heating your home</a:t>
            </a:r>
          </a:p>
        </p:txBody>
      </p:sp>
      <p:sp>
        <p:nvSpPr>
          <p:cNvPr id="3" name="Text Placeholder 2">
            <a:extLst>
              <a:ext uri="{FF2B5EF4-FFF2-40B4-BE49-F238E27FC236}">
                <a16:creationId xmlns:a16="http://schemas.microsoft.com/office/drawing/2014/main" id="{081214B3-194E-7C04-23F5-B6054CB7928A}"/>
              </a:ext>
            </a:extLst>
          </p:cNvPr>
          <p:cNvSpPr>
            <a:spLocks noGrp="1"/>
          </p:cNvSpPr>
          <p:nvPr>
            <p:ph type="body" sz="quarter" idx="11"/>
          </p:nvPr>
        </p:nvSpPr>
        <p:spPr>
          <a:xfrm>
            <a:off x="1627188" y="2277163"/>
            <a:ext cx="6691299" cy="4484522"/>
          </a:xfrm>
        </p:spPr>
        <p:txBody>
          <a:bodyPr vert="horz" lIns="0" tIns="0" rIns="0" bIns="0" rtlCol="0" anchor="t">
            <a:normAutofit fontScale="55000" lnSpcReduction="20000"/>
          </a:bodyPr>
          <a:lstStyle/>
          <a:p>
            <a:pPr marL="342900" indent="-342900">
              <a:buFont typeface="Arial" panose="020B0604020202020204" pitchFamily="34" charset="0"/>
              <a:buChar char="•"/>
            </a:pPr>
            <a:r>
              <a:rPr lang="en-GB" sz="2900">
                <a:solidFill>
                  <a:srgbClr val="202124"/>
                </a:solidFill>
                <a:latin typeface="+mj-lt"/>
              </a:rPr>
              <a:t>Factors to consider when heating your home:</a:t>
            </a:r>
          </a:p>
          <a:p>
            <a:pPr marL="971550" lvl="1" indent="-285750"/>
            <a:r>
              <a:rPr lang="en-GB" sz="2900">
                <a:solidFill>
                  <a:srgbClr val="202124"/>
                </a:solidFill>
                <a:latin typeface="+mj-lt"/>
              </a:rPr>
              <a:t>Age of the property - newer plasterboard walls will heat up quickly so it may be best to put heating on as and when you need it.</a:t>
            </a:r>
          </a:p>
          <a:p>
            <a:pPr marL="971550" lvl="1" indent="-285750"/>
            <a:r>
              <a:rPr lang="en-GB" sz="2900">
                <a:solidFill>
                  <a:srgbClr val="202124"/>
                </a:solidFill>
                <a:latin typeface="+mj-lt"/>
              </a:rPr>
              <a:t>Underfloor heating - this is more suited to constant heating.</a:t>
            </a:r>
          </a:p>
          <a:p>
            <a:pPr marL="971550" lvl="1" indent="-285750"/>
            <a:r>
              <a:rPr lang="en-GB" sz="2900">
                <a:solidFill>
                  <a:srgbClr val="202124"/>
                </a:solidFill>
                <a:latin typeface="+mj-lt"/>
              </a:rPr>
              <a:t>Condensation – if your home is prone to condensation, it may be better to run your heating on low all day. </a:t>
            </a:r>
          </a:p>
          <a:p>
            <a:pPr lvl="1" indent="0">
              <a:buNone/>
            </a:pPr>
            <a:r>
              <a:rPr lang="en-GB" sz="2900">
                <a:solidFill>
                  <a:srgbClr val="202124"/>
                </a:solidFill>
                <a:latin typeface="+mj-lt"/>
              </a:rPr>
              <a:t> </a:t>
            </a:r>
            <a:r>
              <a:rPr lang="en-GB" sz="2900">
                <a:solidFill>
                  <a:srgbClr val="202124"/>
                </a:solidFill>
                <a:latin typeface="+mj-lt"/>
                <a:hlinkClick r:id="rId2">
                  <a:extLst>
                    <a:ext uri="{A12FA001-AC4F-418D-AE19-62706E023703}">
                      <ahyp:hlinkClr xmlns:ahyp="http://schemas.microsoft.com/office/drawing/2018/hyperlinkcolor" val="tx"/>
                    </a:ext>
                  </a:extLst>
                </a:hlinkClick>
              </a:rPr>
              <a:t>https://www.moneysavingexpert.com/utilities/energy-saving-myths/</a:t>
            </a:r>
            <a:r>
              <a:rPr lang="en-GB" sz="2900">
                <a:solidFill>
                  <a:srgbClr val="202124"/>
                </a:solidFill>
                <a:latin typeface="+mj-lt"/>
              </a:rPr>
              <a:t> </a:t>
            </a:r>
          </a:p>
          <a:p>
            <a:pPr marL="971550" lvl="1" indent="-285750"/>
            <a:endParaRPr lang="en-GB" sz="2900">
              <a:solidFill>
                <a:srgbClr val="202124"/>
              </a:solidFill>
              <a:latin typeface="+mj-lt"/>
            </a:endParaRPr>
          </a:p>
          <a:p>
            <a:pPr marL="285750" indent="-285750">
              <a:buFont typeface="Arial" panose="020B0604020202020204" pitchFamily="34" charset="0"/>
              <a:buChar char="•"/>
            </a:pPr>
            <a:r>
              <a:rPr lang="en-GB" sz="2900">
                <a:solidFill>
                  <a:srgbClr val="202124"/>
                </a:solidFill>
                <a:latin typeface="+mj-lt"/>
              </a:rPr>
              <a:t>A halogen heater can be a good solution when you only need to heat a small space. This is one of the most economical heating methods.</a:t>
            </a:r>
          </a:p>
          <a:p>
            <a:pPr marL="285750" indent="-285750">
              <a:buFont typeface="Arial" panose="020B0604020202020204" pitchFamily="34" charset="0"/>
              <a:buChar char="•"/>
            </a:pPr>
            <a:endParaRPr lang="en-GB" sz="2900">
              <a:solidFill>
                <a:srgbClr val="202124"/>
              </a:solidFill>
              <a:latin typeface="+mj-lt"/>
            </a:endParaRPr>
          </a:p>
          <a:p>
            <a:pPr marL="285750" indent="-285750">
              <a:buFont typeface="Arial" panose="020B0604020202020204" pitchFamily="34" charset="0"/>
              <a:buChar char="•"/>
            </a:pPr>
            <a:r>
              <a:rPr lang="en-GB" sz="2900">
                <a:solidFill>
                  <a:srgbClr val="202124"/>
                </a:solidFill>
                <a:latin typeface="+mj-lt"/>
              </a:rPr>
              <a:t>Use a dehumidifier – while this does use energy it helps to reduce the workload for your heating system and protect your home from excess moisture. You can also get reusable non-electric options which can be good for placing on windowsills etc.</a:t>
            </a:r>
          </a:p>
          <a:p>
            <a:endParaRPr lang="en-GB"/>
          </a:p>
          <a:p>
            <a:endParaRPr lang="en-GB"/>
          </a:p>
        </p:txBody>
      </p:sp>
      <p:pic>
        <p:nvPicPr>
          <p:cNvPr id="5122" name="Picture 2" descr="Reusable Non-Electric Dehumidifier | Coopers Of Stortford">
            <a:extLst>
              <a:ext uri="{FF2B5EF4-FFF2-40B4-BE49-F238E27FC236}">
                <a16:creationId xmlns:a16="http://schemas.microsoft.com/office/drawing/2014/main" id="{93D7BE3B-6969-6E35-990F-A81DBA82DE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6109" y="2682240"/>
            <a:ext cx="2503714" cy="2503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841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5097EC-FD0F-939C-82AA-B92FD09FFAB1}"/>
              </a:ext>
            </a:extLst>
          </p:cNvPr>
          <p:cNvSpPr>
            <a:spLocks noGrp="1"/>
          </p:cNvSpPr>
          <p:nvPr>
            <p:ph type="body" sz="quarter" idx="10"/>
          </p:nvPr>
        </p:nvSpPr>
        <p:spPr/>
        <p:txBody>
          <a:bodyPr/>
          <a:lstStyle/>
          <a:p>
            <a:r>
              <a:rPr lang="en-GB"/>
              <a:t>Energy consumption - washing</a:t>
            </a:r>
          </a:p>
        </p:txBody>
      </p:sp>
      <p:sp>
        <p:nvSpPr>
          <p:cNvPr id="3" name="Text Placeholder 2">
            <a:extLst>
              <a:ext uri="{FF2B5EF4-FFF2-40B4-BE49-F238E27FC236}">
                <a16:creationId xmlns:a16="http://schemas.microsoft.com/office/drawing/2014/main" id="{43E3DEE2-315A-6FDA-FC4B-E4155B10FE31}"/>
              </a:ext>
            </a:extLst>
          </p:cNvPr>
          <p:cNvSpPr>
            <a:spLocks noGrp="1"/>
          </p:cNvSpPr>
          <p:nvPr>
            <p:ph type="body" sz="quarter" idx="11"/>
          </p:nvPr>
        </p:nvSpPr>
        <p:spPr>
          <a:xfrm>
            <a:off x="1889185" y="2303290"/>
            <a:ext cx="5062787" cy="3631930"/>
          </a:xfrm>
        </p:spPr>
        <p:txBody>
          <a:bodyPr vert="horz" lIns="0" tIns="0" rIns="0" bIns="0" rtlCol="0" anchor="t">
            <a:noAutofit/>
          </a:bodyPr>
          <a:lstStyle/>
          <a:p>
            <a:r>
              <a:rPr lang="en-GB">
                <a:latin typeface="Lucida Sans"/>
              </a:rPr>
              <a:t>While washing machines do use lots of power you can minimise this by:</a:t>
            </a:r>
          </a:p>
          <a:p>
            <a:endParaRPr lang="en-GB"/>
          </a:p>
          <a:p>
            <a:pPr marL="285750" indent="-285750">
              <a:buFont typeface="Arial" panose="020B0604020202020204" pitchFamily="34" charset="0"/>
              <a:buChar char="•"/>
            </a:pPr>
            <a:r>
              <a:rPr lang="en-GB">
                <a:latin typeface="Lucida Sans"/>
              </a:rPr>
              <a:t>Washing at 30 degrees and try and reduce use by one a week. Most modern washing detergents do not need high temps to get clothes clean.</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latin typeface="Lucida Sans"/>
              </a:rPr>
              <a:t>Think about misting, airing out or spot cleaning garments with a brush instead of putting them in the washing basket.</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latin typeface="Lucida Sans"/>
              </a:rPr>
              <a:t>Use a heated drying rail with a cover instead of tumble drying. This prolongs the lifespan of clothes and uses far less energy.</a:t>
            </a:r>
          </a:p>
          <a:p>
            <a:endParaRPr lang="en-GB" sz="1500"/>
          </a:p>
          <a:p>
            <a:endParaRPr lang="en-GB" sz="1500"/>
          </a:p>
          <a:p>
            <a:pPr algn="l"/>
            <a:endParaRPr lang="en-GB">
              <a:solidFill>
                <a:srgbClr val="000000"/>
              </a:solidFill>
              <a:latin typeface="National2-Regular"/>
            </a:endParaRPr>
          </a:p>
          <a:p>
            <a:pPr algn="l"/>
            <a:endParaRPr lang="en-GB">
              <a:solidFill>
                <a:srgbClr val="000000"/>
              </a:solidFill>
              <a:latin typeface="National2-Regular"/>
            </a:endParaRPr>
          </a:p>
        </p:txBody>
      </p:sp>
      <p:pic>
        <p:nvPicPr>
          <p:cNvPr id="10" name="Picture 9">
            <a:hlinkClick r:id="rId2"/>
            <a:extLst>
              <a:ext uri="{FF2B5EF4-FFF2-40B4-BE49-F238E27FC236}">
                <a16:creationId xmlns:a16="http://schemas.microsoft.com/office/drawing/2014/main" id="{86032154-1844-D2F7-6A01-D884154E90B9}"/>
              </a:ext>
            </a:extLst>
          </p:cNvPr>
          <p:cNvPicPr>
            <a:picLocks noChangeAspect="1"/>
          </p:cNvPicPr>
          <p:nvPr/>
        </p:nvPicPr>
        <p:blipFill>
          <a:blip r:embed="rId3"/>
          <a:stretch>
            <a:fillRect/>
          </a:stretch>
        </p:blipFill>
        <p:spPr>
          <a:xfrm>
            <a:off x="7044855" y="2577206"/>
            <a:ext cx="4664075" cy="3607682"/>
          </a:xfrm>
          <a:prstGeom prst="rect">
            <a:avLst/>
          </a:prstGeom>
        </p:spPr>
      </p:pic>
    </p:spTree>
    <p:extLst>
      <p:ext uri="{BB962C8B-B14F-4D97-AF65-F5344CB8AC3E}">
        <p14:creationId xmlns:p14="http://schemas.microsoft.com/office/powerpoint/2010/main" val="3939388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9705EE-7E8B-94C5-718E-14096AFA1275}"/>
              </a:ext>
            </a:extLst>
          </p:cNvPr>
          <p:cNvSpPr>
            <a:spLocks noGrp="1"/>
          </p:cNvSpPr>
          <p:nvPr>
            <p:ph type="body" sz="quarter" idx="10"/>
          </p:nvPr>
        </p:nvSpPr>
        <p:spPr>
          <a:xfrm>
            <a:off x="1880426" y="1541493"/>
            <a:ext cx="7651630" cy="353145"/>
          </a:xfrm>
        </p:spPr>
        <p:txBody>
          <a:bodyPr vert="horz" lIns="0" tIns="0" rIns="0" bIns="0" rtlCol="0" anchor="t">
            <a:normAutofit/>
          </a:bodyPr>
          <a:lstStyle/>
          <a:p>
            <a:r>
              <a:rPr lang="en-GB">
                <a:latin typeface="Lucida Sans"/>
              </a:rPr>
              <a:t>How much could you save?</a:t>
            </a:r>
            <a:endParaRPr lang="en-GB"/>
          </a:p>
        </p:txBody>
      </p:sp>
      <p:sp>
        <p:nvSpPr>
          <p:cNvPr id="3" name="Text Placeholder 2">
            <a:extLst>
              <a:ext uri="{FF2B5EF4-FFF2-40B4-BE49-F238E27FC236}">
                <a16:creationId xmlns:a16="http://schemas.microsoft.com/office/drawing/2014/main" id="{BE5064FF-9B9D-8B2B-6E05-545440CD4D09}"/>
              </a:ext>
            </a:extLst>
          </p:cNvPr>
          <p:cNvSpPr>
            <a:spLocks noGrp="1"/>
          </p:cNvSpPr>
          <p:nvPr>
            <p:ph type="body" sz="quarter" idx="11"/>
          </p:nvPr>
        </p:nvSpPr>
        <p:spPr/>
        <p:txBody>
          <a:bodyPr/>
          <a:lstStyle/>
          <a:p>
            <a:endParaRPr lang="en-GB"/>
          </a:p>
        </p:txBody>
      </p:sp>
      <p:pic>
        <p:nvPicPr>
          <p:cNvPr id="5" name="Picture 4">
            <a:hlinkClick r:id="rId2"/>
            <a:extLst>
              <a:ext uri="{FF2B5EF4-FFF2-40B4-BE49-F238E27FC236}">
                <a16:creationId xmlns:a16="http://schemas.microsoft.com/office/drawing/2014/main" id="{F96211AC-4C2B-6A9D-6BA2-A0A08AE6CEBF}"/>
              </a:ext>
            </a:extLst>
          </p:cNvPr>
          <p:cNvPicPr>
            <a:picLocks noChangeAspect="1"/>
          </p:cNvPicPr>
          <p:nvPr/>
        </p:nvPicPr>
        <p:blipFill rotWithShape="1">
          <a:blip r:embed="rId3"/>
          <a:srcRect t="18043" b="153"/>
          <a:stretch/>
        </p:blipFill>
        <p:spPr>
          <a:xfrm>
            <a:off x="1880426" y="1964717"/>
            <a:ext cx="8262455" cy="4681309"/>
          </a:xfrm>
          <a:prstGeom prst="rect">
            <a:avLst/>
          </a:prstGeom>
        </p:spPr>
      </p:pic>
    </p:spTree>
    <p:extLst>
      <p:ext uri="{BB962C8B-B14F-4D97-AF65-F5344CB8AC3E}">
        <p14:creationId xmlns:p14="http://schemas.microsoft.com/office/powerpoint/2010/main" val="2160651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0F4179-99B0-928E-444E-6485B8A3323C}"/>
              </a:ext>
            </a:extLst>
          </p:cNvPr>
          <p:cNvSpPr>
            <a:spLocks noGrp="1"/>
          </p:cNvSpPr>
          <p:nvPr>
            <p:ph type="body" sz="quarter" idx="10"/>
          </p:nvPr>
        </p:nvSpPr>
        <p:spPr/>
        <p:txBody>
          <a:bodyPr/>
          <a:lstStyle/>
          <a:p>
            <a:r>
              <a:rPr lang="en-GB"/>
              <a:t>Consider Non – electric alternatives</a:t>
            </a:r>
          </a:p>
          <a:p>
            <a:endParaRPr lang="en-GB"/>
          </a:p>
        </p:txBody>
      </p:sp>
      <p:sp>
        <p:nvSpPr>
          <p:cNvPr id="3" name="Text Placeholder 2">
            <a:extLst>
              <a:ext uri="{FF2B5EF4-FFF2-40B4-BE49-F238E27FC236}">
                <a16:creationId xmlns:a16="http://schemas.microsoft.com/office/drawing/2014/main" id="{A13E02D8-0202-FCD1-6946-4C8C2A2F8511}"/>
              </a:ext>
            </a:extLst>
          </p:cNvPr>
          <p:cNvSpPr>
            <a:spLocks noGrp="1"/>
          </p:cNvSpPr>
          <p:nvPr>
            <p:ph type="body" sz="quarter" idx="11"/>
          </p:nvPr>
        </p:nvSpPr>
        <p:spPr>
          <a:xfrm>
            <a:off x="1881188" y="2277163"/>
            <a:ext cx="4685075" cy="4090385"/>
          </a:xfrm>
        </p:spPr>
        <p:txBody>
          <a:bodyPr vert="horz" lIns="0" tIns="0" rIns="0" bIns="0" rtlCol="0" anchor="t">
            <a:normAutofit/>
          </a:bodyPr>
          <a:lstStyle/>
          <a:p>
            <a:r>
              <a:rPr lang="en-GB" b="1">
                <a:latin typeface="+mn-lt"/>
              </a:rPr>
              <a:t>The </a:t>
            </a:r>
            <a:r>
              <a:rPr lang="en-GB" b="1" err="1">
                <a:latin typeface="+mn-lt"/>
              </a:rPr>
              <a:t>Wonderbag</a:t>
            </a:r>
            <a:r>
              <a:rPr lang="en-GB" b="1">
                <a:latin typeface="+mn-lt"/>
              </a:rPr>
              <a:t> Slow cooker- </a:t>
            </a:r>
            <a:r>
              <a:rPr lang="en-GB" b="0" i="0">
                <a:solidFill>
                  <a:srgbClr val="000000"/>
                </a:solidFill>
                <a:effectLst/>
                <a:latin typeface="+mn-lt"/>
              </a:rPr>
              <a:t>After bringing a pot of food to the boil and placing it in a thermal cooker the food will continue cooking for up to eight hours without any additional energy source.</a:t>
            </a:r>
            <a:endParaRPr lang="en-GB" b="1">
              <a:latin typeface="+mn-lt"/>
            </a:endParaRPr>
          </a:p>
          <a:p>
            <a:endParaRPr lang="en-GB" b="1">
              <a:latin typeface="+mn-lt"/>
            </a:endParaRPr>
          </a:p>
          <a:p>
            <a:r>
              <a:rPr lang="en-GB" b="1">
                <a:latin typeface="+mn-lt"/>
              </a:rPr>
              <a:t>Pot in Pot/Zeer Fridge – </a:t>
            </a:r>
            <a:r>
              <a:rPr lang="en-GB">
                <a:solidFill>
                  <a:srgbClr val="000000"/>
                </a:solidFill>
                <a:latin typeface="+mn-lt"/>
              </a:rPr>
              <a:t>This is a simple and effective DIY solution for keeping food cool. All you need are 2 clay pots (with the holes in the bottom sealed up), sand and some water. </a:t>
            </a:r>
          </a:p>
          <a:p>
            <a:endParaRPr lang="en-GB"/>
          </a:p>
          <a:p>
            <a:endParaRPr lang="en-GB"/>
          </a:p>
        </p:txBody>
      </p:sp>
      <p:pic>
        <p:nvPicPr>
          <p:cNvPr id="4" name="Picture 4" descr="zeer pot">
            <a:extLst>
              <a:ext uri="{FF2B5EF4-FFF2-40B4-BE49-F238E27FC236}">
                <a16:creationId xmlns:a16="http://schemas.microsoft.com/office/drawing/2014/main" id="{FF63625C-397A-D0B0-EDDF-B9B3ACE060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5736" y="3824353"/>
            <a:ext cx="2895079" cy="241256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onderbag Ireland - A Recipe For Change">
            <a:extLst>
              <a:ext uri="{FF2B5EF4-FFF2-40B4-BE49-F238E27FC236}">
                <a16:creationId xmlns:a16="http://schemas.microsoft.com/office/drawing/2014/main" id="{0D572F8D-44D4-FB3F-0575-B4DADB6679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7569" y="210484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054158"/>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8ABF45"/>
      </a:accent1>
      <a:accent2>
        <a:srgbClr val="244B5A"/>
      </a:accent2>
      <a:accent3>
        <a:srgbClr val="5A8585"/>
      </a:accent3>
      <a:accent4>
        <a:srgbClr val="FAD718"/>
      </a:accent4>
      <a:accent5>
        <a:srgbClr val="5A8585"/>
      </a:accent5>
      <a:accent6>
        <a:srgbClr val="8FBB99"/>
      </a:accent6>
      <a:hlink>
        <a:srgbClr val="0070C0"/>
      </a:hlink>
      <a:folHlink>
        <a:srgbClr val="29F878"/>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ac-environmental-presentation-template" id="{D1AEC687-73E8-4B73-9CB4-2353434E7CA6}" vid="{01FB1EF3-9AAC-4C6D-BD30-949D80EE83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8d9c31b3-ca6e-42d1-8308-297e8e006545">
      <UserInfo>
        <DisplayName>~ TRAC Business Support</DisplayName>
        <AccountId>2879</AccountId>
        <AccountType/>
      </UserInfo>
      <UserInfo>
        <DisplayName>Alexander Watt</DisplayName>
        <AccountId>168</AccountId>
        <AccountType/>
      </UserInfo>
      <UserInfo>
        <DisplayName>Martin Ward</DisplayName>
        <AccountId>79</AccountId>
        <AccountType/>
      </UserInfo>
      <UserInfo>
        <DisplayName>Eachann Hawthorn</DisplayName>
        <AccountId>128</AccountId>
        <AccountType/>
      </UserInfo>
      <UserInfo>
        <DisplayName>Seoras Hawthorn</DisplayName>
        <AccountId>565</AccountId>
        <AccountType/>
      </UserInfo>
      <UserInfo>
        <DisplayName>Stuart Connor</DisplayName>
        <AccountId>2921</AccountId>
        <AccountType/>
      </UserInfo>
      <UserInfo>
        <DisplayName>Alan MacDonald</DisplayName>
        <AccountId>959</AccountId>
        <AccountType/>
      </UserInfo>
      <UserInfo>
        <DisplayName>Linda Stephen</DisplayName>
        <AccountId>18</AccountId>
        <AccountType/>
      </UserInfo>
      <UserInfo>
        <DisplayName>Poppy Milne</DisplayName>
        <AccountId>3184</AccountId>
        <AccountType/>
      </UserInfo>
      <UserInfo>
        <DisplayName>Lindsay Gillies</DisplayName>
        <AccountId>75</AccountId>
        <AccountType/>
      </UserInfo>
      <UserInfo>
        <DisplayName>David McNish</DisplayName>
        <AccountId>73</AccountId>
        <AccountType/>
      </UserInfo>
      <UserInfo>
        <DisplayName>Sean MacFarlane</DisplayName>
        <AccountId>791</AccountId>
        <AccountType/>
      </UserInfo>
      <UserInfo>
        <DisplayName>Kevin Shields</DisplayName>
        <AccountId>88</AccountId>
        <AccountType/>
      </UserInfo>
      <UserInfo>
        <DisplayName>Andy Chisholm</DisplayName>
        <AccountId>169</AccountId>
        <AccountType/>
      </UserInfo>
    </SharedWithUsers>
    <lcf76f155ced4ddcb4097134ff3c332f xmlns="87f4297f-9c4f-4eda-921a-3a20380437b5">
      <Terms xmlns="http://schemas.microsoft.com/office/infopath/2007/PartnerControls"/>
    </lcf76f155ced4ddcb4097134ff3c332f>
    <TaxCatchAll xmlns="8d9c31b3-ca6e-42d1-8308-297e8e006545" xsi:nil="true"/>
  </documentManagement>
</p:properties>
</file>

<file path=customXml/itemProps1.xml><?xml version="1.0" encoding="utf-8"?>
<ds:datastoreItem xmlns:ds="http://schemas.openxmlformats.org/officeDocument/2006/customXml" ds:itemID="{CBAF3864-0863-4CD3-AAA9-B9C62902B824}">
  <ds:schemaRefs>
    <ds:schemaRef ds:uri="http://schemas.microsoft.com/sharepoint/v3/contenttype/forms"/>
  </ds:schemaRefs>
</ds:datastoreItem>
</file>

<file path=customXml/itemProps2.xml><?xml version="1.0" encoding="utf-8"?>
<ds:datastoreItem xmlns:ds="http://schemas.openxmlformats.org/officeDocument/2006/customXml" ds:itemID="{9B22B868-39A9-401E-A406-0F9354696B7A}">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CF6A3A5-AAB3-4190-8E97-E957A75E2E07}">
  <ds:schemaRefs>
    <ds:schemaRef ds:uri="87f4297f-9c4f-4eda-921a-3a20380437b5"/>
    <ds:schemaRef ds:uri="8d9c31b3-ca6e-42d1-8308-297e8e0065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cop26 campaign</Template>
  <Application>Microsoft Office PowerPoint</Application>
  <PresentationFormat>Widescreen</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cop26?</dc:title>
  <dc:creator>Christine McDonald</dc:creator>
  <cp:revision>1</cp:revision>
  <dcterms:created xsi:type="dcterms:W3CDTF">2021-09-13T10:14:34Z</dcterms:created>
  <dcterms:modified xsi:type="dcterms:W3CDTF">2024-01-25T08:49:59Z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