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09" r:id="rId5"/>
    <p:sldMasterId id="2147483672" r:id="rId6"/>
    <p:sldMasterId id="2147483696" r:id="rId7"/>
  </p:sldMasterIdLst>
  <p:sldIdLst>
    <p:sldId id="274" r:id="rId8"/>
    <p:sldId id="275" r:id="rId9"/>
    <p:sldId id="284" r:id="rId10"/>
    <p:sldId id="276" r:id="rId11"/>
    <p:sldId id="282" r:id="rId12"/>
    <p:sldId id="286" r:id="rId13"/>
    <p:sldId id="277" r:id="rId14"/>
    <p:sldId id="281" r:id="rId15"/>
    <p:sldId id="279" r:id="rId16"/>
    <p:sldId id="278" r:id="rId17"/>
    <p:sldId id="262" r:id="rId18"/>
    <p:sldId id="25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D6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9E3E03-45D5-4CBF-98EC-AE414D9CD5A1}" v="81" dt="2025-02-19T16:50:29.235"/>
    <p1510:client id="{5000F538-52B2-4CA1-92CC-4C8CD8270417}" v="173" dt="2025-02-19T13:17:53.628"/>
    <p1510:client id="{71C0C902-B440-15AD-D020-AB26E8589DE6}" v="9" dt="2025-02-19T15:06:39.739"/>
    <p1510:client id="{C28ACD0F-162F-56FC-03EE-B3178EDA73B8}" v="22" dt="2025-02-19T16:54:29.625"/>
    <p1510:client id="{F7917CAB-F1B1-4D40-AD96-AC5E9302A23D}" v="27" dt="2025-02-19T14:02:00.5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ppy Milne" userId="dbd09707-01bb-4d14-ba6f-59102c4d3794" providerId="ADAL" clId="{0B9E3E03-45D5-4CBF-98EC-AE414D9CD5A1}"/>
    <pc:docChg chg="undo custSel addSld delSld modSld sldOrd addMainMaster delMainMaster modMainMaster">
      <pc:chgData name="Poppy Milne" userId="dbd09707-01bb-4d14-ba6f-59102c4d3794" providerId="ADAL" clId="{0B9E3E03-45D5-4CBF-98EC-AE414D9CD5A1}" dt="2025-02-19T16:50:34.450" v="4824" actId="1076"/>
      <pc:docMkLst>
        <pc:docMk/>
      </pc:docMkLst>
      <pc:sldChg chg="modSp mod">
        <pc:chgData name="Poppy Milne" userId="dbd09707-01bb-4d14-ba6f-59102c4d3794" providerId="ADAL" clId="{0B9E3E03-45D5-4CBF-98EC-AE414D9CD5A1}" dt="2025-02-19T15:55:48.279" v="4520" actId="20577"/>
        <pc:sldMkLst>
          <pc:docMk/>
          <pc:sldMk cId="773859987" sldId="262"/>
        </pc:sldMkLst>
        <pc:spChg chg="mod">
          <ac:chgData name="Poppy Milne" userId="dbd09707-01bb-4d14-ba6f-59102c4d3794" providerId="ADAL" clId="{0B9E3E03-45D5-4CBF-98EC-AE414D9CD5A1}" dt="2025-02-19T15:55:48.279" v="4520" actId="20577"/>
          <ac:spMkLst>
            <pc:docMk/>
            <pc:sldMk cId="773859987" sldId="262"/>
            <ac:spMk id="14" creationId="{C4357BEE-F521-7A82-D416-E3AC46C89D5E}"/>
          </ac:spMkLst>
        </pc:spChg>
      </pc:sldChg>
      <pc:sldChg chg="addSp delSp modSp mod">
        <pc:chgData name="Poppy Milne" userId="dbd09707-01bb-4d14-ba6f-59102c4d3794" providerId="ADAL" clId="{0B9E3E03-45D5-4CBF-98EC-AE414D9CD5A1}" dt="2025-02-19T16:50:34.450" v="4824" actId="1076"/>
        <pc:sldMkLst>
          <pc:docMk/>
          <pc:sldMk cId="3996934217" sldId="274"/>
        </pc:sldMkLst>
        <pc:spChg chg="del mod">
          <ac:chgData name="Poppy Milne" userId="dbd09707-01bb-4d14-ba6f-59102c4d3794" providerId="ADAL" clId="{0B9E3E03-45D5-4CBF-98EC-AE414D9CD5A1}" dt="2025-02-19T16:39:29.156" v="4778" actId="478"/>
          <ac:spMkLst>
            <pc:docMk/>
            <pc:sldMk cId="3996934217" sldId="274"/>
            <ac:spMk id="3" creationId="{6613FF41-BC1C-6E19-342D-316795568B8E}"/>
          </ac:spMkLst>
        </pc:spChg>
        <pc:spChg chg="add mod">
          <ac:chgData name="Poppy Milne" userId="dbd09707-01bb-4d14-ba6f-59102c4d3794" providerId="ADAL" clId="{0B9E3E03-45D5-4CBF-98EC-AE414D9CD5A1}" dt="2025-02-19T16:39:32.934" v="4779"/>
          <ac:spMkLst>
            <pc:docMk/>
            <pc:sldMk cId="3996934217" sldId="274"/>
            <ac:spMk id="4" creationId="{D97058D1-1E84-FEBB-5199-08AF0033E242}"/>
          </ac:spMkLst>
        </pc:spChg>
        <pc:spChg chg="add mod">
          <ac:chgData name="Poppy Milne" userId="dbd09707-01bb-4d14-ba6f-59102c4d3794" providerId="ADAL" clId="{0B9E3E03-45D5-4CBF-98EC-AE414D9CD5A1}" dt="2025-02-19T16:50:34.450" v="4824" actId="1076"/>
          <ac:spMkLst>
            <pc:docMk/>
            <pc:sldMk cId="3996934217" sldId="274"/>
            <ac:spMk id="9" creationId="{684DD522-3DDC-86C4-59C4-A3C4F10AF859}"/>
          </ac:spMkLst>
        </pc:spChg>
        <pc:picChg chg="add mod">
          <ac:chgData name="Poppy Milne" userId="dbd09707-01bb-4d14-ba6f-59102c4d3794" providerId="ADAL" clId="{0B9E3E03-45D5-4CBF-98EC-AE414D9CD5A1}" dt="2025-02-19T16:39:32.934" v="4779"/>
          <ac:picMkLst>
            <pc:docMk/>
            <pc:sldMk cId="3996934217" sldId="274"/>
            <ac:picMk id="2" creationId="{4180D3CF-4A40-403E-FCCF-DE86F05D6247}"/>
          </ac:picMkLst>
        </pc:picChg>
      </pc:sldChg>
      <pc:sldChg chg="addSp delSp modSp mod">
        <pc:chgData name="Poppy Milne" userId="dbd09707-01bb-4d14-ba6f-59102c4d3794" providerId="ADAL" clId="{0B9E3E03-45D5-4CBF-98EC-AE414D9CD5A1}" dt="2025-02-19T12:09:55.639" v="3085" actId="20577"/>
        <pc:sldMkLst>
          <pc:docMk/>
          <pc:sldMk cId="2425096584" sldId="275"/>
        </pc:sldMkLst>
        <pc:spChg chg="mod">
          <ac:chgData name="Poppy Milne" userId="dbd09707-01bb-4d14-ba6f-59102c4d3794" providerId="ADAL" clId="{0B9E3E03-45D5-4CBF-98EC-AE414D9CD5A1}" dt="2025-02-19T12:09:55.639" v="3085" actId="20577"/>
          <ac:spMkLst>
            <pc:docMk/>
            <pc:sldMk cId="2425096584" sldId="275"/>
            <ac:spMk id="3" creationId="{35E44073-089E-C019-12C8-EC5B3E5E08B4}"/>
          </ac:spMkLst>
        </pc:spChg>
        <pc:picChg chg="add del mod">
          <ac:chgData name="Poppy Milne" userId="dbd09707-01bb-4d14-ba6f-59102c4d3794" providerId="ADAL" clId="{0B9E3E03-45D5-4CBF-98EC-AE414D9CD5A1}" dt="2025-02-18T14:07:43.435" v="2606" actId="478"/>
          <ac:picMkLst>
            <pc:docMk/>
            <pc:sldMk cId="2425096584" sldId="275"/>
            <ac:picMk id="5" creationId="{BE998582-18CD-F5DC-F72A-BEEBE670E9D0}"/>
          </ac:picMkLst>
        </pc:picChg>
        <pc:picChg chg="add mod">
          <ac:chgData name="Poppy Milne" userId="dbd09707-01bb-4d14-ba6f-59102c4d3794" providerId="ADAL" clId="{0B9E3E03-45D5-4CBF-98EC-AE414D9CD5A1}" dt="2025-02-19T12:04:35.023" v="3007" actId="1076"/>
          <ac:picMkLst>
            <pc:docMk/>
            <pc:sldMk cId="2425096584" sldId="275"/>
            <ac:picMk id="6146" creationId="{E64B94DB-EC1E-99E5-1EF1-BF143EE57CEB}"/>
          </ac:picMkLst>
        </pc:picChg>
      </pc:sldChg>
      <pc:sldChg chg="addSp modSp mod ord">
        <pc:chgData name="Poppy Milne" userId="dbd09707-01bb-4d14-ba6f-59102c4d3794" providerId="ADAL" clId="{0B9E3E03-45D5-4CBF-98EC-AE414D9CD5A1}" dt="2025-02-19T12:06:11.461" v="3014" actId="5793"/>
        <pc:sldMkLst>
          <pc:docMk/>
          <pc:sldMk cId="2612327979" sldId="276"/>
        </pc:sldMkLst>
        <pc:spChg chg="mod">
          <ac:chgData name="Poppy Milne" userId="dbd09707-01bb-4d14-ba6f-59102c4d3794" providerId="ADAL" clId="{0B9E3E03-45D5-4CBF-98EC-AE414D9CD5A1}" dt="2025-02-19T12:06:11.461" v="3014" actId="5793"/>
          <ac:spMkLst>
            <pc:docMk/>
            <pc:sldMk cId="2612327979" sldId="276"/>
            <ac:spMk id="2" creationId="{9C3561C4-9B50-F56D-3832-EBC0A1DE0F30}"/>
          </ac:spMkLst>
        </pc:spChg>
        <pc:picChg chg="add mod ord">
          <ac:chgData name="Poppy Milne" userId="dbd09707-01bb-4d14-ba6f-59102c4d3794" providerId="ADAL" clId="{0B9E3E03-45D5-4CBF-98EC-AE414D9CD5A1}" dt="2025-02-18T13:58:38.804" v="2539" actId="1076"/>
          <ac:picMkLst>
            <pc:docMk/>
            <pc:sldMk cId="2612327979" sldId="276"/>
            <ac:picMk id="6" creationId="{A4C1833C-BF58-563B-E7B1-399CD5235ACA}"/>
          </ac:picMkLst>
        </pc:picChg>
      </pc:sldChg>
      <pc:sldChg chg="addSp delSp modSp new mod modClrScheme chgLayout">
        <pc:chgData name="Poppy Milne" userId="dbd09707-01bb-4d14-ba6f-59102c4d3794" providerId="ADAL" clId="{0B9E3E03-45D5-4CBF-98EC-AE414D9CD5A1}" dt="2025-02-19T12:00:38.684" v="2946" actId="108"/>
        <pc:sldMkLst>
          <pc:docMk/>
          <pc:sldMk cId="1537754953" sldId="277"/>
        </pc:sldMkLst>
        <pc:spChg chg="mod ord">
          <ac:chgData name="Poppy Milne" userId="dbd09707-01bb-4d14-ba6f-59102c4d3794" providerId="ADAL" clId="{0B9E3E03-45D5-4CBF-98EC-AE414D9CD5A1}" dt="2025-02-14T14:43:01.064" v="560" actId="700"/>
          <ac:spMkLst>
            <pc:docMk/>
            <pc:sldMk cId="1537754953" sldId="277"/>
            <ac:spMk id="2" creationId="{5D5FB309-FD6E-7B4C-1411-BD1DCA7DDBD8}"/>
          </ac:spMkLst>
        </pc:spChg>
        <pc:spChg chg="mod ord">
          <ac:chgData name="Poppy Milne" userId="dbd09707-01bb-4d14-ba6f-59102c4d3794" providerId="ADAL" clId="{0B9E3E03-45D5-4CBF-98EC-AE414D9CD5A1}" dt="2025-02-19T12:00:38.684" v="2946" actId="108"/>
          <ac:spMkLst>
            <pc:docMk/>
            <pc:sldMk cId="1537754953" sldId="277"/>
            <ac:spMk id="3" creationId="{6C7644BD-86FD-A019-DA7A-105A6AEBCC51}"/>
          </ac:spMkLst>
        </pc:spChg>
        <pc:picChg chg="add mod">
          <ac:chgData name="Poppy Milne" userId="dbd09707-01bb-4d14-ba6f-59102c4d3794" providerId="ADAL" clId="{0B9E3E03-45D5-4CBF-98EC-AE414D9CD5A1}" dt="2025-02-14T15:05:38.263" v="679" actId="1076"/>
          <ac:picMkLst>
            <pc:docMk/>
            <pc:sldMk cId="1537754953" sldId="277"/>
            <ac:picMk id="9" creationId="{AB217A2B-9629-BF70-C0FA-8020228FD6C2}"/>
          </ac:picMkLst>
        </pc:picChg>
      </pc:sldChg>
      <pc:sldChg chg="addSp delSp modSp new mod">
        <pc:chgData name="Poppy Milne" userId="dbd09707-01bb-4d14-ba6f-59102c4d3794" providerId="ADAL" clId="{0B9E3E03-45D5-4CBF-98EC-AE414D9CD5A1}" dt="2025-02-19T16:05:08.646" v="4556" actId="20577"/>
        <pc:sldMkLst>
          <pc:docMk/>
          <pc:sldMk cId="631226908" sldId="278"/>
        </pc:sldMkLst>
        <pc:spChg chg="mod">
          <ac:chgData name="Poppy Milne" userId="dbd09707-01bb-4d14-ba6f-59102c4d3794" providerId="ADAL" clId="{0B9E3E03-45D5-4CBF-98EC-AE414D9CD5A1}" dt="2025-02-18T14:10:11.185" v="2711" actId="20577"/>
          <ac:spMkLst>
            <pc:docMk/>
            <pc:sldMk cId="631226908" sldId="278"/>
            <ac:spMk id="2" creationId="{EF83925F-0BDD-3BAA-70E9-FE0F71C603C8}"/>
          </ac:spMkLst>
        </pc:spChg>
        <pc:spChg chg="mod">
          <ac:chgData name="Poppy Milne" userId="dbd09707-01bb-4d14-ba6f-59102c4d3794" providerId="ADAL" clId="{0B9E3E03-45D5-4CBF-98EC-AE414D9CD5A1}" dt="2025-02-19T16:05:08.646" v="4556" actId="20577"/>
          <ac:spMkLst>
            <pc:docMk/>
            <pc:sldMk cId="631226908" sldId="278"/>
            <ac:spMk id="3" creationId="{00205775-EB5A-ABE0-663D-91694FDB4E9B}"/>
          </ac:spMkLst>
        </pc:spChg>
        <pc:picChg chg="add mod">
          <ac:chgData name="Poppy Milne" userId="dbd09707-01bb-4d14-ba6f-59102c4d3794" providerId="ADAL" clId="{0B9E3E03-45D5-4CBF-98EC-AE414D9CD5A1}" dt="2025-02-14T14:18:22.817" v="350" actId="1076"/>
          <ac:picMkLst>
            <pc:docMk/>
            <pc:sldMk cId="631226908" sldId="278"/>
            <ac:picMk id="6" creationId="{D6247E9E-2321-22AE-E727-03201CAB8A19}"/>
          </ac:picMkLst>
        </pc:picChg>
        <pc:picChg chg="add del mod">
          <ac:chgData name="Poppy Milne" userId="dbd09707-01bb-4d14-ba6f-59102c4d3794" providerId="ADAL" clId="{0B9E3E03-45D5-4CBF-98EC-AE414D9CD5A1}" dt="2025-02-18T13:24:02.584" v="1256" actId="478"/>
          <ac:picMkLst>
            <pc:docMk/>
            <pc:sldMk cId="631226908" sldId="278"/>
            <ac:picMk id="8" creationId="{B6054AA4-E080-CD59-3E6D-4418A5796105}"/>
          </ac:picMkLst>
        </pc:picChg>
        <pc:picChg chg="add mod">
          <ac:chgData name="Poppy Milne" userId="dbd09707-01bb-4d14-ba6f-59102c4d3794" providerId="ADAL" clId="{0B9E3E03-45D5-4CBF-98EC-AE414D9CD5A1}" dt="2025-02-19T12:51:40.138" v="4500" actId="1076"/>
          <ac:picMkLst>
            <pc:docMk/>
            <pc:sldMk cId="631226908" sldId="278"/>
            <ac:picMk id="10" creationId="{CEDBE8D8-DF78-7EE1-B072-25E57B801705}"/>
          </ac:picMkLst>
        </pc:picChg>
      </pc:sldChg>
      <pc:sldChg chg="modSp new del mod">
        <pc:chgData name="Poppy Milne" userId="dbd09707-01bb-4d14-ba6f-59102c4d3794" providerId="ADAL" clId="{0B9E3E03-45D5-4CBF-98EC-AE414D9CD5A1}" dt="2025-02-14T13:56:37.429" v="16" actId="680"/>
        <pc:sldMkLst>
          <pc:docMk/>
          <pc:sldMk cId="2541867742" sldId="278"/>
        </pc:sldMkLst>
      </pc:sldChg>
      <pc:sldChg chg="addSp delSp modSp new mod ord modClrScheme chgLayout">
        <pc:chgData name="Poppy Milne" userId="dbd09707-01bb-4d14-ba6f-59102c4d3794" providerId="ADAL" clId="{0B9E3E03-45D5-4CBF-98EC-AE414D9CD5A1}" dt="2025-02-19T12:51:14.299" v="4499" actId="20577"/>
        <pc:sldMkLst>
          <pc:docMk/>
          <pc:sldMk cId="909921421" sldId="279"/>
        </pc:sldMkLst>
        <pc:spChg chg="mod ord">
          <ac:chgData name="Poppy Milne" userId="dbd09707-01bb-4d14-ba6f-59102c4d3794" providerId="ADAL" clId="{0B9E3E03-45D5-4CBF-98EC-AE414D9CD5A1}" dt="2025-02-14T14:16:56.973" v="325" actId="700"/>
          <ac:spMkLst>
            <pc:docMk/>
            <pc:sldMk cId="909921421" sldId="279"/>
            <ac:spMk id="2" creationId="{9FD39E28-107A-29A3-DE34-AA626255FD54}"/>
          </ac:spMkLst>
        </pc:spChg>
        <pc:spChg chg="add del mod ord">
          <ac:chgData name="Poppy Milne" userId="dbd09707-01bb-4d14-ba6f-59102c4d3794" providerId="ADAL" clId="{0B9E3E03-45D5-4CBF-98EC-AE414D9CD5A1}" dt="2025-02-19T12:51:14.299" v="4499" actId="20577"/>
          <ac:spMkLst>
            <pc:docMk/>
            <pc:sldMk cId="909921421" sldId="279"/>
            <ac:spMk id="3" creationId="{1B508EBD-A8E6-7C48-63FE-4FF782600524}"/>
          </ac:spMkLst>
        </pc:spChg>
        <pc:spChg chg="add mod">
          <ac:chgData name="Poppy Milne" userId="dbd09707-01bb-4d14-ba6f-59102c4d3794" providerId="ADAL" clId="{0B9E3E03-45D5-4CBF-98EC-AE414D9CD5A1}" dt="2025-02-18T13:23:11.901" v="1249" actId="1076"/>
          <ac:spMkLst>
            <pc:docMk/>
            <pc:sldMk cId="909921421" sldId="279"/>
            <ac:spMk id="9" creationId="{7FB52EB2-E4C0-5D6E-5AE2-F7FC9417D38F}"/>
          </ac:spMkLst>
        </pc:spChg>
        <pc:picChg chg="add mod">
          <ac:chgData name="Poppy Milne" userId="dbd09707-01bb-4d14-ba6f-59102c4d3794" providerId="ADAL" clId="{0B9E3E03-45D5-4CBF-98EC-AE414D9CD5A1}" dt="2025-02-18T13:23:08.360" v="1248" actId="1076"/>
          <ac:picMkLst>
            <pc:docMk/>
            <pc:sldMk cId="909921421" sldId="279"/>
            <ac:picMk id="7" creationId="{D6E6175D-AB70-4C0C-DF3D-A0B67188DCE7}"/>
          </ac:picMkLst>
        </pc:picChg>
      </pc:sldChg>
      <pc:sldChg chg="addSp delSp modSp new del mod ord">
        <pc:chgData name="Poppy Milne" userId="dbd09707-01bb-4d14-ba6f-59102c4d3794" providerId="ADAL" clId="{0B9E3E03-45D5-4CBF-98EC-AE414D9CD5A1}" dt="2025-02-14T14:50:21.983" v="637" actId="47"/>
        <pc:sldMkLst>
          <pc:docMk/>
          <pc:sldMk cId="2992606243" sldId="280"/>
        </pc:sldMkLst>
      </pc:sldChg>
      <pc:sldChg chg="addSp modSp new mod ord">
        <pc:chgData name="Poppy Milne" userId="dbd09707-01bb-4d14-ba6f-59102c4d3794" providerId="ADAL" clId="{0B9E3E03-45D5-4CBF-98EC-AE414D9CD5A1}" dt="2025-02-14T14:55:09.628" v="675" actId="1076"/>
        <pc:sldMkLst>
          <pc:docMk/>
          <pc:sldMk cId="2175331822" sldId="281"/>
        </pc:sldMkLst>
        <pc:spChg chg="mod">
          <ac:chgData name="Poppy Milne" userId="dbd09707-01bb-4d14-ba6f-59102c4d3794" providerId="ADAL" clId="{0B9E3E03-45D5-4CBF-98EC-AE414D9CD5A1}" dt="2025-02-14T14:50:42.664" v="647" actId="20577"/>
          <ac:spMkLst>
            <pc:docMk/>
            <pc:sldMk cId="2175331822" sldId="281"/>
            <ac:spMk id="2" creationId="{F107B910-E7FD-EFC3-2BAA-4F17B79DF68D}"/>
          </ac:spMkLst>
        </pc:spChg>
        <pc:picChg chg="add mod">
          <ac:chgData name="Poppy Milne" userId="dbd09707-01bb-4d14-ba6f-59102c4d3794" providerId="ADAL" clId="{0B9E3E03-45D5-4CBF-98EC-AE414D9CD5A1}" dt="2025-02-14T14:54:50.944" v="671" actId="1076"/>
          <ac:picMkLst>
            <pc:docMk/>
            <pc:sldMk cId="2175331822" sldId="281"/>
            <ac:picMk id="4" creationId="{193B56AB-D28E-D819-B7B1-6E84F5C983A2}"/>
          </ac:picMkLst>
        </pc:picChg>
        <pc:picChg chg="add mod">
          <ac:chgData name="Poppy Milne" userId="dbd09707-01bb-4d14-ba6f-59102c4d3794" providerId="ADAL" clId="{0B9E3E03-45D5-4CBF-98EC-AE414D9CD5A1}" dt="2025-02-14T14:55:09.628" v="675" actId="1076"/>
          <ac:picMkLst>
            <pc:docMk/>
            <pc:sldMk cId="2175331822" sldId="281"/>
            <ac:picMk id="5" creationId="{D29B3BA8-4FD3-B55F-B731-087ED4D28568}"/>
          </ac:picMkLst>
        </pc:picChg>
        <pc:picChg chg="add mod">
          <ac:chgData name="Poppy Milne" userId="dbd09707-01bb-4d14-ba6f-59102c4d3794" providerId="ADAL" clId="{0B9E3E03-45D5-4CBF-98EC-AE414D9CD5A1}" dt="2025-02-14T14:55:00.023" v="674" actId="1076"/>
          <ac:picMkLst>
            <pc:docMk/>
            <pc:sldMk cId="2175331822" sldId="281"/>
            <ac:picMk id="6" creationId="{CCFCCE0C-A850-D307-56FB-A8915F167E98}"/>
          </ac:picMkLst>
        </pc:picChg>
      </pc:sldChg>
      <pc:sldChg chg="new del">
        <pc:chgData name="Poppy Milne" userId="dbd09707-01bb-4d14-ba6f-59102c4d3794" providerId="ADAL" clId="{0B9E3E03-45D5-4CBF-98EC-AE414D9CD5A1}" dt="2025-02-14T14:49:56.414" v="619" actId="2696"/>
        <pc:sldMkLst>
          <pc:docMk/>
          <pc:sldMk cId="3610371719" sldId="281"/>
        </pc:sldMkLst>
      </pc:sldChg>
      <pc:sldChg chg="addSp delSp modSp new mod ord">
        <pc:chgData name="Poppy Milne" userId="dbd09707-01bb-4d14-ba6f-59102c4d3794" providerId="ADAL" clId="{0B9E3E03-45D5-4CBF-98EC-AE414D9CD5A1}" dt="2025-02-19T12:03:20.328" v="3000" actId="113"/>
        <pc:sldMkLst>
          <pc:docMk/>
          <pc:sldMk cId="1754216388" sldId="282"/>
        </pc:sldMkLst>
        <pc:spChg chg="add mod">
          <ac:chgData name="Poppy Milne" userId="dbd09707-01bb-4d14-ba6f-59102c4d3794" providerId="ADAL" clId="{0B9E3E03-45D5-4CBF-98EC-AE414D9CD5A1}" dt="2025-02-18T13:41:34.519" v="1598" actId="20577"/>
          <ac:spMkLst>
            <pc:docMk/>
            <pc:sldMk cId="1754216388" sldId="282"/>
            <ac:spMk id="2" creationId="{1F3565D4-6946-6F1B-50F6-B2B0B9455B75}"/>
          </ac:spMkLst>
        </pc:spChg>
        <pc:spChg chg="add mod">
          <ac:chgData name="Poppy Milne" userId="dbd09707-01bb-4d14-ba6f-59102c4d3794" providerId="ADAL" clId="{0B9E3E03-45D5-4CBF-98EC-AE414D9CD5A1}" dt="2025-02-19T12:03:20.328" v="3000" actId="113"/>
          <ac:spMkLst>
            <pc:docMk/>
            <pc:sldMk cId="1754216388" sldId="282"/>
            <ac:spMk id="4" creationId="{820D2DD7-9ED2-00B3-0268-68E9F520C4BC}"/>
          </ac:spMkLst>
        </pc:spChg>
        <pc:picChg chg="add del mod">
          <ac:chgData name="Poppy Milne" userId="dbd09707-01bb-4d14-ba6f-59102c4d3794" providerId="ADAL" clId="{0B9E3E03-45D5-4CBF-98EC-AE414D9CD5A1}" dt="2025-02-18T13:58:23.936" v="2535" actId="21"/>
          <ac:picMkLst>
            <pc:docMk/>
            <pc:sldMk cId="1754216388" sldId="282"/>
            <ac:picMk id="6" creationId="{A4C1833C-BF58-563B-E7B1-399CD5235ACA}"/>
          </ac:picMkLst>
        </pc:picChg>
        <pc:picChg chg="add mod">
          <ac:chgData name="Poppy Milne" userId="dbd09707-01bb-4d14-ba6f-59102c4d3794" providerId="ADAL" clId="{0B9E3E03-45D5-4CBF-98EC-AE414D9CD5A1}" dt="2025-02-18T14:07:32.713" v="2605" actId="1076"/>
          <ac:picMkLst>
            <pc:docMk/>
            <pc:sldMk cId="1754216388" sldId="282"/>
            <ac:picMk id="8" creationId="{491E2206-DB1D-58EF-7E49-F89835730107}"/>
          </ac:picMkLst>
        </pc:picChg>
      </pc:sldChg>
      <pc:sldChg chg="addSp delSp modSp new del mod ord">
        <pc:chgData name="Poppy Milne" userId="dbd09707-01bb-4d14-ba6f-59102c4d3794" providerId="ADAL" clId="{0B9E3E03-45D5-4CBF-98EC-AE414D9CD5A1}" dt="2025-02-19T10:26:19.747" v="2917" actId="47"/>
        <pc:sldMkLst>
          <pc:docMk/>
          <pc:sldMk cId="2851544106" sldId="283"/>
        </pc:sldMkLst>
        <pc:spChg chg="add mod">
          <ac:chgData name="Poppy Milne" userId="dbd09707-01bb-4d14-ba6f-59102c4d3794" providerId="ADAL" clId="{0B9E3E03-45D5-4CBF-98EC-AE414D9CD5A1}" dt="2025-02-19T10:25:14.918" v="2892" actId="255"/>
          <ac:spMkLst>
            <pc:docMk/>
            <pc:sldMk cId="2851544106" sldId="283"/>
            <ac:spMk id="2" creationId="{C025DF3C-A771-F5E7-F332-4121331C4373}"/>
          </ac:spMkLst>
        </pc:spChg>
        <pc:picChg chg="add del mod">
          <ac:chgData name="Poppy Milne" userId="dbd09707-01bb-4d14-ba6f-59102c4d3794" providerId="ADAL" clId="{0B9E3E03-45D5-4CBF-98EC-AE414D9CD5A1}" dt="2025-02-19T10:20:00.039" v="2831" actId="478"/>
          <ac:picMkLst>
            <pc:docMk/>
            <pc:sldMk cId="2851544106" sldId="283"/>
            <ac:picMk id="4098" creationId="{EB642657-C482-29E2-DD92-3B8D3D07FA67}"/>
          </ac:picMkLst>
        </pc:picChg>
        <pc:picChg chg="add del mod">
          <ac:chgData name="Poppy Milne" userId="dbd09707-01bb-4d14-ba6f-59102c4d3794" providerId="ADAL" clId="{0B9E3E03-45D5-4CBF-98EC-AE414D9CD5A1}" dt="2025-02-19T10:26:12.269" v="2914" actId="21"/>
          <ac:picMkLst>
            <pc:docMk/>
            <pc:sldMk cId="2851544106" sldId="283"/>
            <ac:picMk id="4100" creationId="{6A37EFA8-0C7D-6EB1-9E4E-880A2B8F695F}"/>
          </ac:picMkLst>
        </pc:picChg>
      </pc:sldChg>
      <pc:sldChg chg="addSp delSp modSp add mod ord">
        <pc:chgData name="Poppy Milne" userId="dbd09707-01bb-4d14-ba6f-59102c4d3794" providerId="ADAL" clId="{0B9E3E03-45D5-4CBF-98EC-AE414D9CD5A1}" dt="2025-02-19T12:04:50.263" v="3009" actId="20577"/>
        <pc:sldMkLst>
          <pc:docMk/>
          <pc:sldMk cId="1645866052" sldId="284"/>
        </pc:sldMkLst>
        <pc:spChg chg="del mod">
          <ac:chgData name="Poppy Milne" userId="dbd09707-01bb-4d14-ba6f-59102c4d3794" providerId="ADAL" clId="{0B9E3E03-45D5-4CBF-98EC-AE414D9CD5A1}" dt="2025-02-19T10:25:57.150" v="2907" actId="478"/>
          <ac:spMkLst>
            <pc:docMk/>
            <pc:sldMk cId="1645866052" sldId="284"/>
            <ac:spMk id="2" creationId="{715AD673-5D13-9952-5938-480B746EBCE5}"/>
          </ac:spMkLst>
        </pc:spChg>
        <pc:spChg chg="mod">
          <ac:chgData name="Poppy Milne" userId="dbd09707-01bb-4d14-ba6f-59102c4d3794" providerId="ADAL" clId="{0B9E3E03-45D5-4CBF-98EC-AE414D9CD5A1}" dt="2025-02-19T12:04:50.263" v="3009" actId="20577"/>
          <ac:spMkLst>
            <pc:docMk/>
            <pc:sldMk cId="1645866052" sldId="284"/>
            <ac:spMk id="3" creationId="{4F174145-66B1-C99A-68A5-505BE80EE84F}"/>
          </ac:spMkLst>
        </pc:spChg>
        <pc:spChg chg="add mod">
          <ac:chgData name="Poppy Milne" userId="dbd09707-01bb-4d14-ba6f-59102c4d3794" providerId="ADAL" clId="{0B9E3E03-45D5-4CBF-98EC-AE414D9CD5A1}" dt="2025-02-19T10:26:45.851" v="2921" actId="255"/>
          <ac:spMkLst>
            <pc:docMk/>
            <pc:sldMk cId="1645866052" sldId="284"/>
            <ac:spMk id="5" creationId="{ADD5AF43-3766-2A02-11DA-FB7D95450FEE}"/>
          </ac:spMkLst>
        </pc:spChg>
        <pc:picChg chg="del">
          <ac:chgData name="Poppy Milne" userId="dbd09707-01bb-4d14-ba6f-59102c4d3794" providerId="ADAL" clId="{0B9E3E03-45D5-4CBF-98EC-AE414D9CD5A1}" dt="2025-02-19T10:25:54.041" v="2905" actId="478"/>
          <ac:picMkLst>
            <pc:docMk/>
            <pc:sldMk cId="1645866052" sldId="284"/>
            <ac:picMk id="6" creationId="{1C161DF0-58DC-6B66-057D-47DC4F93AA50}"/>
          </ac:picMkLst>
        </pc:picChg>
        <pc:picChg chg="add mod">
          <ac:chgData name="Poppy Milne" userId="dbd09707-01bb-4d14-ba6f-59102c4d3794" providerId="ADAL" clId="{0B9E3E03-45D5-4CBF-98EC-AE414D9CD5A1}" dt="2025-02-19T10:26:16.225" v="2916" actId="1076"/>
          <ac:picMkLst>
            <pc:docMk/>
            <pc:sldMk cId="1645866052" sldId="284"/>
            <ac:picMk id="4100" creationId="{6A37EFA8-0C7D-6EB1-9E4E-880A2B8F695F}"/>
          </ac:picMkLst>
        </pc:picChg>
      </pc:sldChg>
      <pc:sldChg chg="add del">
        <pc:chgData name="Poppy Milne" userId="dbd09707-01bb-4d14-ba6f-59102c4d3794" providerId="ADAL" clId="{0B9E3E03-45D5-4CBF-98EC-AE414D9CD5A1}" dt="2025-02-19T10:25:14.405" v="2891" actId="2890"/>
        <pc:sldMkLst>
          <pc:docMk/>
          <pc:sldMk cId="3253457516" sldId="284"/>
        </pc:sldMkLst>
      </pc:sldChg>
      <pc:sldChg chg="modSp new del mod">
        <pc:chgData name="Poppy Milne" userId="dbd09707-01bb-4d14-ba6f-59102c4d3794" providerId="ADAL" clId="{0B9E3E03-45D5-4CBF-98EC-AE414D9CD5A1}" dt="2025-02-19T12:06:47.422" v="3067" actId="2696"/>
        <pc:sldMkLst>
          <pc:docMk/>
          <pc:sldMk cId="2604808494" sldId="285"/>
        </pc:sldMkLst>
        <pc:spChg chg="mod">
          <ac:chgData name="Poppy Milne" userId="dbd09707-01bb-4d14-ba6f-59102c4d3794" providerId="ADAL" clId="{0B9E3E03-45D5-4CBF-98EC-AE414D9CD5A1}" dt="2025-02-19T12:06:38.331" v="3066" actId="20577"/>
          <ac:spMkLst>
            <pc:docMk/>
            <pc:sldMk cId="2604808494" sldId="285"/>
            <ac:spMk id="2" creationId="{A1005A2E-1632-F439-0057-D86BBE90A5FA}"/>
          </ac:spMkLst>
        </pc:spChg>
      </pc:sldChg>
      <pc:sldChg chg="new del">
        <pc:chgData name="Poppy Milne" userId="dbd09707-01bb-4d14-ba6f-59102c4d3794" providerId="ADAL" clId="{0B9E3E03-45D5-4CBF-98EC-AE414D9CD5A1}" dt="2025-02-19T12:10:38.108" v="3088" actId="47"/>
        <pc:sldMkLst>
          <pc:docMk/>
          <pc:sldMk cId="3243896298" sldId="285"/>
        </pc:sldMkLst>
      </pc:sldChg>
      <pc:sldChg chg="addSp delSp modSp add mod">
        <pc:chgData name="Poppy Milne" userId="dbd09707-01bb-4d14-ba6f-59102c4d3794" providerId="ADAL" clId="{0B9E3E03-45D5-4CBF-98EC-AE414D9CD5A1}" dt="2025-02-19T12:49:16.229" v="4498" actId="255"/>
        <pc:sldMkLst>
          <pc:docMk/>
          <pc:sldMk cId="3871221003" sldId="286"/>
        </pc:sldMkLst>
        <pc:spChg chg="mod">
          <ac:chgData name="Poppy Milne" userId="dbd09707-01bb-4d14-ba6f-59102c4d3794" providerId="ADAL" clId="{0B9E3E03-45D5-4CBF-98EC-AE414D9CD5A1}" dt="2025-02-19T12:12:59.535" v="3147" actId="20577"/>
          <ac:spMkLst>
            <pc:docMk/>
            <pc:sldMk cId="3871221003" sldId="286"/>
            <ac:spMk id="2" creationId="{0CBC6E44-6721-935B-8DC0-963BD7B063FA}"/>
          </ac:spMkLst>
        </pc:spChg>
        <pc:spChg chg="add del mod">
          <ac:chgData name="Poppy Milne" userId="dbd09707-01bb-4d14-ba6f-59102c4d3794" providerId="ADAL" clId="{0B9E3E03-45D5-4CBF-98EC-AE414D9CD5A1}" dt="2025-02-19T12:49:16.229" v="4498" actId="255"/>
          <ac:spMkLst>
            <pc:docMk/>
            <pc:sldMk cId="3871221003" sldId="286"/>
            <ac:spMk id="4" creationId="{3741E8C2-FE6D-9A05-B2E2-158C597506CA}"/>
          </ac:spMkLst>
        </pc:spChg>
        <pc:picChg chg="add del">
          <ac:chgData name="Poppy Milne" userId="dbd09707-01bb-4d14-ba6f-59102c4d3794" providerId="ADAL" clId="{0B9E3E03-45D5-4CBF-98EC-AE414D9CD5A1}" dt="2025-02-19T12:22:58.706" v="3738" actId="22"/>
          <ac:picMkLst>
            <pc:docMk/>
            <pc:sldMk cId="3871221003" sldId="286"/>
            <ac:picMk id="5" creationId="{CA34CF71-E037-A8C4-0483-9BE095DF16B3}"/>
          </ac:picMkLst>
        </pc:picChg>
        <pc:picChg chg="add del mod">
          <ac:chgData name="Poppy Milne" userId="dbd09707-01bb-4d14-ba6f-59102c4d3794" providerId="ADAL" clId="{0B9E3E03-45D5-4CBF-98EC-AE414D9CD5A1}" dt="2025-02-19T12:35:57.866" v="4341" actId="478"/>
          <ac:picMkLst>
            <pc:docMk/>
            <pc:sldMk cId="3871221003" sldId="286"/>
            <ac:picMk id="7" creationId="{A5CB2D68-D9C2-5754-FE0B-37260DF26F60}"/>
          </ac:picMkLst>
        </pc:picChg>
        <pc:picChg chg="add del">
          <ac:chgData name="Poppy Milne" userId="dbd09707-01bb-4d14-ba6f-59102c4d3794" providerId="ADAL" clId="{0B9E3E03-45D5-4CBF-98EC-AE414D9CD5A1}" dt="2025-02-19T12:23:02.524" v="3740" actId="478"/>
          <ac:picMkLst>
            <pc:docMk/>
            <pc:sldMk cId="3871221003" sldId="286"/>
            <ac:picMk id="8" creationId="{21CF7D8F-086C-3AD6-A241-957D86D9E0F4}"/>
          </ac:picMkLst>
        </pc:picChg>
        <pc:picChg chg="add mod ord">
          <ac:chgData name="Poppy Milne" userId="dbd09707-01bb-4d14-ba6f-59102c4d3794" providerId="ADAL" clId="{0B9E3E03-45D5-4CBF-98EC-AE414D9CD5A1}" dt="2025-02-19T12:38:17.356" v="4370" actId="29295"/>
          <ac:picMkLst>
            <pc:docMk/>
            <pc:sldMk cId="3871221003" sldId="286"/>
            <ac:picMk id="10" creationId="{D9B809C7-B1DC-0431-B354-CA1BF4EE8A64}"/>
          </ac:picMkLst>
        </pc:picChg>
      </pc:sldChg>
      <pc:sldChg chg="add del ord">
        <pc:chgData name="Poppy Milne" userId="dbd09707-01bb-4d14-ba6f-59102c4d3794" providerId="ADAL" clId="{0B9E3E03-45D5-4CBF-98EC-AE414D9CD5A1}" dt="2025-02-19T16:28:51.668" v="4639" actId="2696"/>
        <pc:sldMkLst>
          <pc:docMk/>
          <pc:sldMk cId="4021024070" sldId="287"/>
        </pc:sldMkLst>
      </pc:sldChg>
      <pc:sldMasterChg chg="modSp mod modSldLayout sldLayoutOrd">
        <pc:chgData name="Poppy Milne" userId="dbd09707-01bb-4d14-ba6f-59102c4d3794" providerId="ADAL" clId="{0B9E3E03-45D5-4CBF-98EC-AE414D9CD5A1}" dt="2025-02-19T16:47:49.610" v="4788"/>
        <pc:sldMasterMkLst>
          <pc:docMk/>
          <pc:sldMasterMk cId="4041011504" sldId="2147483672"/>
        </pc:sldMasterMkLst>
        <pc:spChg chg="mod">
          <ac:chgData name="Poppy Milne" userId="dbd09707-01bb-4d14-ba6f-59102c4d3794" providerId="ADAL" clId="{0B9E3E03-45D5-4CBF-98EC-AE414D9CD5A1}" dt="2025-02-19T16:03:48.071" v="4554" actId="20577"/>
          <ac:spMkLst>
            <pc:docMk/>
            <pc:sldMasterMk cId="4041011504" sldId="2147483672"/>
            <ac:spMk id="13" creationId="{96B58472-4E2C-4A60-A0C1-061D881AFC45}"/>
          </ac:spMkLst>
        </pc:spChg>
        <pc:sldLayoutChg chg="modSp mod ord">
          <pc:chgData name="Poppy Milne" userId="dbd09707-01bb-4d14-ba6f-59102c4d3794" providerId="ADAL" clId="{0B9E3E03-45D5-4CBF-98EC-AE414D9CD5A1}" dt="2025-02-19T16:46:49.261" v="4785" actId="20578"/>
          <pc:sldLayoutMkLst>
            <pc:docMk/>
            <pc:sldMasterMk cId="4041011504" sldId="2147483672"/>
            <pc:sldLayoutMk cId="2243293639" sldId="2147483661"/>
          </pc:sldLayoutMkLst>
          <pc:spChg chg="mod">
            <ac:chgData name="Poppy Milne" userId="dbd09707-01bb-4d14-ba6f-59102c4d3794" providerId="ADAL" clId="{0B9E3E03-45D5-4CBF-98EC-AE414D9CD5A1}" dt="2025-02-19T16:43:00.823" v="4783" actId="1076"/>
            <ac:spMkLst>
              <pc:docMk/>
              <pc:sldMasterMk cId="4041011504" sldId="2147483672"/>
              <pc:sldLayoutMk cId="2243293639" sldId="2147483661"/>
              <ac:spMk id="28" creationId="{EEB702F8-EDBC-440C-BA1F-7B7A18532B3A}"/>
            </ac:spMkLst>
          </pc:spChg>
          <pc:picChg chg="mod">
            <ac:chgData name="Poppy Milne" userId="dbd09707-01bb-4d14-ba6f-59102c4d3794" providerId="ADAL" clId="{0B9E3E03-45D5-4CBF-98EC-AE414D9CD5A1}" dt="2025-02-19T16:35:23.431" v="4703" actId="1076"/>
            <ac:picMkLst>
              <pc:docMk/>
              <pc:sldMasterMk cId="4041011504" sldId="2147483672"/>
              <pc:sldLayoutMk cId="2243293639" sldId="2147483661"/>
              <ac:picMk id="35" creationId="{44DA91EC-0F09-4D72-BF09-B46A04D7882A}"/>
            </ac:picMkLst>
          </pc:picChg>
        </pc:sldLayoutChg>
        <pc:sldLayoutChg chg="addSp modSp mod">
          <pc:chgData name="Poppy Milne" userId="dbd09707-01bb-4d14-ba6f-59102c4d3794" providerId="ADAL" clId="{0B9E3E03-45D5-4CBF-98EC-AE414D9CD5A1}" dt="2025-02-19T16:47:49.610" v="4788"/>
          <pc:sldLayoutMkLst>
            <pc:docMk/>
            <pc:sldMasterMk cId="4041011504" sldId="2147483672"/>
            <pc:sldLayoutMk cId="101014030" sldId="2147483679"/>
          </pc:sldLayoutMkLst>
          <pc:spChg chg="add mod">
            <ac:chgData name="Poppy Milne" userId="dbd09707-01bb-4d14-ba6f-59102c4d3794" providerId="ADAL" clId="{0B9E3E03-45D5-4CBF-98EC-AE414D9CD5A1}" dt="2025-02-19T16:47:49.610" v="4788"/>
            <ac:spMkLst>
              <pc:docMk/>
              <pc:sldMasterMk cId="4041011504" sldId="2147483672"/>
              <pc:sldLayoutMk cId="101014030" sldId="2147483679"/>
              <ac:spMk id="3" creationId="{844EA04D-692E-FE56-7875-2C672103189A}"/>
            </ac:spMkLst>
          </pc:spChg>
          <pc:spChg chg="add mod">
            <ac:chgData name="Poppy Milne" userId="dbd09707-01bb-4d14-ba6f-59102c4d3794" providerId="ADAL" clId="{0B9E3E03-45D5-4CBF-98EC-AE414D9CD5A1}" dt="2025-02-19T16:36:31.813" v="4711"/>
            <ac:spMkLst>
              <pc:docMk/>
              <pc:sldMasterMk cId="4041011504" sldId="2147483672"/>
              <pc:sldLayoutMk cId="101014030" sldId="2147483679"/>
              <ac:spMk id="3" creationId="{BE3B91DD-8FF3-59FF-9CCB-DF9BDCEC35E3}"/>
            </ac:spMkLst>
          </pc:spChg>
          <pc:spChg chg="add mod">
            <ac:chgData name="Poppy Milne" userId="dbd09707-01bb-4d14-ba6f-59102c4d3794" providerId="ADAL" clId="{0B9E3E03-45D5-4CBF-98EC-AE414D9CD5A1}" dt="2025-02-19T16:36:31.813" v="4711"/>
            <ac:spMkLst>
              <pc:docMk/>
              <pc:sldMasterMk cId="4041011504" sldId="2147483672"/>
              <pc:sldLayoutMk cId="101014030" sldId="2147483679"/>
              <ac:spMk id="4" creationId="{321F5308-8FD6-E8BC-9C57-1287DB064F0E}"/>
            </ac:spMkLst>
          </pc:spChg>
          <pc:spChg chg="add mod">
            <ac:chgData name="Poppy Milne" userId="dbd09707-01bb-4d14-ba6f-59102c4d3794" providerId="ADAL" clId="{0B9E3E03-45D5-4CBF-98EC-AE414D9CD5A1}" dt="2025-02-19T16:47:49.610" v="4788"/>
            <ac:spMkLst>
              <pc:docMk/>
              <pc:sldMasterMk cId="4041011504" sldId="2147483672"/>
              <pc:sldLayoutMk cId="101014030" sldId="2147483679"/>
              <ac:spMk id="4" creationId="{EC4634AE-4F26-F9F4-EB7F-F7C4BF7D5CAE}"/>
            </ac:spMkLst>
          </pc:spChg>
          <pc:spChg chg="add mod">
            <ac:chgData name="Poppy Milne" userId="dbd09707-01bb-4d14-ba6f-59102c4d3794" providerId="ADAL" clId="{0B9E3E03-45D5-4CBF-98EC-AE414D9CD5A1}" dt="2025-02-19T16:38:36.424" v="4774" actId="1076"/>
            <ac:spMkLst>
              <pc:docMk/>
              <pc:sldMasterMk cId="4041011504" sldId="2147483672"/>
              <pc:sldLayoutMk cId="101014030" sldId="2147483679"/>
              <ac:spMk id="5" creationId="{EE05ADD5-1B75-0556-EE70-17A9CB6E8953}"/>
            </ac:spMkLst>
          </pc:spChg>
          <pc:spChg chg="add mod">
            <ac:chgData name="Poppy Milne" userId="dbd09707-01bb-4d14-ba6f-59102c4d3794" providerId="ADAL" clId="{0B9E3E03-45D5-4CBF-98EC-AE414D9CD5A1}" dt="2025-02-19T16:36:31.813" v="4711"/>
            <ac:spMkLst>
              <pc:docMk/>
              <pc:sldMasterMk cId="4041011504" sldId="2147483672"/>
              <pc:sldLayoutMk cId="101014030" sldId="2147483679"/>
              <ac:spMk id="6" creationId="{30E0F952-729D-42D1-A302-D98976997EDE}"/>
            </ac:spMkLst>
          </pc:spChg>
          <pc:spChg chg="add mod">
            <ac:chgData name="Poppy Milne" userId="dbd09707-01bb-4d14-ba6f-59102c4d3794" providerId="ADAL" clId="{0B9E3E03-45D5-4CBF-98EC-AE414D9CD5A1}" dt="2025-02-19T16:47:49.610" v="4788"/>
            <ac:spMkLst>
              <pc:docMk/>
              <pc:sldMasterMk cId="4041011504" sldId="2147483672"/>
              <pc:sldLayoutMk cId="101014030" sldId="2147483679"/>
              <ac:spMk id="6" creationId="{55042A41-C75F-A6DF-A8FE-54FDF423E3E4}"/>
            </ac:spMkLst>
          </pc:spChg>
          <pc:spChg chg="add mod">
            <ac:chgData name="Poppy Milne" userId="dbd09707-01bb-4d14-ba6f-59102c4d3794" providerId="ADAL" clId="{0B9E3E03-45D5-4CBF-98EC-AE414D9CD5A1}" dt="2025-02-19T16:47:49.610" v="4788"/>
            <ac:spMkLst>
              <pc:docMk/>
              <pc:sldMasterMk cId="4041011504" sldId="2147483672"/>
              <pc:sldLayoutMk cId="101014030" sldId="2147483679"/>
              <ac:spMk id="7" creationId="{537599D3-0943-BA1D-5CC9-1268DB65C5EB}"/>
            </ac:spMkLst>
          </pc:spChg>
          <pc:spChg chg="add mod">
            <ac:chgData name="Poppy Milne" userId="dbd09707-01bb-4d14-ba6f-59102c4d3794" providerId="ADAL" clId="{0B9E3E03-45D5-4CBF-98EC-AE414D9CD5A1}" dt="2025-02-19T16:47:49.610" v="4788"/>
            <ac:spMkLst>
              <pc:docMk/>
              <pc:sldMasterMk cId="4041011504" sldId="2147483672"/>
              <pc:sldLayoutMk cId="101014030" sldId="2147483679"/>
              <ac:spMk id="8" creationId="{1EEE809C-BF49-C6F3-DC2C-F431134CE3F2}"/>
            </ac:spMkLst>
          </pc:spChg>
          <pc:spChg chg="add mod">
            <ac:chgData name="Poppy Milne" userId="dbd09707-01bb-4d14-ba6f-59102c4d3794" providerId="ADAL" clId="{0B9E3E03-45D5-4CBF-98EC-AE414D9CD5A1}" dt="2025-02-19T16:36:47.337" v="4712"/>
            <ac:spMkLst>
              <pc:docMk/>
              <pc:sldMasterMk cId="4041011504" sldId="2147483672"/>
              <pc:sldLayoutMk cId="101014030" sldId="2147483679"/>
              <ac:spMk id="8" creationId="{9770C96E-0815-FE05-081D-44BBE696EF71}"/>
            </ac:spMkLst>
          </pc:spChg>
          <pc:spChg chg="add mod">
            <ac:chgData name="Poppy Milne" userId="dbd09707-01bb-4d14-ba6f-59102c4d3794" providerId="ADAL" clId="{0B9E3E03-45D5-4CBF-98EC-AE414D9CD5A1}" dt="2025-02-19T16:36:47.337" v="4712"/>
            <ac:spMkLst>
              <pc:docMk/>
              <pc:sldMasterMk cId="4041011504" sldId="2147483672"/>
              <pc:sldLayoutMk cId="101014030" sldId="2147483679"/>
              <ac:spMk id="9" creationId="{1DC00B92-9725-57A5-9A78-AA38B36BC677}"/>
            </ac:spMkLst>
          </pc:spChg>
          <pc:spChg chg="add mod">
            <ac:chgData name="Poppy Milne" userId="dbd09707-01bb-4d14-ba6f-59102c4d3794" providerId="ADAL" clId="{0B9E3E03-45D5-4CBF-98EC-AE414D9CD5A1}" dt="2025-02-19T16:36:47.337" v="4712"/>
            <ac:spMkLst>
              <pc:docMk/>
              <pc:sldMasterMk cId="4041011504" sldId="2147483672"/>
              <pc:sldLayoutMk cId="101014030" sldId="2147483679"/>
              <ac:spMk id="10" creationId="{62EB5318-CC26-06F6-76CA-779D7962C56E}"/>
            </ac:spMkLst>
          </pc:spChg>
          <pc:spChg chg="add mod">
            <ac:chgData name="Poppy Milne" userId="dbd09707-01bb-4d14-ba6f-59102c4d3794" providerId="ADAL" clId="{0B9E3E03-45D5-4CBF-98EC-AE414D9CD5A1}" dt="2025-02-19T16:36:47.337" v="4712"/>
            <ac:spMkLst>
              <pc:docMk/>
              <pc:sldMasterMk cId="4041011504" sldId="2147483672"/>
              <pc:sldLayoutMk cId="101014030" sldId="2147483679"/>
              <ac:spMk id="11" creationId="{E5497E93-B469-EB3E-9558-0167A4350AB7}"/>
            </ac:spMkLst>
          </pc:spChg>
          <pc:spChg chg="add mod">
            <ac:chgData name="Poppy Milne" userId="dbd09707-01bb-4d14-ba6f-59102c4d3794" providerId="ADAL" clId="{0B9E3E03-45D5-4CBF-98EC-AE414D9CD5A1}" dt="2025-02-19T16:38:34.045" v="4772" actId="20577"/>
            <ac:spMkLst>
              <pc:docMk/>
              <pc:sldMasterMk cId="4041011504" sldId="2147483672"/>
              <pc:sldLayoutMk cId="101014030" sldId="2147483679"/>
              <ac:spMk id="13" creationId="{A91C99C4-1662-5E7E-65A9-1277A3786649}"/>
            </ac:spMkLst>
          </pc:spChg>
          <pc:picChg chg="add mod">
            <ac:chgData name="Poppy Milne" userId="dbd09707-01bb-4d14-ba6f-59102c4d3794" providerId="ADAL" clId="{0B9E3E03-45D5-4CBF-98EC-AE414D9CD5A1}" dt="2025-02-19T16:47:49.610" v="4788"/>
            <ac:picMkLst>
              <pc:docMk/>
              <pc:sldMasterMk cId="4041011504" sldId="2147483672"/>
              <pc:sldLayoutMk cId="101014030" sldId="2147483679"/>
              <ac:picMk id="2" creationId="{8124133E-D9A7-82EC-9317-E958BA7FF3A9}"/>
            </ac:picMkLst>
          </pc:picChg>
          <pc:picChg chg="add mod">
            <ac:chgData name="Poppy Milne" userId="dbd09707-01bb-4d14-ba6f-59102c4d3794" providerId="ADAL" clId="{0B9E3E03-45D5-4CBF-98EC-AE414D9CD5A1}" dt="2025-02-19T16:38:34.557" v="4773" actId="14826"/>
            <ac:picMkLst>
              <pc:docMk/>
              <pc:sldMasterMk cId="4041011504" sldId="2147483672"/>
              <pc:sldLayoutMk cId="101014030" sldId="2147483679"/>
              <ac:picMk id="2" creationId="{A0FBF87A-409E-204C-E9F2-C96D39A115E1}"/>
            </ac:picMkLst>
          </pc:picChg>
          <pc:picChg chg="add mod">
            <ac:chgData name="Poppy Milne" userId="dbd09707-01bb-4d14-ba6f-59102c4d3794" providerId="ADAL" clId="{0B9E3E03-45D5-4CBF-98EC-AE414D9CD5A1}" dt="2025-02-19T16:47:49.610" v="4788"/>
            <ac:picMkLst>
              <pc:docMk/>
              <pc:sldMasterMk cId="4041011504" sldId="2147483672"/>
              <pc:sldLayoutMk cId="101014030" sldId="2147483679"/>
              <ac:picMk id="5" creationId="{71CE0A5A-DD01-ECD1-43F5-E3CE7ECEC227}"/>
            </ac:picMkLst>
          </pc:picChg>
          <pc:picChg chg="add mod">
            <ac:chgData name="Poppy Milne" userId="dbd09707-01bb-4d14-ba6f-59102c4d3794" providerId="ADAL" clId="{0B9E3E03-45D5-4CBF-98EC-AE414D9CD5A1}" dt="2025-02-19T16:36:47.337" v="4712"/>
            <ac:picMkLst>
              <pc:docMk/>
              <pc:sldMasterMk cId="4041011504" sldId="2147483672"/>
              <pc:sldLayoutMk cId="101014030" sldId="2147483679"/>
              <ac:picMk id="7" creationId="{A9349999-D7E2-43B7-FCA4-5CB77E617C32}"/>
            </ac:picMkLst>
          </pc:picChg>
          <pc:picChg chg="add mod">
            <ac:chgData name="Poppy Milne" userId="dbd09707-01bb-4d14-ba6f-59102c4d3794" providerId="ADAL" clId="{0B9E3E03-45D5-4CBF-98EC-AE414D9CD5A1}" dt="2025-02-19T16:36:59.862" v="4713"/>
            <ac:picMkLst>
              <pc:docMk/>
              <pc:sldMasterMk cId="4041011504" sldId="2147483672"/>
              <pc:sldLayoutMk cId="101014030" sldId="2147483679"/>
              <ac:picMk id="12" creationId="{5A3B27D0-1E59-BB48-7EFA-53998A18D641}"/>
            </ac:picMkLst>
          </pc:picChg>
        </pc:sldLayoutChg>
        <pc:sldLayoutChg chg="modSp mod">
          <pc:chgData name="Poppy Milne" userId="dbd09707-01bb-4d14-ba6f-59102c4d3794" providerId="ADAL" clId="{0B9E3E03-45D5-4CBF-98EC-AE414D9CD5A1}" dt="2025-02-19T16:00:29.563" v="4536" actId="1076"/>
          <pc:sldLayoutMkLst>
            <pc:docMk/>
            <pc:sldMasterMk cId="4041011504" sldId="2147483672"/>
            <pc:sldLayoutMk cId="715601961" sldId="2147483681"/>
          </pc:sldLayoutMkLst>
          <pc:spChg chg="mod">
            <ac:chgData name="Poppy Milne" userId="dbd09707-01bb-4d14-ba6f-59102c4d3794" providerId="ADAL" clId="{0B9E3E03-45D5-4CBF-98EC-AE414D9CD5A1}" dt="2025-02-19T16:00:29.563" v="4536" actId="1076"/>
            <ac:spMkLst>
              <pc:docMk/>
              <pc:sldMasterMk cId="4041011504" sldId="2147483672"/>
              <pc:sldLayoutMk cId="715601961" sldId="2147483681"/>
              <ac:spMk id="5" creationId="{0D1D3527-B792-4BDD-B218-0A0485DA6D91}"/>
            </ac:spMkLst>
          </pc:spChg>
        </pc:sldLayoutChg>
      </pc:sldMasterChg>
      <pc:sldMasterChg chg="modSp mod modSldLayout">
        <pc:chgData name="Poppy Milne" userId="dbd09707-01bb-4d14-ba6f-59102c4d3794" providerId="ADAL" clId="{0B9E3E03-45D5-4CBF-98EC-AE414D9CD5A1}" dt="2025-02-19T16:50:26.864" v="4822" actId="21"/>
        <pc:sldMasterMkLst>
          <pc:docMk/>
          <pc:sldMasterMk cId="1210969137" sldId="2147483696"/>
        </pc:sldMasterMkLst>
        <pc:spChg chg="mod">
          <ac:chgData name="Poppy Milne" userId="dbd09707-01bb-4d14-ba6f-59102c4d3794" providerId="ADAL" clId="{0B9E3E03-45D5-4CBF-98EC-AE414D9CD5A1}" dt="2025-02-19T15:58:03.837" v="4535" actId="20577"/>
          <ac:spMkLst>
            <pc:docMk/>
            <pc:sldMasterMk cId="1210969137" sldId="2147483696"/>
            <ac:spMk id="13" creationId="{96B58472-4E2C-4A60-A0C1-061D881AFC45}"/>
          </ac:spMkLst>
        </pc:spChg>
        <pc:sldLayoutChg chg="addSp delSp modSp mod">
          <pc:chgData name="Poppy Milne" userId="dbd09707-01bb-4d14-ba6f-59102c4d3794" providerId="ADAL" clId="{0B9E3E03-45D5-4CBF-98EC-AE414D9CD5A1}" dt="2025-02-19T16:50:26.864" v="4822" actId="21"/>
          <pc:sldLayoutMkLst>
            <pc:docMk/>
            <pc:sldMasterMk cId="1210969137" sldId="2147483696"/>
            <pc:sldLayoutMk cId="3062621969" sldId="2147483697"/>
          </pc:sldLayoutMkLst>
          <pc:spChg chg="add del mod">
            <ac:chgData name="Poppy Milne" userId="dbd09707-01bb-4d14-ba6f-59102c4d3794" providerId="ADAL" clId="{0B9E3E03-45D5-4CBF-98EC-AE414D9CD5A1}" dt="2025-02-19T16:08:50.865" v="4574" actId="1076"/>
            <ac:spMkLst>
              <pc:docMk/>
              <pc:sldMasterMk cId="1210969137" sldId="2147483696"/>
              <pc:sldLayoutMk cId="3062621969" sldId="2147483697"/>
              <ac:spMk id="2" creationId="{2B15B755-BBBE-5416-21C9-3C266C7D24E7}"/>
            </ac:spMkLst>
          </pc:spChg>
          <pc:spChg chg="add mod">
            <ac:chgData name="Poppy Milne" userId="dbd09707-01bb-4d14-ba6f-59102c4d3794" providerId="ADAL" clId="{0B9E3E03-45D5-4CBF-98EC-AE414D9CD5A1}" dt="2025-02-19T16:48:02.143" v="4789"/>
            <ac:spMkLst>
              <pc:docMk/>
              <pc:sldMasterMk cId="1210969137" sldId="2147483696"/>
              <pc:sldLayoutMk cId="3062621969" sldId="2147483697"/>
              <ac:spMk id="3" creationId="{51C097C9-276F-F795-3D07-27A6AE70C014}"/>
            </ac:spMkLst>
          </pc:spChg>
          <pc:spChg chg="add mod">
            <ac:chgData name="Poppy Milne" userId="dbd09707-01bb-4d14-ba6f-59102c4d3794" providerId="ADAL" clId="{0B9E3E03-45D5-4CBF-98EC-AE414D9CD5A1}" dt="2025-02-19T16:26:46.576" v="4619"/>
            <ac:spMkLst>
              <pc:docMk/>
              <pc:sldMasterMk cId="1210969137" sldId="2147483696"/>
              <pc:sldLayoutMk cId="3062621969" sldId="2147483697"/>
              <ac:spMk id="3" creationId="{673F5D3F-CB67-CC81-BE45-B0D556E67633}"/>
            </ac:spMkLst>
          </pc:spChg>
          <pc:spChg chg="add mod">
            <ac:chgData name="Poppy Milne" userId="dbd09707-01bb-4d14-ba6f-59102c4d3794" providerId="ADAL" clId="{0B9E3E03-45D5-4CBF-98EC-AE414D9CD5A1}" dt="2025-02-19T16:26:46.576" v="4619"/>
            <ac:spMkLst>
              <pc:docMk/>
              <pc:sldMasterMk cId="1210969137" sldId="2147483696"/>
              <pc:sldLayoutMk cId="3062621969" sldId="2147483697"/>
              <ac:spMk id="4" creationId="{370F1E64-AB75-892A-9131-104437F5A673}"/>
            </ac:spMkLst>
          </pc:spChg>
          <pc:spChg chg="add mod">
            <ac:chgData name="Poppy Milne" userId="dbd09707-01bb-4d14-ba6f-59102c4d3794" providerId="ADAL" clId="{0B9E3E03-45D5-4CBF-98EC-AE414D9CD5A1}" dt="2025-02-19T16:48:02.143" v="4789"/>
            <ac:spMkLst>
              <pc:docMk/>
              <pc:sldMasterMk cId="1210969137" sldId="2147483696"/>
              <pc:sldLayoutMk cId="3062621969" sldId="2147483697"/>
              <ac:spMk id="4" creationId="{8E83EF73-ECA1-FA78-7D68-39F25D8214E5}"/>
            </ac:spMkLst>
          </pc:spChg>
          <pc:spChg chg="add mod">
            <ac:chgData name="Poppy Milne" userId="dbd09707-01bb-4d14-ba6f-59102c4d3794" providerId="ADAL" clId="{0B9E3E03-45D5-4CBF-98EC-AE414D9CD5A1}" dt="2025-02-19T16:48:02.143" v="4789"/>
            <ac:spMkLst>
              <pc:docMk/>
              <pc:sldMasterMk cId="1210969137" sldId="2147483696"/>
              <pc:sldLayoutMk cId="3062621969" sldId="2147483697"/>
              <ac:spMk id="6" creationId="{1AE06F41-1191-745C-161B-3CDB28AE6E86}"/>
            </ac:spMkLst>
          </pc:spChg>
          <pc:spChg chg="add del mod ord">
            <ac:chgData name="Poppy Milne" userId="dbd09707-01bb-4d14-ba6f-59102c4d3794" providerId="ADAL" clId="{0B9E3E03-45D5-4CBF-98EC-AE414D9CD5A1}" dt="2025-02-19T16:34:32.166" v="4690" actId="478"/>
            <ac:spMkLst>
              <pc:docMk/>
              <pc:sldMasterMk cId="1210969137" sldId="2147483696"/>
              <pc:sldLayoutMk cId="3062621969" sldId="2147483697"/>
              <ac:spMk id="6" creationId="{D41F8A1C-0361-1F37-B7E1-502070B3A40B}"/>
            </ac:spMkLst>
          </pc:spChg>
          <pc:spChg chg="add mod">
            <ac:chgData name="Poppy Milne" userId="dbd09707-01bb-4d14-ba6f-59102c4d3794" providerId="ADAL" clId="{0B9E3E03-45D5-4CBF-98EC-AE414D9CD5A1}" dt="2025-02-19T16:48:02.143" v="4789"/>
            <ac:spMkLst>
              <pc:docMk/>
              <pc:sldMasterMk cId="1210969137" sldId="2147483696"/>
              <pc:sldLayoutMk cId="3062621969" sldId="2147483697"/>
              <ac:spMk id="7" creationId="{0736D441-EE69-AF48-0849-E63D22607FF0}"/>
            </ac:spMkLst>
          </pc:spChg>
          <pc:spChg chg="del mod">
            <ac:chgData name="Poppy Milne" userId="dbd09707-01bb-4d14-ba6f-59102c4d3794" providerId="ADAL" clId="{0B9E3E03-45D5-4CBF-98EC-AE414D9CD5A1}" dt="2025-02-19T16:31:01.620" v="4664" actId="478"/>
            <ac:spMkLst>
              <pc:docMk/>
              <pc:sldMasterMk cId="1210969137" sldId="2147483696"/>
              <pc:sldLayoutMk cId="3062621969" sldId="2147483697"/>
              <ac:spMk id="8" creationId="{32DB6193-D40E-4DD1-A494-05464FE93CE5}"/>
            </ac:spMkLst>
          </pc:spChg>
          <pc:spChg chg="add mod">
            <ac:chgData name="Poppy Milne" userId="dbd09707-01bb-4d14-ba6f-59102c4d3794" providerId="ADAL" clId="{0B9E3E03-45D5-4CBF-98EC-AE414D9CD5A1}" dt="2025-02-19T16:48:22.406" v="4803" actId="20577"/>
            <ac:spMkLst>
              <pc:docMk/>
              <pc:sldMasterMk cId="1210969137" sldId="2147483696"/>
              <pc:sldLayoutMk cId="3062621969" sldId="2147483697"/>
              <ac:spMk id="8" creationId="{61B53BA2-2413-F628-5014-AC3F21BF58A4}"/>
            </ac:spMkLst>
          </pc:spChg>
          <pc:spChg chg="add del mod">
            <ac:chgData name="Poppy Milne" userId="dbd09707-01bb-4d14-ba6f-59102c4d3794" providerId="ADAL" clId="{0B9E3E03-45D5-4CBF-98EC-AE414D9CD5A1}" dt="2025-02-19T16:50:26.864" v="4822" actId="21"/>
            <ac:spMkLst>
              <pc:docMk/>
              <pc:sldMasterMk cId="1210969137" sldId="2147483696"/>
              <pc:sldLayoutMk cId="3062621969" sldId="2147483697"/>
              <ac:spMk id="9" creationId="{684DD522-3DDC-86C4-59C4-A3C4F10AF859}"/>
            </ac:spMkLst>
          </pc:spChg>
          <pc:spChg chg="del">
            <ac:chgData name="Poppy Milne" userId="dbd09707-01bb-4d14-ba6f-59102c4d3794" providerId="ADAL" clId="{0B9E3E03-45D5-4CBF-98EC-AE414D9CD5A1}" dt="2025-02-19T16:30:57.300" v="4663" actId="478"/>
            <ac:spMkLst>
              <pc:docMk/>
              <pc:sldMasterMk cId="1210969137" sldId="2147483696"/>
              <pc:sldLayoutMk cId="3062621969" sldId="2147483697"/>
              <ac:spMk id="9" creationId="{D18A22D8-7D53-4DC0-BD13-5E5606C50812}"/>
            </ac:spMkLst>
          </pc:spChg>
          <pc:spChg chg="add mod">
            <ac:chgData name="Poppy Milne" userId="dbd09707-01bb-4d14-ba6f-59102c4d3794" providerId="ADAL" clId="{0B9E3E03-45D5-4CBF-98EC-AE414D9CD5A1}" dt="2025-02-19T16:34:25.824" v="4689"/>
            <ac:spMkLst>
              <pc:docMk/>
              <pc:sldMasterMk cId="1210969137" sldId="2147483696"/>
              <pc:sldLayoutMk cId="3062621969" sldId="2147483697"/>
              <ac:spMk id="10" creationId="{AA95A0D2-45D6-8230-03C9-5DBD297D70D3}"/>
            </ac:spMkLst>
          </pc:spChg>
          <pc:spChg chg="add mod">
            <ac:chgData name="Poppy Milne" userId="dbd09707-01bb-4d14-ba6f-59102c4d3794" providerId="ADAL" clId="{0B9E3E03-45D5-4CBF-98EC-AE414D9CD5A1}" dt="2025-02-19T16:34:25.824" v="4689"/>
            <ac:spMkLst>
              <pc:docMk/>
              <pc:sldMasterMk cId="1210969137" sldId="2147483696"/>
              <pc:sldLayoutMk cId="3062621969" sldId="2147483697"/>
              <ac:spMk id="11" creationId="{744C05D0-6846-ECA0-279D-7F2E9BAA75D3}"/>
            </ac:spMkLst>
          </pc:spChg>
          <pc:spChg chg="add mod">
            <ac:chgData name="Poppy Milne" userId="dbd09707-01bb-4d14-ba6f-59102c4d3794" providerId="ADAL" clId="{0B9E3E03-45D5-4CBF-98EC-AE414D9CD5A1}" dt="2025-02-19T16:34:25.824" v="4689"/>
            <ac:spMkLst>
              <pc:docMk/>
              <pc:sldMasterMk cId="1210969137" sldId="2147483696"/>
              <pc:sldLayoutMk cId="3062621969" sldId="2147483697"/>
              <ac:spMk id="12" creationId="{4CF2959C-51AA-0781-DD28-A375FD4365B0}"/>
            </ac:spMkLst>
          </pc:spChg>
          <pc:spChg chg="add del mod ord">
            <ac:chgData name="Poppy Milne" userId="dbd09707-01bb-4d14-ba6f-59102c4d3794" providerId="ADAL" clId="{0B9E3E03-45D5-4CBF-98EC-AE414D9CD5A1}" dt="2025-02-19T16:34:49.323" v="4695" actId="478"/>
            <ac:spMkLst>
              <pc:docMk/>
              <pc:sldMasterMk cId="1210969137" sldId="2147483696"/>
              <pc:sldLayoutMk cId="3062621969" sldId="2147483697"/>
              <ac:spMk id="14" creationId="{C5D56AC4-0028-206D-A544-CCDEB459A063}"/>
            </ac:spMkLst>
          </pc:spChg>
          <pc:spChg chg="add del mod ord">
            <ac:chgData name="Poppy Milne" userId="dbd09707-01bb-4d14-ba6f-59102c4d3794" providerId="ADAL" clId="{0B9E3E03-45D5-4CBF-98EC-AE414D9CD5A1}" dt="2025-02-19T16:34:52.236" v="4697" actId="478"/>
            <ac:spMkLst>
              <pc:docMk/>
              <pc:sldMasterMk cId="1210969137" sldId="2147483696"/>
              <pc:sldLayoutMk cId="3062621969" sldId="2147483697"/>
              <ac:spMk id="15" creationId="{42D62D04-755D-2170-5E73-287C72CF0B82}"/>
            </ac:spMkLst>
          </pc:spChg>
          <pc:spChg chg="add del mod ord">
            <ac:chgData name="Poppy Milne" userId="dbd09707-01bb-4d14-ba6f-59102c4d3794" providerId="ADAL" clId="{0B9E3E03-45D5-4CBF-98EC-AE414D9CD5A1}" dt="2025-02-19T16:34:56.824" v="4699" actId="478"/>
            <ac:spMkLst>
              <pc:docMk/>
              <pc:sldMasterMk cId="1210969137" sldId="2147483696"/>
              <pc:sldLayoutMk cId="3062621969" sldId="2147483697"/>
              <ac:spMk id="16" creationId="{89B9D11F-DE4F-DC28-E2B1-C5E80AC0B766}"/>
            </ac:spMkLst>
          </pc:spChg>
          <pc:spChg chg="add del mod">
            <ac:chgData name="Poppy Milne" userId="dbd09707-01bb-4d14-ba6f-59102c4d3794" providerId="ADAL" clId="{0B9E3E03-45D5-4CBF-98EC-AE414D9CD5A1}" dt="2025-02-19T16:35:48.990" v="4706" actId="478"/>
            <ac:spMkLst>
              <pc:docMk/>
              <pc:sldMasterMk cId="1210969137" sldId="2147483696"/>
              <pc:sldLayoutMk cId="3062621969" sldId="2147483697"/>
              <ac:spMk id="18" creationId="{F6757C0E-5B10-598E-3D9E-6F3A8518A1C7}"/>
            </ac:spMkLst>
          </pc:spChg>
          <pc:spChg chg="add mod">
            <ac:chgData name="Poppy Milne" userId="dbd09707-01bb-4d14-ba6f-59102c4d3794" providerId="ADAL" clId="{0B9E3E03-45D5-4CBF-98EC-AE414D9CD5A1}" dt="2025-02-19T16:34:58.829" v="4700"/>
            <ac:spMkLst>
              <pc:docMk/>
              <pc:sldMasterMk cId="1210969137" sldId="2147483696"/>
              <pc:sldLayoutMk cId="3062621969" sldId="2147483697"/>
              <ac:spMk id="19" creationId="{36E1AAE4-997D-846B-1700-0321879DDA31}"/>
            </ac:spMkLst>
          </pc:spChg>
          <pc:spChg chg="add del mod">
            <ac:chgData name="Poppy Milne" userId="dbd09707-01bb-4d14-ba6f-59102c4d3794" providerId="ADAL" clId="{0B9E3E03-45D5-4CBF-98EC-AE414D9CD5A1}" dt="2025-02-19T16:35:49.576" v="4707" actId="478"/>
            <ac:spMkLst>
              <pc:docMk/>
              <pc:sldMasterMk cId="1210969137" sldId="2147483696"/>
              <pc:sldLayoutMk cId="3062621969" sldId="2147483697"/>
              <ac:spMk id="20" creationId="{D37DD153-F40E-91C4-BA7E-66003DD93D70}"/>
            </ac:spMkLst>
          </pc:spChg>
          <pc:spChg chg="add mod">
            <ac:chgData name="Poppy Milne" userId="dbd09707-01bb-4d14-ba6f-59102c4d3794" providerId="ADAL" clId="{0B9E3E03-45D5-4CBF-98EC-AE414D9CD5A1}" dt="2025-02-19T16:36:12.074" v="4710"/>
            <ac:spMkLst>
              <pc:docMk/>
              <pc:sldMasterMk cId="1210969137" sldId="2147483696"/>
              <pc:sldLayoutMk cId="3062621969" sldId="2147483697"/>
              <ac:spMk id="22" creationId="{DABBD5F9-E7E8-6121-4EBA-6EAEF0820CB0}"/>
            </ac:spMkLst>
          </pc:spChg>
          <pc:spChg chg="add mod">
            <ac:chgData name="Poppy Milne" userId="dbd09707-01bb-4d14-ba6f-59102c4d3794" providerId="ADAL" clId="{0B9E3E03-45D5-4CBF-98EC-AE414D9CD5A1}" dt="2025-02-19T16:36:12.074" v="4710"/>
            <ac:spMkLst>
              <pc:docMk/>
              <pc:sldMasterMk cId="1210969137" sldId="2147483696"/>
              <pc:sldLayoutMk cId="3062621969" sldId="2147483697"/>
              <ac:spMk id="23" creationId="{43F6A729-4AB5-0073-1BD6-3EEB1C88588D}"/>
            </ac:spMkLst>
          </pc:spChg>
          <pc:spChg chg="add mod">
            <ac:chgData name="Poppy Milne" userId="dbd09707-01bb-4d14-ba6f-59102c4d3794" providerId="ADAL" clId="{0B9E3E03-45D5-4CBF-98EC-AE414D9CD5A1}" dt="2025-02-19T16:36:12.074" v="4710"/>
            <ac:spMkLst>
              <pc:docMk/>
              <pc:sldMasterMk cId="1210969137" sldId="2147483696"/>
              <pc:sldLayoutMk cId="3062621969" sldId="2147483697"/>
              <ac:spMk id="24" creationId="{9C0E8A98-A971-143F-C1CE-CEA6D1016BE3}"/>
            </ac:spMkLst>
          </pc:spChg>
          <pc:spChg chg="ord">
            <ac:chgData name="Poppy Milne" userId="dbd09707-01bb-4d14-ba6f-59102c4d3794" providerId="ADAL" clId="{0B9E3E03-45D5-4CBF-98EC-AE414D9CD5A1}" dt="2025-02-19T16:30:38.218" v="4659" actId="167"/>
            <ac:spMkLst>
              <pc:docMk/>
              <pc:sldMasterMk cId="1210969137" sldId="2147483696"/>
              <pc:sldLayoutMk cId="3062621969" sldId="2147483697"/>
              <ac:spMk id="27" creationId="{87DDA62A-CF0F-4C06-99EF-2FC13E0BCDD3}"/>
            </ac:spMkLst>
          </pc:spChg>
          <pc:spChg chg="add del mod ord">
            <ac:chgData name="Poppy Milne" userId="dbd09707-01bb-4d14-ba6f-59102c4d3794" providerId="ADAL" clId="{0B9E3E03-45D5-4CBF-98EC-AE414D9CD5A1}" dt="2025-02-19T16:34:50.928" v="4696" actId="478"/>
            <ac:spMkLst>
              <pc:docMk/>
              <pc:sldMasterMk cId="1210969137" sldId="2147483696"/>
              <pc:sldLayoutMk cId="3062621969" sldId="2147483697"/>
              <ac:spMk id="28" creationId="{EEB702F8-EDBC-440C-BA1F-7B7A18532B3A}"/>
            </ac:spMkLst>
          </pc:spChg>
          <pc:spChg chg="del mod ord">
            <ac:chgData name="Poppy Milne" userId="dbd09707-01bb-4d14-ba6f-59102c4d3794" providerId="ADAL" clId="{0B9E3E03-45D5-4CBF-98EC-AE414D9CD5A1}" dt="2025-02-19T16:35:48.224" v="4705" actId="478"/>
            <ac:spMkLst>
              <pc:docMk/>
              <pc:sldMasterMk cId="1210969137" sldId="2147483696"/>
              <pc:sldLayoutMk cId="3062621969" sldId="2147483697"/>
              <ac:spMk id="29" creationId="{3E9C6192-7AB0-47BF-99EA-81C75D633692}"/>
            </ac:spMkLst>
          </pc:spChg>
          <pc:spChg chg="add del mod ord">
            <ac:chgData name="Poppy Milne" userId="dbd09707-01bb-4d14-ba6f-59102c4d3794" providerId="ADAL" clId="{0B9E3E03-45D5-4CBF-98EC-AE414D9CD5A1}" dt="2025-02-19T16:34:33.296" v="4691" actId="478"/>
            <ac:spMkLst>
              <pc:docMk/>
              <pc:sldMasterMk cId="1210969137" sldId="2147483696"/>
              <pc:sldLayoutMk cId="3062621969" sldId="2147483697"/>
              <ac:spMk id="32" creationId="{5C7637A9-5D3E-40DA-BA03-0579D79CA079}"/>
            </ac:spMkLst>
          </pc:spChg>
          <pc:spChg chg="del mod ord">
            <ac:chgData name="Poppy Milne" userId="dbd09707-01bb-4d14-ba6f-59102c4d3794" providerId="ADAL" clId="{0B9E3E03-45D5-4CBF-98EC-AE414D9CD5A1}" dt="2025-02-19T16:27:48.694" v="4630" actId="478"/>
            <ac:spMkLst>
              <pc:docMk/>
              <pc:sldMasterMk cId="1210969137" sldId="2147483696"/>
              <pc:sldLayoutMk cId="3062621969" sldId="2147483697"/>
              <ac:spMk id="33" creationId="{8581B526-A6C3-4DDF-8C6D-9D0E00B83FB6}"/>
            </ac:spMkLst>
          </pc:spChg>
          <pc:spChg chg="add del mod">
            <ac:chgData name="Poppy Milne" userId="dbd09707-01bb-4d14-ba6f-59102c4d3794" providerId="ADAL" clId="{0B9E3E03-45D5-4CBF-98EC-AE414D9CD5A1}" dt="2025-02-19T16:39:08.087" v="4776" actId="478"/>
            <ac:spMkLst>
              <pc:docMk/>
              <pc:sldMasterMk cId="1210969137" sldId="2147483696"/>
              <pc:sldLayoutMk cId="3062621969" sldId="2147483697"/>
              <ac:spMk id="36" creationId="{121BA008-43C2-41A3-B7C5-A509F8795445}"/>
            </ac:spMkLst>
          </pc:spChg>
          <pc:picChg chg="add mod">
            <ac:chgData name="Poppy Milne" userId="dbd09707-01bb-4d14-ba6f-59102c4d3794" providerId="ADAL" clId="{0B9E3E03-45D5-4CBF-98EC-AE414D9CD5A1}" dt="2025-02-19T16:48:33.672" v="4804" actId="14826"/>
            <ac:picMkLst>
              <pc:docMk/>
              <pc:sldMasterMk cId="1210969137" sldId="2147483696"/>
              <pc:sldLayoutMk cId="3062621969" sldId="2147483697"/>
              <ac:picMk id="2" creationId="{C12A1846-AD7D-137B-31C9-185B5CF9A43A}"/>
            </ac:picMkLst>
          </pc:picChg>
          <pc:picChg chg="del mod ord">
            <ac:chgData name="Poppy Milne" userId="dbd09707-01bb-4d14-ba6f-59102c4d3794" providerId="ADAL" clId="{0B9E3E03-45D5-4CBF-98EC-AE414D9CD5A1}" dt="2025-02-19T16:34:48.089" v="4694" actId="478"/>
            <ac:picMkLst>
              <pc:docMk/>
              <pc:sldMasterMk cId="1210969137" sldId="2147483696"/>
              <pc:sldLayoutMk cId="3062621969" sldId="2147483697"/>
              <ac:picMk id="5" creationId="{8EF4532B-1DB4-2101-BA05-0D57B4107C14}"/>
            </ac:picMkLst>
          </pc:picChg>
          <pc:picChg chg="add mod">
            <ac:chgData name="Poppy Milne" userId="dbd09707-01bb-4d14-ba6f-59102c4d3794" providerId="ADAL" clId="{0B9E3E03-45D5-4CBF-98EC-AE414D9CD5A1}" dt="2025-02-19T16:48:02.143" v="4789"/>
            <ac:picMkLst>
              <pc:docMk/>
              <pc:sldMasterMk cId="1210969137" sldId="2147483696"/>
              <pc:sldLayoutMk cId="3062621969" sldId="2147483697"/>
              <ac:picMk id="5" creationId="{A669D8B3-02B7-CF39-AB22-A7714BDEE609}"/>
            </ac:picMkLst>
          </pc:picChg>
          <pc:picChg chg="add mod">
            <ac:chgData name="Poppy Milne" userId="dbd09707-01bb-4d14-ba6f-59102c4d3794" providerId="ADAL" clId="{0B9E3E03-45D5-4CBF-98EC-AE414D9CD5A1}" dt="2025-02-19T16:34:25.824" v="4689"/>
            <ac:picMkLst>
              <pc:docMk/>
              <pc:sldMasterMk cId="1210969137" sldId="2147483696"/>
              <pc:sldLayoutMk cId="3062621969" sldId="2147483697"/>
              <ac:picMk id="7" creationId="{58930E6C-B0BC-74CC-DAAE-171F2939531A}"/>
            </ac:picMkLst>
          </pc:picChg>
          <pc:picChg chg="add del mod ord">
            <ac:chgData name="Poppy Milne" userId="dbd09707-01bb-4d14-ba6f-59102c4d3794" providerId="ADAL" clId="{0B9E3E03-45D5-4CBF-98EC-AE414D9CD5A1}" dt="2025-02-19T16:34:55.358" v="4698" actId="478"/>
            <ac:picMkLst>
              <pc:docMk/>
              <pc:sldMasterMk cId="1210969137" sldId="2147483696"/>
              <pc:sldLayoutMk cId="3062621969" sldId="2147483697"/>
              <ac:picMk id="13" creationId="{88DD567C-A017-1909-DBC8-DA92A0757AF8}"/>
            </ac:picMkLst>
          </pc:picChg>
          <pc:picChg chg="add del mod ord">
            <ac:chgData name="Poppy Milne" userId="dbd09707-01bb-4d14-ba6f-59102c4d3794" providerId="ADAL" clId="{0B9E3E03-45D5-4CBF-98EC-AE414D9CD5A1}" dt="2025-02-19T16:35:46.524" v="4704" actId="478"/>
            <ac:picMkLst>
              <pc:docMk/>
              <pc:sldMasterMk cId="1210969137" sldId="2147483696"/>
              <pc:sldLayoutMk cId="3062621969" sldId="2147483697"/>
              <ac:picMk id="17" creationId="{0DE82735-BC0A-D3F1-ED8A-EF977D704A50}"/>
            </ac:picMkLst>
          </pc:picChg>
          <pc:picChg chg="add mod">
            <ac:chgData name="Poppy Milne" userId="dbd09707-01bb-4d14-ba6f-59102c4d3794" providerId="ADAL" clId="{0B9E3E03-45D5-4CBF-98EC-AE414D9CD5A1}" dt="2025-02-19T16:36:12.074" v="4710"/>
            <ac:picMkLst>
              <pc:docMk/>
              <pc:sldMasterMk cId="1210969137" sldId="2147483696"/>
              <pc:sldLayoutMk cId="3062621969" sldId="2147483697"/>
              <ac:picMk id="21" creationId="{E8E9A04C-1C01-39EB-F630-26D4933653F8}"/>
            </ac:picMkLst>
          </pc:picChg>
          <pc:picChg chg="del mod">
            <ac:chgData name="Poppy Milne" userId="dbd09707-01bb-4d14-ba6f-59102c4d3794" providerId="ADAL" clId="{0B9E3E03-45D5-4CBF-98EC-AE414D9CD5A1}" dt="2025-02-19T16:39:09.736" v="4777" actId="478"/>
            <ac:picMkLst>
              <pc:docMk/>
              <pc:sldMasterMk cId="1210969137" sldId="2147483696"/>
              <pc:sldLayoutMk cId="3062621969" sldId="2147483697"/>
              <ac:picMk id="30" creationId="{A0C8F81D-F139-493E-8967-C22A2F65BE5F}"/>
            </ac:picMkLst>
          </pc:picChg>
        </pc:sldLayoutChg>
      </pc:sldMasterChg>
      <pc:sldMasterChg chg="new del mod addSldLayout delSldLayout">
        <pc:chgData name="Poppy Milne" userId="dbd09707-01bb-4d14-ba6f-59102c4d3794" providerId="ADAL" clId="{0B9E3E03-45D5-4CBF-98EC-AE414D9CD5A1}" dt="2025-02-19T16:47:10.742" v="4787" actId="6938"/>
        <pc:sldMasterMkLst>
          <pc:docMk/>
          <pc:sldMasterMk cId="3805061585" sldId="2147483722"/>
        </pc:sldMasterMkLst>
        <pc:sldLayoutChg chg="new del replId">
          <pc:chgData name="Poppy Milne" userId="dbd09707-01bb-4d14-ba6f-59102c4d3794" providerId="ADAL" clId="{0B9E3E03-45D5-4CBF-98EC-AE414D9CD5A1}" dt="2025-02-19T16:47:10.742" v="4787" actId="6938"/>
          <pc:sldLayoutMkLst>
            <pc:docMk/>
            <pc:sldMasterMk cId="3805061585" sldId="2147483722"/>
            <pc:sldLayoutMk cId="1179607280" sldId="2147483723"/>
          </pc:sldLayoutMkLst>
        </pc:sldLayoutChg>
        <pc:sldLayoutChg chg="new del replId">
          <pc:chgData name="Poppy Milne" userId="dbd09707-01bb-4d14-ba6f-59102c4d3794" providerId="ADAL" clId="{0B9E3E03-45D5-4CBF-98EC-AE414D9CD5A1}" dt="2025-02-19T16:47:10.742" v="4787" actId="6938"/>
          <pc:sldLayoutMkLst>
            <pc:docMk/>
            <pc:sldMasterMk cId="3805061585" sldId="2147483722"/>
            <pc:sldLayoutMk cId="552072679" sldId="2147483724"/>
          </pc:sldLayoutMkLst>
        </pc:sldLayoutChg>
        <pc:sldLayoutChg chg="new del replId">
          <pc:chgData name="Poppy Milne" userId="dbd09707-01bb-4d14-ba6f-59102c4d3794" providerId="ADAL" clId="{0B9E3E03-45D5-4CBF-98EC-AE414D9CD5A1}" dt="2025-02-19T16:47:10.742" v="4787" actId="6938"/>
          <pc:sldLayoutMkLst>
            <pc:docMk/>
            <pc:sldMasterMk cId="3805061585" sldId="2147483722"/>
            <pc:sldLayoutMk cId="2717733820" sldId="2147483725"/>
          </pc:sldLayoutMkLst>
        </pc:sldLayoutChg>
        <pc:sldLayoutChg chg="new del replId">
          <pc:chgData name="Poppy Milne" userId="dbd09707-01bb-4d14-ba6f-59102c4d3794" providerId="ADAL" clId="{0B9E3E03-45D5-4CBF-98EC-AE414D9CD5A1}" dt="2025-02-19T16:47:10.742" v="4787" actId="6938"/>
          <pc:sldLayoutMkLst>
            <pc:docMk/>
            <pc:sldMasterMk cId="3805061585" sldId="2147483722"/>
            <pc:sldLayoutMk cId="4151558747" sldId="2147483726"/>
          </pc:sldLayoutMkLst>
        </pc:sldLayoutChg>
        <pc:sldLayoutChg chg="new del replId">
          <pc:chgData name="Poppy Milne" userId="dbd09707-01bb-4d14-ba6f-59102c4d3794" providerId="ADAL" clId="{0B9E3E03-45D5-4CBF-98EC-AE414D9CD5A1}" dt="2025-02-19T16:47:10.742" v="4787" actId="6938"/>
          <pc:sldLayoutMkLst>
            <pc:docMk/>
            <pc:sldMasterMk cId="3805061585" sldId="2147483722"/>
            <pc:sldLayoutMk cId="2812736966" sldId="2147483727"/>
          </pc:sldLayoutMkLst>
        </pc:sldLayoutChg>
        <pc:sldLayoutChg chg="new del replId">
          <pc:chgData name="Poppy Milne" userId="dbd09707-01bb-4d14-ba6f-59102c4d3794" providerId="ADAL" clId="{0B9E3E03-45D5-4CBF-98EC-AE414D9CD5A1}" dt="2025-02-19T16:47:10.742" v="4787" actId="6938"/>
          <pc:sldLayoutMkLst>
            <pc:docMk/>
            <pc:sldMasterMk cId="3805061585" sldId="2147483722"/>
            <pc:sldLayoutMk cId="1612139433" sldId="2147483728"/>
          </pc:sldLayoutMkLst>
        </pc:sldLayoutChg>
        <pc:sldLayoutChg chg="new del replId">
          <pc:chgData name="Poppy Milne" userId="dbd09707-01bb-4d14-ba6f-59102c4d3794" providerId="ADAL" clId="{0B9E3E03-45D5-4CBF-98EC-AE414D9CD5A1}" dt="2025-02-19T16:47:10.742" v="4787" actId="6938"/>
          <pc:sldLayoutMkLst>
            <pc:docMk/>
            <pc:sldMasterMk cId="3805061585" sldId="2147483722"/>
            <pc:sldLayoutMk cId="1996559514" sldId="2147483729"/>
          </pc:sldLayoutMkLst>
        </pc:sldLayoutChg>
        <pc:sldLayoutChg chg="new del replId">
          <pc:chgData name="Poppy Milne" userId="dbd09707-01bb-4d14-ba6f-59102c4d3794" providerId="ADAL" clId="{0B9E3E03-45D5-4CBF-98EC-AE414D9CD5A1}" dt="2025-02-19T16:47:10.742" v="4787" actId="6938"/>
          <pc:sldLayoutMkLst>
            <pc:docMk/>
            <pc:sldMasterMk cId="3805061585" sldId="2147483722"/>
            <pc:sldLayoutMk cId="2158322353" sldId="2147483730"/>
          </pc:sldLayoutMkLst>
        </pc:sldLayoutChg>
        <pc:sldLayoutChg chg="new del replId">
          <pc:chgData name="Poppy Milne" userId="dbd09707-01bb-4d14-ba6f-59102c4d3794" providerId="ADAL" clId="{0B9E3E03-45D5-4CBF-98EC-AE414D9CD5A1}" dt="2025-02-19T16:47:10.742" v="4787" actId="6938"/>
          <pc:sldLayoutMkLst>
            <pc:docMk/>
            <pc:sldMasterMk cId="3805061585" sldId="2147483722"/>
            <pc:sldLayoutMk cId="1658186024" sldId="2147483731"/>
          </pc:sldLayoutMkLst>
        </pc:sldLayoutChg>
        <pc:sldLayoutChg chg="new del replId">
          <pc:chgData name="Poppy Milne" userId="dbd09707-01bb-4d14-ba6f-59102c4d3794" providerId="ADAL" clId="{0B9E3E03-45D5-4CBF-98EC-AE414D9CD5A1}" dt="2025-02-19T16:47:10.742" v="4787" actId="6938"/>
          <pc:sldLayoutMkLst>
            <pc:docMk/>
            <pc:sldMasterMk cId="3805061585" sldId="2147483722"/>
            <pc:sldLayoutMk cId="1282466039" sldId="2147483732"/>
          </pc:sldLayoutMkLst>
        </pc:sldLayoutChg>
        <pc:sldLayoutChg chg="new del replId">
          <pc:chgData name="Poppy Milne" userId="dbd09707-01bb-4d14-ba6f-59102c4d3794" providerId="ADAL" clId="{0B9E3E03-45D5-4CBF-98EC-AE414D9CD5A1}" dt="2025-02-19T16:47:10.742" v="4787" actId="6938"/>
          <pc:sldLayoutMkLst>
            <pc:docMk/>
            <pc:sldMasterMk cId="3805061585" sldId="2147483722"/>
            <pc:sldLayoutMk cId="215435836" sldId="2147483733"/>
          </pc:sldLayoutMkLst>
        </pc:sldLayoutChg>
      </pc:sldMasterChg>
    </pc:docChg>
  </pc:docChgLst>
  <pc:docChgLst>
    <pc:chgData name="Linda Stephen" userId="40a9e250-ec33-48f0-a9be-5b289748a9ca" providerId="ADAL" clId="{F7917CAB-F1B1-4D40-AD96-AC5E9302A23D}"/>
    <pc:docChg chg="modSld sldOrd">
      <pc:chgData name="Linda Stephen" userId="40a9e250-ec33-48f0-a9be-5b289748a9ca" providerId="ADAL" clId="{F7917CAB-F1B1-4D40-AD96-AC5E9302A23D}" dt="2025-02-19T14:29:36.122" v="30"/>
      <pc:docMkLst>
        <pc:docMk/>
      </pc:docMkLst>
      <pc:sldChg chg="modSp mod">
        <pc:chgData name="Linda Stephen" userId="40a9e250-ec33-48f0-a9be-5b289748a9ca" providerId="ADAL" clId="{F7917CAB-F1B1-4D40-AD96-AC5E9302A23D}" dt="2025-02-19T14:00:33.977" v="23" actId="255"/>
        <pc:sldMkLst>
          <pc:docMk/>
          <pc:sldMk cId="2612327979" sldId="276"/>
        </pc:sldMkLst>
        <pc:spChg chg="mod">
          <ac:chgData name="Linda Stephen" userId="40a9e250-ec33-48f0-a9be-5b289748a9ca" providerId="ADAL" clId="{F7917CAB-F1B1-4D40-AD96-AC5E9302A23D}" dt="2025-02-19T14:00:33.977" v="23" actId="255"/>
          <ac:spMkLst>
            <pc:docMk/>
            <pc:sldMk cId="2612327979" sldId="276"/>
            <ac:spMk id="2" creationId="{9C3561C4-9B50-F56D-3832-EBC0A1DE0F30}"/>
          </ac:spMkLst>
        </pc:spChg>
      </pc:sldChg>
      <pc:sldChg chg="modSp mod">
        <pc:chgData name="Linda Stephen" userId="40a9e250-ec33-48f0-a9be-5b289748a9ca" providerId="ADAL" clId="{F7917CAB-F1B1-4D40-AD96-AC5E9302A23D}" dt="2025-02-19T14:02:00.521" v="26" actId="1076"/>
        <pc:sldMkLst>
          <pc:docMk/>
          <pc:sldMk cId="1537754953" sldId="277"/>
        </pc:sldMkLst>
        <pc:spChg chg="mod">
          <ac:chgData name="Linda Stephen" userId="40a9e250-ec33-48f0-a9be-5b289748a9ca" providerId="ADAL" clId="{F7917CAB-F1B1-4D40-AD96-AC5E9302A23D}" dt="2025-02-19T14:02:00.521" v="26" actId="1076"/>
          <ac:spMkLst>
            <pc:docMk/>
            <pc:sldMk cId="1537754953" sldId="277"/>
            <ac:spMk id="3" creationId="{6C7644BD-86FD-A019-DA7A-105A6AEBCC51}"/>
          </ac:spMkLst>
        </pc:spChg>
      </pc:sldChg>
      <pc:sldChg chg="ord">
        <pc:chgData name="Linda Stephen" userId="40a9e250-ec33-48f0-a9be-5b289748a9ca" providerId="ADAL" clId="{F7917CAB-F1B1-4D40-AD96-AC5E9302A23D}" dt="2025-02-19T14:29:36.122" v="30"/>
        <pc:sldMkLst>
          <pc:docMk/>
          <pc:sldMk cId="909921421" sldId="279"/>
        </pc:sldMkLst>
      </pc:sldChg>
      <pc:sldChg chg="modSp mod">
        <pc:chgData name="Linda Stephen" userId="40a9e250-ec33-48f0-a9be-5b289748a9ca" providerId="ADAL" clId="{F7917CAB-F1B1-4D40-AD96-AC5E9302A23D}" dt="2025-02-19T14:01:23.753" v="24" actId="1076"/>
        <pc:sldMkLst>
          <pc:docMk/>
          <pc:sldMk cId="1754216388" sldId="282"/>
        </pc:sldMkLst>
        <pc:spChg chg="mod">
          <ac:chgData name="Linda Stephen" userId="40a9e250-ec33-48f0-a9be-5b289748a9ca" providerId="ADAL" clId="{F7917CAB-F1B1-4D40-AD96-AC5E9302A23D}" dt="2025-02-19T14:01:23.753" v="24" actId="1076"/>
          <ac:spMkLst>
            <pc:docMk/>
            <pc:sldMk cId="1754216388" sldId="282"/>
            <ac:spMk id="4" creationId="{820D2DD7-9ED2-00B3-0268-68E9F520C4BC}"/>
          </ac:spMkLst>
        </pc:spChg>
      </pc:sldChg>
      <pc:sldChg chg="modSp mod">
        <pc:chgData name="Linda Stephen" userId="40a9e250-ec33-48f0-a9be-5b289748a9ca" providerId="ADAL" clId="{F7917CAB-F1B1-4D40-AD96-AC5E9302A23D}" dt="2025-02-19T14:01:37.049" v="25" actId="1076"/>
        <pc:sldMkLst>
          <pc:docMk/>
          <pc:sldMk cId="3871221003" sldId="286"/>
        </pc:sldMkLst>
        <pc:spChg chg="mod">
          <ac:chgData name="Linda Stephen" userId="40a9e250-ec33-48f0-a9be-5b289748a9ca" providerId="ADAL" clId="{F7917CAB-F1B1-4D40-AD96-AC5E9302A23D}" dt="2025-02-19T14:01:37.049" v="25" actId="1076"/>
          <ac:spMkLst>
            <pc:docMk/>
            <pc:sldMk cId="3871221003" sldId="286"/>
            <ac:spMk id="4" creationId="{3741E8C2-FE6D-9A05-B2E2-158C597506CA}"/>
          </ac:spMkLst>
        </pc:spChg>
      </pc:sldChg>
    </pc:docChg>
  </pc:docChgLst>
  <pc:docChgLst>
    <pc:chgData name="Christine McDonald" userId="b91a9398-ab09-45a7-af4c-a3f004875bdf" providerId="ADAL" clId="{5000F538-52B2-4CA1-92CC-4C8CD8270417}"/>
    <pc:docChg chg="undo custSel modSld modMainMaster">
      <pc:chgData name="Christine McDonald" userId="b91a9398-ab09-45a7-af4c-a3f004875bdf" providerId="ADAL" clId="{5000F538-52B2-4CA1-92CC-4C8CD8270417}" dt="2025-02-19T13:25:52.730" v="290" actId="14100"/>
      <pc:docMkLst>
        <pc:docMk/>
      </pc:docMkLst>
      <pc:sldChg chg="modSp mod">
        <pc:chgData name="Christine McDonald" userId="b91a9398-ab09-45a7-af4c-a3f004875bdf" providerId="ADAL" clId="{5000F538-52B2-4CA1-92CC-4C8CD8270417}" dt="2025-02-19T13:19:57.389" v="181" actId="1076"/>
        <pc:sldMkLst>
          <pc:docMk/>
          <pc:sldMk cId="3996934217" sldId="274"/>
        </pc:sldMkLst>
        <pc:spChg chg="mod">
          <ac:chgData name="Christine McDonald" userId="b91a9398-ab09-45a7-af4c-a3f004875bdf" providerId="ADAL" clId="{5000F538-52B2-4CA1-92CC-4C8CD8270417}" dt="2025-02-19T13:19:57.389" v="181" actId="1076"/>
          <ac:spMkLst>
            <pc:docMk/>
            <pc:sldMk cId="3996934217" sldId="274"/>
            <ac:spMk id="3" creationId="{6613FF41-BC1C-6E19-342D-316795568B8E}"/>
          </ac:spMkLst>
        </pc:spChg>
      </pc:sldChg>
      <pc:sldMasterChg chg="modSldLayout">
        <pc:chgData name="Christine McDonald" userId="b91a9398-ab09-45a7-af4c-a3f004875bdf" providerId="ADAL" clId="{5000F538-52B2-4CA1-92CC-4C8CD8270417}" dt="2025-02-19T13:25:52.730" v="290" actId="14100"/>
        <pc:sldMasterMkLst>
          <pc:docMk/>
          <pc:sldMasterMk cId="1210969137" sldId="2147483696"/>
        </pc:sldMasterMkLst>
        <pc:sldLayoutChg chg="modSp mod">
          <pc:chgData name="Christine McDonald" userId="b91a9398-ab09-45a7-af4c-a3f004875bdf" providerId="ADAL" clId="{5000F538-52B2-4CA1-92CC-4C8CD8270417}" dt="2025-02-19T13:25:52.730" v="290" actId="14100"/>
          <pc:sldLayoutMkLst>
            <pc:docMk/>
            <pc:sldMasterMk cId="1210969137" sldId="2147483696"/>
            <pc:sldLayoutMk cId="3062621969" sldId="2147483697"/>
          </pc:sldLayoutMkLst>
          <pc:spChg chg="mod ord">
            <ac:chgData name="Christine McDonald" userId="b91a9398-ab09-45a7-af4c-a3f004875bdf" providerId="ADAL" clId="{5000F538-52B2-4CA1-92CC-4C8CD8270417}" dt="2025-02-19T13:25:05.634" v="203" actId="1076"/>
            <ac:spMkLst>
              <pc:docMk/>
              <pc:sldMasterMk cId="1210969137" sldId="2147483696"/>
              <pc:sldLayoutMk cId="3062621969" sldId="2147483697"/>
              <ac:spMk id="27" creationId="{87DDA62A-CF0F-4C06-99EF-2FC13E0BCDD3}"/>
            </ac:spMkLst>
          </pc:spChg>
          <pc:spChg chg="mod">
            <ac:chgData name="Christine McDonald" userId="b91a9398-ab09-45a7-af4c-a3f004875bdf" providerId="ADAL" clId="{5000F538-52B2-4CA1-92CC-4C8CD8270417}" dt="2025-02-19T13:16:42.402" v="157" actId="1076"/>
            <ac:spMkLst>
              <pc:docMk/>
              <pc:sldMasterMk cId="1210969137" sldId="2147483696"/>
              <pc:sldLayoutMk cId="3062621969" sldId="2147483697"/>
              <ac:spMk id="28" creationId="{EEB702F8-EDBC-440C-BA1F-7B7A18532B3A}"/>
            </ac:spMkLst>
          </pc:spChg>
          <pc:spChg chg="mod">
            <ac:chgData name="Christine McDonald" userId="b91a9398-ab09-45a7-af4c-a3f004875bdf" providerId="ADAL" clId="{5000F538-52B2-4CA1-92CC-4C8CD8270417}" dt="2025-02-19T13:25:52.730" v="290" actId="14100"/>
            <ac:spMkLst>
              <pc:docMk/>
              <pc:sldMasterMk cId="1210969137" sldId="2147483696"/>
              <pc:sldLayoutMk cId="3062621969" sldId="2147483697"/>
              <ac:spMk id="29" creationId="{3E9C6192-7AB0-47BF-99EA-81C75D633692}"/>
            </ac:spMkLst>
          </pc:spChg>
          <pc:spChg chg="mod">
            <ac:chgData name="Christine McDonald" userId="b91a9398-ab09-45a7-af4c-a3f004875bdf" providerId="ADAL" clId="{5000F538-52B2-4CA1-92CC-4C8CD8270417}" dt="2025-02-19T13:24:19.259" v="193" actId="1076"/>
            <ac:spMkLst>
              <pc:docMk/>
              <pc:sldMasterMk cId="1210969137" sldId="2147483696"/>
              <pc:sldLayoutMk cId="3062621969" sldId="2147483697"/>
              <ac:spMk id="32" creationId="{5C7637A9-5D3E-40DA-BA03-0579D79CA079}"/>
            </ac:spMkLst>
          </pc:spChg>
          <pc:spChg chg="mod ord">
            <ac:chgData name="Christine McDonald" userId="b91a9398-ab09-45a7-af4c-a3f004875bdf" providerId="ADAL" clId="{5000F538-52B2-4CA1-92CC-4C8CD8270417}" dt="2025-02-19T13:25:45.952" v="289" actId="1076"/>
            <ac:spMkLst>
              <pc:docMk/>
              <pc:sldMasterMk cId="1210969137" sldId="2147483696"/>
              <pc:sldLayoutMk cId="3062621969" sldId="2147483697"/>
              <ac:spMk id="33" creationId="{8581B526-A6C3-4DDF-8C6D-9D0E00B83FB6}"/>
            </ac:spMkLst>
          </pc:spChg>
          <pc:spChg chg="mod">
            <ac:chgData name="Christine McDonald" userId="b91a9398-ab09-45a7-af4c-a3f004875bdf" providerId="ADAL" clId="{5000F538-52B2-4CA1-92CC-4C8CD8270417}" dt="2025-02-19T13:19:46.170" v="180" actId="1076"/>
            <ac:spMkLst>
              <pc:docMk/>
              <pc:sldMasterMk cId="1210969137" sldId="2147483696"/>
              <pc:sldLayoutMk cId="3062621969" sldId="2147483697"/>
              <ac:spMk id="36" creationId="{121BA008-43C2-41A3-B7C5-A509F8795445}"/>
            </ac:spMkLst>
          </pc:spChg>
          <pc:picChg chg="mod ord">
            <ac:chgData name="Christine McDonald" userId="b91a9398-ab09-45a7-af4c-a3f004875bdf" providerId="ADAL" clId="{5000F538-52B2-4CA1-92CC-4C8CD8270417}" dt="2025-02-19T13:17:08.253" v="161" actId="167"/>
            <ac:picMkLst>
              <pc:docMk/>
              <pc:sldMasterMk cId="1210969137" sldId="2147483696"/>
              <pc:sldLayoutMk cId="3062621969" sldId="2147483697"/>
              <ac:picMk id="5" creationId="{8EF4532B-1DB4-2101-BA05-0D57B4107C14}"/>
            </ac:picMkLst>
          </pc:picChg>
          <pc:picChg chg="mod">
            <ac:chgData name="Christine McDonald" userId="b91a9398-ab09-45a7-af4c-a3f004875bdf" providerId="ADAL" clId="{5000F538-52B2-4CA1-92CC-4C8CD8270417}" dt="2025-02-19T13:12:45.707" v="11" actId="1076"/>
            <ac:picMkLst>
              <pc:docMk/>
              <pc:sldMasterMk cId="1210969137" sldId="2147483696"/>
              <pc:sldLayoutMk cId="3062621969" sldId="2147483697"/>
              <ac:picMk id="30" creationId="{A0C8F81D-F139-493E-8967-C22A2F65BE5F}"/>
            </ac:picMkLst>
          </pc:picChg>
        </pc:sldLayoutChg>
        <pc:sldLayoutChg chg="modSp mod">
          <pc:chgData name="Christine McDonald" userId="b91a9398-ab09-45a7-af4c-a3f004875bdf" providerId="ADAL" clId="{5000F538-52B2-4CA1-92CC-4C8CD8270417}" dt="2025-02-19T13:11:52.764" v="1" actId="1076"/>
          <pc:sldLayoutMkLst>
            <pc:docMk/>
            <pc:sldMasterMk cId="1210969137" sldId="2147483696"/>
            <pc:sldLayoutMk cId="2495433779" sldId="2147483698"/>
          </pc:sldLayoutMkLst>
          <pc:picChg chg="mod">
            <ac:chgData name="Christine McDonald" userId="b91a9398-ab09-45a7-af4c-a3f004875bdf" providerId="ADAL" clId="{5000F538-52B2-4CA1-92CC-4C8CD8270417}" dt="2025-02-19T13:11:52.764" v="1" actId="1076"/>
            <ac:picMkLst>
              <pc:docMk/>
              <pc:sldMasterMk cId="1210969137" sldId="2147483696"/>
              <pc:sldLayoutMk cId="2495433779" sldId="2147483698"/>
              <ac:picMk id="6" creationId="{F6897F59-CD43-4824-B268-EA1A6493AC20}"/>
            </ac:picMkLst>
          </pc:picChg>
        </pc:sldLayoutChg>
      </pc:sldMasterChg>
    </pc:docChg>
  </pc:docChgLst>
  <pc:docChgLst>
    <pc:chgData name="Poppy Milne" userId="S::poppy.milne@trac.com::dbd09707-01bb-4d14-ba6f-59102c4d3794" providerId="AD" clId="Web-{C28ACD0F-162F-56FC-03EE-B3178EDA73B8}"/>
    <pc:docChg chg="modSld">
      <pc:chgData name="Poppy Milne" userId="S::poppy.milne@trac.com::dbd09707-01bb-4d14-ba6f-59102c4d3794" providerId="AD" clId="Web-{C28ACD0F-162F-56FC-03EE-B3178EDA73B8}" dt="2025-02-19T16:54:26.468" v="20" actId="20577"/>
      <pc:docMkLst>
        <pc:docMk/>
      </pc:docMkLst>
      <pc:sldChg chg="modSp">
        <pc:chgData name="Poppy Milne" userId="S::poppy.milne@trac.com::dbd09707-01bb-4d14-ba6f-59102c4d3794" providerId="AD" clId="Web-{C28ACD0F-162F-56FC-03EE-B3178EDA73B8}" dt="2025-02-19T16:54:26.468" v="20" actId="20577"/>
        <pc:sldMkLst>
          <pc:docMk/>
          <pc:sldMk cId="631226908" sldId="278"/>
        </pc:sldMkLst>
        <pc:spChg chg="mod">
          <ac:chgData name="Poppy Milne" userId="S::poppy.milne@trac.com::dbd09707-01bb-4d14-ba6f-59102c4d3794" providerId="AD" clId="Web-{C28ACD0F-162F-56FC-03EE-B3178EDA73B8}" dt="2025-02-19T16:54:26.468" v="20" actId="20577"/>
          <ac:spMkLst>
            <pc:docMk/>
            <pc:sldMk cId="631226908" sldId="278"/>
            <ac:spMk id="3" creationId="{00205775-EB5A-ABE0-663D-91694FDB4E9B}"/>
          </ac:spMkLst>
        </pc:spChg>
      </pc:sldChg>
    </pc:docChg>
  </pc:docChgLst>
  <pc:docChgLst>
    <pc:chgData name="Nikki Simpson" userId="S::nikki.simpson@trac.com::8d206e67-0890-4c06-816c-44c06f448b82" providerId="AD" clId="Web-{71C0C902-B440-15AD-D020-AB26E8589DE6}"/>
    <pc:docChg chg="modSld">
      <pc:chgData name="Nikki Simpson" userId="S::nikki.simpson@trac.com::8d206e67-0890-4c06-816c-44c06f448b82" providerId="AD" clId="Web-{71C0C902-B440-15AD-D020-AB26E8589DE6}" dt="2025-02-19T15:06:39.739" v="8" actId="1076"/>
      <pc:docMkLst>
        <pc:docMk/>
      </pc:docMkLst>
      <pc:sldChg chg="modSp">
        <pc:chgData name="Nikki Simpson" userId="S::nikki.simpson@trac.com::8d206e67-0890-4c06-816c-44c06f448b82" providerId="AD" clId="Web-{71C0C902-B440-15AD-D020-AB26E8589DE6}" dt="2025-02-19T15:06:39.739" v="8" actId="1076"/>
        <pc:sldMkLst>
          <pc:docMk/>
          <pc:sldMk cId="3871221003" sldId="286"/>
        </pc:sldMkLst>
        <pc:picChg chg="mod">
          <ac:chgData name="Nikki Simpson" userId="S::nikki.simpson@trac.com::8d206e67-0890-4c06-816c-44c06f448b82" providerId="AD" clId="Web-{71C0C902-B440-15AD-D020-AB26E8589DE6}" dt="2025-02-19T15:06:39.739" v="8" actId="1076"/>
          <ac:picMkLst>
            <pc:docMk/>
            <pc:sldMk cId="3871221003" sldId="286"/>
            <ac:picMk id="10" creationId="{D9B809C7-B1DC-0431-B354-CA1BF4EE8A64}"/>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 Id="rId5" Type="http://schemas.microsoft.com/office/2007/relationships/hdphoto" Target="../media/hdphoto1.wdp"/><Relationship Id="rId4" Type="http://schemas.openxmlformats.org/officeDocument/2006/relationships/image" Target="../media/image2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2.png"/><Relationship Id="rId2" Type="http://schemas.microsoft.com/office/2007/relationships/hdphoto" Target="../media/hdphoto1.wdp"/><Relationship Id="rId1" Type="http://schemas.openxmlformats.org/officeDocument/2006/relationships/image" Target="../media/image25.png"/><Relationship Id="rId5" Type="http://schemas.openxmlformats.org/officeDocument/2006/relationships/image" Target="../media/image23.png"/><Relationship Id="rId4" Type="http://schemas.openxmlformats.org/officeDocument/2006/relationships/image" Target="../media/image24.png"/></Relationships>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CA180A-2745-48CD-B413-DD14227DE40D}" type="doc">
      <dgm:prSet loTypeId="urn:microsoft.com/office/officeart/2008/layout/BubblePictureList" loCatId="picture" qsTypeId="urn:microsoft.com/office/officeart/2005/8/quickstyle/simple3" qsCatId="simple" csTypeId="urn:microsoft.com/office/officeart/2005/8/colors/accent4_1" csCatId="accent4" phldr="1"/>
      <dgm:spPr/>
      <dgm:t>
        <a:bodyPr/>
        <a:lstStyle/>
        <a:p>
          <a:endParaRPr lang="en-GB"/>
        </a:p>
      </dgm:t>
    </dgm:pt>
    <dgm:pt modelId="{745367CA-F0E8-4D95-A5AD-D9031D475DDA}">
      <dgm:prSet phldrT="[Text]"/>
      <dgm:spPr/>
      <dgm:t>
        <a:bodyPr/>
        <a:lstStyle/>
        <a:p>
          <a:r>
            <a:rPr lang="en-GB">
              <a:latin typeface="Lucida Sans" panose="020B0602030504020204" pitchFamily="34" charset="0"/>
            </a:rPr>
            <a:t>Look After Yourself</a:t>
          </a:r>
        </a:p>
      </dgm:t>
    </dgm:pt>
    <dgm:pt modelId="{BA17492D-A59E-42DD-A6DA-B6AAFBE61C04}" type="parTrans" cxnId="{8049C94A-D70B-4C76-B9B9-0648DD849417}">
      <dgm:prSet/>
      <dgm:spPr/>
      <dgm:t>
        <a:bodyPr/>
        <a:lstStyle/>
        <a:p>
          <a:endParaRPr lang="en-GB"/>
        </a:p>
      </dgm:t>
    </dgm:pt>
    <dgm:pt modelId="{E1B3C9A1-CC73-4B16-946C-9FA00BE6CCB9}" type="sibTrans" cxnId="{8049C94A-D70B-4C76-B9B9-0648DD849417}">
      <dgm:prSet/>
      <dgm:spPr>
        <a:blipFill dpi="0" rotWithShape="1">
          <a:blip xmlns:r="http://schemas.openxmlformats.org/officeDocument/2006/relationships" r:embed="rId1"/>
          <a:srcRect/>
          <a:stretch>
            <a:fillRect l="-81001" t="-13648" r="-49379" b="-15778"/>
          </a:stretch>
        </a:blipFill>
      </dgm:spPr>
      <dgm:t>
        <a:bodyPr/>
        <a:lstStyle/>
        <a:p>
          <a:endParaRPr lang="en-GB"/>
        </a:p>
      </dgm:t>
    </dgm:pt>
    <dgm:pt modelId="{7AB17827-4334-4546-ADCD-8974E930652F}">
      <dgm:prSet phldrT="[Text]"/>
      <dgm:spPr/>
      <dgm:t>
        <a:bodyPr/>
        <a:lstStyle/>
        <a:p>
          <a:r>
            <a:rPr lang="en-GB">
              <a:latin typeface="Lucida Sans" panose="020B0602030504020204" pitchFamily="34" charset="0"/>
            </a:rPr>
            <a:t>Look Out For Others</a:t>
          </a:r>
        </a:p>
      </dgm:t>
    </dgm:pt>
    <dgm:pt modelId="{4E248AA1-5EA0-40CF-931E-418A628414C7}" type="parTrans" cxnId="{D067AE15-000D-46A7-9BEA-A3527310CD6C}">
      <dgm:prSet/>
      <dgm:spPr/>
      <dgm:t>
        <a:bodyPr/>
        <a:lstStyle/>
        <a:p>
          <a:endParaRPr lang="en-GB"/>
        </a:p>
      </dgm:t>
    </dgm:pt>
    <dgm:pt modelId="{51C9CD66-0129-4B46-883F-7D6105ED01D7}" type="sibTrans" cxnId="{D067AE15-000D-46A7-9BEA-A3527310CD6C}">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dgm:spPr>
      <dgm:t>
        <a:bodyPr/>
        <a:lstStyle/>
        <a:p>
          <a:endParaRPr lang="en-GB"/>
        </a:p>
      </dgm:t>
    </dgm:pt>
    <dgm:pt modelId="{C8D02F21-81A4-40BC-A467-4AC3A75C6016}">
      <dgm:prSet phldrT="[Text]"/>
      <dgm:spPr/>
      <dgm:t>
        <a:bodyPr/>
        <a:lstStyle/>
        <a:p>
          <a:r>
            <a:rPr lang="en-GB">
              <a:latin typeface="Lucida Sans" panose="020B0602030504020204" pitchFamily="34" charset="0"/>
            </a:rPr>
            <a:t>Use Safety Equipment</a:t>
          </a:r>
        </a:p>
      </dgm:t>
    </dgm:pt>
    <dgm:pt modelId="{845AEAB1-FA20-49AD-BB8E-7CE1EC56A733}" type="parTrans" cxnId="{9C3EB472-65FC-4CF4-89DB-F414FF3A39F8}">
      <dgm:prSet/>
      <dgm:spPr/>
      <dgm:t>
        <a:bodyPr/>
        <a:lstStyle/>
        <a:p>
          <a:endParaRPr lang="en-GB"/>
        </a:p>
      </dgm:t>
    </dgm:pt>
    <dgm:pt modelId="{FF7F5236-79A2-42B2-B941-4E78F3ED7F10}" type="sibTrans" cxnId="{9C3EB472-65FC-4CF4-89DB-F414FF3A39F8}">
      <dgm:prSet/>
      <dgm:spPr>
        <a:blipFill dpi="0" rotWithShape="1">
          <a:blip xmlns:r="http://schemas.openxmlformats.org/officeDocument/2006/relationships" r:embed="rId3"/>
          <a:srcRect/>
          <a:stretch>
            <a:fillRect l="-93728" t="-12776" r="-48391" b="-23244"/>
          </a:stretch>
        </a:blipFill>
      </dgm:spPr>
      <dgm:t>
        <a:bodyPr/>
        <a:lstStyle/>
        <a:p>
          <a:endParaRPr lang="en-GB"/>
        </a:p>
      </dgm:t>
    </dgm:pt>
    <dgm:pt modelId="{DAAD64B7-5A99-4007-B8D4-E47E3A48963F}">
      <dgm:prSet phldrT="[Text]"/>
      <dgm:spPr/>
      <dgm:t>
        <a:bodyPr/>
        <a:lstStyle/>
        <a:p>
          <a:r>
            <a:rPr lang="en-GB">
              <a:latin typeface="Lucida Sans" panose="020B0602030504020204" pitchFamily="34" charset="0"/>
            </a:rPr>
            <a:t>Follow Safety Procedures</a:t>
          </a:r>
        </a:p>
      </dgm:t>
    </dgm:pt>
    <dgm:pt modelId="{3CBE408B-66DC-48E0-BDAC-A68E5BBC6DA0}" type="parTrans" cxnId="{8EC5C0DE-51DC-420A-90D0-35F3FF662348}">
      <dgm:prSet/>
      <dgm:spPr/>
      <dgm:t>
        <a:bodyPr/>
        <a:lstStyle/>
        <a:p>
          <a:endParaRPr lang="en-GB"/>
        </a:p>
      </dgm:t>
    </dgm:pt>
    <dgm:pt modelId="{D260B625-21F5-4310-889D-3206DC778328}" type="sibTrans" cxnId="{8EC5C0DE-51DC-420A-90D0-35F3FF662348}">
      <dgm:prSet/>
      <dgm:spPr>
        <a:blipFill dpi="0" rotWithShape="1">
          <a:blip xmlns:r="http://schemas.openxmlformats.org/officeDocument/2006/relationships" r:embed="rId4">
            <a:extLst>
              <a:ext uri="{BEBA8EAE-BF5A-486C-A8C5-ECC9F3942E4B}">
                <a14:imgProps xmlns:a14="http://schemas.microsoft.com/office/drawing/2010/main">
                  <a14:imgLayer r:embed="rId5"/>
                </a14:imgProps>
              </a:ext>
            </a:extLst>
          </a:blip>
          <a:srcRect/>
          <a:stretch>
            <a:fillRect l="-73360" t="-19083" r="-71998" b="-17226"/>
          </a:stretch>
        </a:blipFill>
      </dgm:spPr>
      <dgm:t>
        <a:bodyPr/>
        <a:lstStyle/>
        <a:p>
          <a:endParaRPr lang="en-GB"/>
        </a:p>
      </dgm:t>
    </dgm:pt>
    <dgm:pt modelId="{F9602236-A2CB-4743-84DC-E94D3988111A}" type="pres">
      <dgm:prSet presAssocID="{01CA180A-2745-48CD-B413-DD14227DE40D}" presName="Name0" presStyleCnt="0">
        <dgm:presLayoutVars>
          <dgm:chMax val="8"/>
          <dgm:chPref val="8"/>
          <dgm:dir/>
        </dgm:presLayoutVars>
      </dgm:prSet>
      <dgm:spPr/>
    </dgm:pt>
    <dgm:pt modelId="{3C7E17DF-14CF-4164-9595-9B377C61C19A}" type="pres">
      <dgm:prSet presAssocID="{DAAD64B7-5A99-4007-B8D4-E47E3A48963F}" presName="parent_text_1" presStyleLbl="revTx" presStyleIdx="0" presStyleCnt="4">
        <dgm:presLayoutVars>
          <dgm:chMax val="0"/>
          <dgm:chPref val="0"/>
          <dgm:bulletEnabled val="1"/>
        </dgm:presLayoutVars>
      </dgm:prSet>
      <dgm:spPr/>
    </dgm:pt>
    <dgm:pt modelId="{56794F94-989D-4742-9042-F86ACAE7AE44}" type="pres">
      <dgm:prSet presAssocID="{DAAD64B7-5A99-4007-B8D4-E47E3A48963F}" presName="image_accent_1" presStyleCnt="0"/>
      <dgm:spPr/>
    </dgm:pt>
    <dgm:pt modelId="{81DAC1DE-E6BB-4F60-A272-6B0AC0A51C94}" type="pres">
      <dgm:prSet presAssocID="{DAAD64B7-5A99-4007-B8D4-E47E3A48963F}" presName="imageAccentRepeatNode" presStyleLbl="alignNode1" presStyleIdx="0" presStyleCnt="8" custScaleY="93253"/>
      <dgm:spPr/>
    </dgm:pt>
    <dgm:pt modelId="{B61305A3-EE3A-4D78-AA64-F77585363F36}" type="pres">
      <dgm:prSet presAssocID="{DAAD64B7-5A99-4007-B8D4-E47E3A48963F}" presName="accent_1" presStyleLbl="alignNode1" presStyleIdx="1" presStyleCnt="8" custLinFactX="-49966" custLinFactNeighborX="-100000" custLinFactNeighborY="-59590"/>
      <dgm:spPr/>
    </dgm:pt>
    <dgm:pt modelId="{FA0570CB-C7B4-43F8-A52C-17C804BFE38B}" type="pres">
      <dgm:prSet presAssocID="{D260B625-21F5-4310-889D-3206DC778328}" presName="image_1" presStyleCnt="0"/>
      <dgm:spPr/>
    </dgm:pt>
    <dgm:pt modelId="{90D38BE5-8A81-4EE1-AC40-4D1ECADD2798}" type="pres">
      <dgm:prSet presAssocID="{D260B625-21F5-4310-889D-3206DC778328}" presName="imageRepeatNode" presStyleLbl="fgImgPlace1" presStyleIdx="0" presStyleCnt="4" custScaleY="95002"/>
      <dgm:spPr/>
    </dgm:pt>
    <dgm:pt modelId="{542572A0-36FA-4E28-9F82-AAD15F293118}" type="pres">
      <dgm:prSet presAssocID="{745367CA-F0E8-4D95-A5AD-D9031D475DDA}" presName="parent_text_2" presStyleLbl="revTx" presStyleIdx="1" presStyleCnt="4">
        <dgm:presLayoutVars>
          <dgm:chMax val="0"/>
          <dgm:chPref val="0"/>
          <dgm:bulletEnabled val="1"/>
        </dgm:presLayoutVars>
      </dgm:prSet>
      <dgm:spPr/>
    </dgm:pt>
    <dgm:pt modelId="{8B8E3051-4FCA-4A08-B3AB-DE306B29F290}" type="pres">
      <dgm:prSet presAssocID="{745367CA-F0E8-4D95-A5AD-D9031D475DDA}" presName="image_accent_2" presStyleCnt="0"/>
      <dgm:spPr/>
    </dgm:pt>
    <dgm:pt modelId="{9D7185AF-4810-46E8-81E2-7513361D073A}" type="pres">
      <dgm:prSet presAssocID="{745367CA-F0E8-4D95-A5AD-D9031D475DDA}" presName="imageAccentRepeatNode" presStyleLbl="alignNode1" presStyleIdx="2" presStyleCnt="8"/>
      <dgm:spPr/>
    </dgm:pt>
    <dgm:pt modelId="{CC84DFFB-ADCD-4908-A3E6-DE61846412B1}" type="pres">
      <dgm:prSet presAssocID="{E1B3C9A1-CC73-4B16-946C-9FA00BE6CCB9}" presName="image_2" presStyleCnt="0"/>
      <dgm:spPr/>
    </dgm:pt>
    <dgm:pt modelId="{A92C6D80-02A2-4AD2-94FE-02C9FC4929A8}" type="pres">
      <dgm:prSet presAssocID="{E1B3C9A1-CC73-4B16-946C-9FA00BE6CCB9}" presName="imageRepeatNode" presStyleLbl="fgImgPlace1" presStyleIdx="1" presStyleCnt="4"/>
      <dgm:spPr/>
    </dgm:pt>
    <dgm:pt modelId="{E9E6954C-4D1E-4DB5-879F-AE90E3F02221}" type="pres">
      <dgm:prSet presAssocID="{C8D02F21-81A4-40BC-A467-4AC3A75C6016}" presName="image_accent_3" presStyleCnt="0"/>
      <dgm:spPr/>
    </dgm:pt>
    <dgm:pt modelId="{EBC000C5-C47F-4147-8545-7127885B214E}" type="pres">
      <dgm:prSet presAssocID="{C8D02F21-81A4-40BC-A467-4AC3A75C6016}" presName="imageAccentRepeatNode" presStyleLbl="alignNode1" presStyleIdx="3" presStyleCnt="8"/>
      <dgm:spPr/>
    </dgm:pt>
    <dgm:pt modelId="{F8AAC947-1BDF-4CF4-A9DB-4010F7299368}" type="pres">
      <dgm:prSet presAssocID="{C8D02F21-81A4-40BC-A467-4AC3A75C6016}" presName="parent_text_3" presStyleLbl="revTx" presStyleIdx="2" presStyleCnt="4">
        <dgm:presLayoutVars>
          <dgm:chMax val="0"/>
          <dgm:chPref val="0"/>
          <dgm:bulletEnabled val="1"/>
        </dgm:presLayoutVars>
      </dgm:prSet>
      <dgm:spPr/>
    </dgm:pt>
    <dgm:pt modelId="{DC48A7BD-668D-442E-96C7-8B8DCC27C228}" type="pres">
      <dgm:prSet presAssocID="{C8D02F21-81A4-40BC-A467-4AC3A75C6016}" presName="accent_2" presStyleLbl="alignNode1" presStyleIdx="4" presStyleCnt="8" custLinFactNeighborX="88686" custLinFactNeighborY="-25019"/>
      <dgm:spPr/>
    </dgm:pt>
    <dgm:pt modelId="{008200E9-CD62-43D4-B543-69CFE9963EAF}" type="pres">
      <dgm:prSet presAssocID="{C8D02F21-81A4-40BC-A467-4AC3A75C6016}" presName="accent_3" presStyleLbl="alignNode1" presStyleIdx="5" presStyleCnt="8" custLinFactX="-300000" custLinFactY="100000" custLinFactNeighborX="-390130" custLinFactNeighborY="123478"/>
      <dgm:spPr/>
    </dgm:pt>
    <dgm:pt modelId="{7BDBC70A-AAD4-4298-B1B8-2BC2384C1F51}" type="pres">
      <dgm:prSet presAssocID="{FF7F5236-79A2-42B2-B941-4E78F3ED7F10}" presName="image_3" presStyleCnt="0"/>
      <dgm:spPr/>
    </dgm:pt>
    <dgm:pt modelId="{94557491-EDBD-4856-9500-E62B9ED5D78A}" type="pres">
      <dgm:prSet presAssocID="{FF7F5236-79A2-42B2-B941-4E78F3ED7F10}" presName="imageRepeatNode" presStyleLbl="fgImgPlace1" presStyleIdx="2" presStyleCnt="4"/>
      <dgm:spPr/>
    </dgm:pt>
    <dgm:pt modelId="{C9FFB5E4-3DDB-4FC8-954C-CEB313662544}" type="pres">
      <dgm:prSet presAssocID="{7AB17827-4334-4546-ADCD-8974E930652F}" presName="image_accent_4" presStyleCnt="0"/>
      <dgm:spPr/>
    </dgm:pt>
    <dgm:pt modelId="{958F0BA5-9C2D-4B28-BDB9-AFA2D8553427}" type="pres">
      <dgm:prSet presAssocID="{7AB17827-4334-4546-ADCD-8974E930652F}" presName="imageAccentRepeatNode" presStyleLbl="alignNode1" presStyleIdx="6" presStyleCnt="8"/>
      <dgm:spPr/>
    </dgm:pt>
    <dgm:pt modelId="{F3E46F79-81E2-4DBB-8DC6-9AF4CD237D0E}" type="pres">
      <dgm:prSet presAssocID="{7AB17827-4334-4546-ADCD-8974E930652F}" presName="parent_text_4" presStyleLbl="revTx" presStyleIdx="3" presStyleCnt="4">
        <dgm:presLayoutVars>
          <dgm:chMax val="0"/>
          <dgm:chPref val="0"/>
          <dgm:bulletEnabled val="1"/>
        </dgm:presLayoutVars>
      </dgm:prSet>
      <dgm:spPr/>
    </dgm:pt>
    <dgm:pt modelId="{8C3ADEAE-01E9-4B72-BA1D-EDD054686AE6}" type="pres">
      <dgm:prSet presAssocID="{7AB17827-4334-4546-ADCD-8974E930652F}" presName="accent_4" presStyleLbl="alignNode1" presStyleIdx="7" presStyleCnt="8" custLinFactX="73623" custLinFactNeighborX="100000" custLinFactNeighborY="16892"/>
      <dgm:spPr/>
    </dgm:pt>
    <dgm:pt modelId="{B3100951-24FA-4079-B715-8F0BF0D65037}" type="pres">
      <dgm:prSet presAssocID="{51C9CD66-0129-4B46-883F-7D6105ED01D7}" presName="image_4" presStyleCnt="0"/>
      <dgm:spPr/>
    </dgm:pt>
    <dgm:pt modelId="{3151F6F3-A308-4478-85F5-8B459C5A9041}" type="pres">
      <dgm:prSet presAssocID="{51C9CD66-0129-4B46-883F-7D6105ED01D7}" presName="imageRepeatNode" presStyleLbl="fgImgPlace1" presStyleIdx="3" presStyleCnt="4" custScaleX="148640" custScaleY="137489"/>
      <dgm:spPr/>
    </dgm:pt>
  </dgm:ptLst>
  <dgm:cxnLst>
    <dgm:cxn modelId="{1E7DE808-B183-472D-B16E-7D52144A8DBD}" type="presOf" srcId="{E1B3C9A1-CC73-4B16-946C-9FA00BE6CCB9}" destId="{A92C6D80-02A2-4AD2-94FE-02C9FC4929A8}" srcOrd="0" destOrd="0" presId="urn:microsoft.com/office/officeart/2008/layout/BubblePictureList"/>
    <dgm:cxn modelId="{51AF2111-9846-4991-81F7-E26957680999}" type="presOf" srcId="{FF7F5236-79A2-42B2-B941-4E78F3ED7F10}" destId="{94557491-EDBD-4856-9500-E62B9ED5D78A}" srcOrd="0" destOrd="0" presId="urn:microsoft.com/office/officeart/2008/layout/BubblePictureList"/>
    <dgm:cxn modelId="{D067AE15-000D-46A7-9BEA-A3527310CD6C}" srcId="{01CA180A-2745-48CD-B413-DD14227DE40D}" destId="{7AB17827-4334-4546-ADCD-8974E930652F}" srcOrd="3" destOrd="0" parTransId="{4E248AA1-5EA0-40CF-931E-418A628414C7}" sibTransId="{51C9CD66-0129-4B46-883F-7D6105ED01D7}"/>
    <dgm:cxn modelId="{B63E165F-44B0-48AA-A3C0-0F99F9D59100}" type="presOf" srcId="{01CA180A-2745-48CD-B413-DD14227DE40D}" destId="{F9602236-A2CB-4743-84DC-E94D3988111A}" srcOrd="0" destOrd="0" presId="urn:microsoft.com/office/officeart/2008/layout/BubblePictureList"/>
    <dgm:cxn modelId="{6486E541-00CE-4675-AAD0-9BF8650B0161}" type="presOf" srcId="{51C9CD66-0129-4B46-883F-7D6105ED01D7}" destId="{3151F6F3-A308-4478-85F5-8B459C5A9041}" srcOrd="0" destOrd="0" presId="urn:microsoft.com/office/officeart/2008/layout/BubblePictureList"/>
    <dgm:cxn modelId="{8049C94A-D70B-4C76-B9B9-0648DD849417}" srcId="{01CA180A-2745-48CD-B413-DD14227DE40D}" destId="{745367CA-F0E8-4D95-A5AD-D9031D475DDA}" srcOrd="1" destOrd="0" parTransId="{BA17492D-A59E-42DD-A6DA-B6AAFBE61C04}" sibTransId="{E1B3C9A1-CC73-4B16-946C-9FA00BE6CCB9}"/>
    <dgm:cxn modelId="{9C3EB472-65FC-4CF4-89DB-F414FF3A39F8}" srcId="{01CA180A-2745-48CD-B413-DD14227DE40D}" destId="{C8D02F21-81A4-40BC-A467-4AC3A75C6016}" srcOrd="2" destOrd="0" parTransId="{845AEAB1-FA20-49AD-BB8E-7CE1EC56A733}" sibTransId="{FF7F5236-79A2-42B2-B941-4E78F3ED7F10}"/>
    <dgm:cxn modelId="{0EBBCE56-03A8-4A95-A4C6-48C4969B487E}" type="presOf" srcId="{DAAD64B7-5A99-4007-B8D4-E47E3A48963F}" destId="{3C7E17DF-14CF-4164-9595-9B377C61C19A}" srcOrd="0" destOrd="0" presId="urn:microsoft.com/office/officeart/2008/layout/BubblePictureList"/>
    <dgm:cxn modelId="{9BEAF6B1-3F1A-4E02-A022-0705F5F5E83F}" type="presOf" srcId="{7AB17827-4334-4546-ADCD-8974E930652F}" destId="{F3E46F79-81E2-4DBB-8DC6-9AF4CD237D0E}" srcOrd="0" destOrd="0" presId="urn:microsoft.com/office/officeart/2008/layout/BubblePictureList"/>
    <dgm:cxn modelId="{F3AD46CD-6902-4881-823E-3728B6B18127}" type="presOf" srcId="{C8D02F21-81A4-40BC-A467-4AC3A75C6016}" destId="{F8AAC947-1BDF-4CF4-A9DB-4010F7299368}" srcOrd="0" destOrd="0" presId="urn:microsoft.com/office/officeart/2008/layout/BubblePictureList"/>
    <dgm:cxn modelId="{0CFB36CE-8C6A-4AD8-8855-AF283924429C}" type="presOf" srcId="{745367CA-F0E8-4D95-A5AD-D9031D475DDA}" destId="{542572A0-36FA-4E28-9F82-AAD15F293118}" srcOrd="0" destOrd="0" presId="urn:microsoft.com/office/officeart/2008/layout/BubblePictureList"/>
    <dgm:cxn modelId="{69078BD9-824F-4352-8816-9B4EB7A532DF}" type="presOf" srcId="{D260B625-21F5-4310-889D-3206DC778328}" destId="{90D38BE5-8A81-4EE1-AC40-4D1ECADD2798}" srcOrd="0" destOrd="0" presId="urn:microsoft.com/office/officeart/2008/layout/BubblePictureList"/>
    <dgm:cxn modelId="{8EC5C0DE-51DC-420A-90D0-35F3FF662348}" srcId="{01CA180A-2745-48CD-B413-DD14227DE40D}" destId="{DAAD64B7-5A99-4007-B8D4-E47E3A48963F}" srcOrd="0" destOrd="0" parTransId="{3CBE408B-66DC-48E0-BDAC-A68E5BBC6DA0}" sibTransId="{D260B625-21F5-4310-889D-3206DC778328}"/>
    <dgm:cxn modelId="{7404F9BD-5BD7-4EE7-A512-41CF804B1AC2}" type="presParOf" srcId="{F9602236-A2CB-4743-84DC-E94D3988111A}" destId="{3C7E17DF-14CF-4164-9595-9B377C61C19A}" srcOrd="0" destOrd="0" presId="urn:microsoft.com/office/officeart/2008/layout/BubblePictureList"/>
    <dgm:cxn modelId="{76171D6E-33CE-437E-B115-40A70EC8D43E}" type="presParOf" srcId="{F9602236-A2CB-4743-84DC-E94D3988111A}" destId="{56794F94-989D-4742-9042-F86ACAE7AE44}" srcOrd="1" destOrd="0" presId="urn:microsoft.com/office/officeart/2008/layout/BubblePictureList"/>
    <dgm:cxn modelId="{505AAA96-8F24-48B5-AEDE-EF6623EA843A}" type="presParOf" srcId="{56794F94-989D-4742-9042-F86ACAE7AE44}" destId="{81DAC1DE-E6BB-4F60-A272-6B0AC0A51C94}" srcOrd="0" destOrd="0" presId="urn:microsoft.com/office/officeart/2008/layout/BubblePictureList"/>
    <dgm:cxn modelId="{318D4654-67EF-4880-9256-6F04DAFAEDD9}" type="presParOf" srcId="{F9602236-A2CB-4743-84DC-E94D3988111A}" destId="{B61305A3-EE3A-4D78-AA64-F77585363F36}" srcOrd="2" destOrd="0" presId="urn:microsoft.com/office/officeart/2008/layout/BubblePictureList"/>
    <dgm:cxn modelId="{12767863-F7B5-4B8B-829E-712935297829}" type="presParOf" srcId="{F9602236-A2CB-4743-84DC-E94D3988111A}" destId="{FA0570CB-C7B4-43F8-A52C-17C804BFE38B}" srcOrd="3" destOrd="0" presId="urn:microsoft.com/office/officeart/2008/layout/BubblePictureList"/>
    <dgm:cxn modelId="{85123EF1-3D86-4D64-A1D2-E463F14357D3}" type="presParOf" srcId="{FA0570CB-C7B4-43F8-A52C-17C804BFE38B}" destId="{90D38BE5-8A81-4EE1-AC40-4D1ECADD2798}" srcOrd="0" destOrd="0" presId="urn:microsoft.com/office/officeart/2008/layout/BubblePictureList"/>
    <dgm:cxn modelId="{A04B361C-323B-40A6-8942-377061683A16}" type="presParOf" srcId="{F9602236-A2CB-4743-84DC-E94D3988111A}" destId="{542572A0-36FA-4E28-9F82-AAD15F293118}" srcOrd="4" destOrd="0" presId="urn:microsoft.com/office/officeart/2008/layout/BubblePictureList"/>
    <dgm:cxn modelId="{393414F4-0A7A-48CB-AEF5-AA0985ACFF15}" type="presParOf" srcId="{F9602236-A2CB-4743-84DC-E94D3988111A}" destId="{8B8E3051-4FCA-4A08-B3AB-DE306B29F290}" srcOrd="5" destOrd="0" presId="urn:microsoft.com/office/officeart/2008/layout/BubblePictureList"/>
    <dgm:cxn modelId="{51F7A643-16FE-47EF-B7FA-1D9259B2A5C8}" type="presParOf" srcId="{8B8E3051-4FCA-4A08-B3AB-DE306B29F290}" destId="{9D7185AF-4810-46E8-81E2-7513361D073A}" srcOrd="0" destOrd="0" presId="urn:microsoft.com/office/officeart/2008/layout/BubblePictureList"/>
    <dgm:cxn modelId="{CA54EDCB-427C-4864-B26F-67C69220B2C6}" type="presParOf" srcId="{F9602236-A2CB-4743-84DC-E94D3988111A}" destId="{CC84DFFB-ADCD-4908-A3E6-DE61846412B1}" srcOrd="6" destOrd="0" presId="urn:microsoft.com/office/officeart/2008/layout/BubblePictureList"/>
    <dgm:cxn modelId="{B353021C-D9D4-4686-8DE5-C2C375E5F76C}" type="presParOf" srcId="{CC84DFFB-ADCD-4908-A3E6-DE61846412B1}" destId="{A92C6D80-02A2-4AD2-94FE-02C9FC4929A8}" srcOrd="0" destOrd="0" presId="urn:microsoft.com/office/officeart/2008/layout/BubblePictureList"/>
    <dgm:cxn modelId="{D521F95A-99B6-4D5E-8845-2B270FC070FF}" type="presParOf" srcId="{F9602236-A2CB-4743-84DC-E94D3988111A}" destId="{E9E6954C-4D1E-4DB5-879F-AE90E3F02221}" srcOrd="7" destOrd="0" presId="urn:microsoft.com/office/officeart/2008/layout/BubblePictureList"/>
    <dgm:cxn modelId="{B6C0A37D-136D-48F2-A4D5-A032780CDC21}" type="presParOf" srcId="{E9E6954C-4D1E-4DB5-879F-AE90E3F02221}" destId="{EBC000C5-C47F-4147-8545-7127885B214E}" srcOrd="0" destOrd="0" presId="urn:microsoft.com/office/officeart/2008/layout/BubblePictureList"/>
    <dgm:cxn modelId="{581B7674-C0DF-42CE-9805-FF160091A05C}" type="presParOf" srcId="{F9602236-A2CB-4743-84DC-E94D3988111A}" destId="{F8AAC947-1BDF-4CF4-A9DB-4010F7299368}" srcOrd="8" destOrd="0" presId="urn:microsoft.com/office/officeart/2008/layout/BubblePictureList"/>
    <dgm:cxn modelId="{7323615B-0A87-4148-B201-FEA8FDF20953}" type="presParOf" srcId="{F9602236-A2CB-4743-84DC-E94D3988111A}" destId="{DC48A7BD-668D-442E-96C7-8B8DCC27C228}" srcOrd="9" destOrd="0" presId="urn:microsoft.com/office/officeart/2008/layout/BubblePictureList"/>
    <dgm:cxn modelId="{9765F6F2-F51D-4485-843E-BDA4CECD1E06}" type="presParOf" srcId="{F9602236-A2CB-4743-84DC-E94D3988111A}" destId="{008200E9-CD62-43D4-B543-69CFE9963EAF}" srcOrd="10" destOrd="0" presId="urn:microsoft.com/office/officeart/2008/layout/BubblePictureList"/>
    <dgm:cxn modelId="{85963C97-DC79-4413-9D4B-382CAB6B72BD}" type="presParOf" srcId="{F9602236-A2CB-4743-84DC-E94D3988111A}" destId="{7BDBC70A-AAD4-4298-B1B8-2BC2384C1F51}" srcOrd="11" destOrd="0" presId="urn:microsoft.com/office/officeart/2008/layout/BubblePictureList"/>
    <dgm:cxn modelId="{8944541B-1E08-436A-A5FB-2D67D7D01597}" type="presParOf" srcId="{7BDBC70A-AAD4-4298-B1B8-2BC2384C1F51}" destId="{94557491-EDBD-4856-9500-E62B9ED5D78A}" srcOrd="0" destOrd="0" presId="urn:microsoft.com/office/officeart/2008/layout/BubblePictureList"/>
    <dgm:cxn modelId="{0888C0ED-048B-4887-A7AB-ED5070794EF2}" type="presParOf" srcId="{F9602236-A2CB-4743-84DC-E94D3988111A}" destId="{C9FFB5E4-3DDB-4FC8-954C-CEB313662544}" srcOrd="12" destOrd="0" presId="urn:microsoft.com/office/officeart/2008/layout/BubblePictureList"/>
    <dgm:cxn modelId="{CA4CD267-915A-4F3A-A1D7-34DCFBBFA876}" type="presParOf" srcId="{C9FFB5E4-3DDB-4FC8-954C-CEB313662544}" destId="{958F0BA5-9C2D-4B28-BDB9-AFA2D8553427}" srcOrd="0" destOrd="0" presId="urn:microsoft.com/office/officeart/2008/layout/BubblePictureList"/>
    <dgm:cxn modelId="{9C4DBDFB-7843-4C82-A048-B02728FE9615}" type="presParOf" srcId="{F9602236-A2CB-4743-84DC-E94D3988111A}" destId="{F3E46F79-81E2-4DBB-8DC6-9AF4CD237D0E}" srcOrd="13" destOrd="0" presId="urn:microsoft.com/office/officeart/2008/layout/BubblePictureList"/>
    <dgm:cxn modelId="{84BF2A7E-E03F-4A9F-BEC7-91437237F2C0}" type="presParOf" srcId="{F9602236-A2CB-4743-84DC-E94D3988111A}" destId="{8C3ADEAE-01E9-4B72-BA1D-EDD054686AE6}" srcOrd="14" destOrd="0" presId="urn:microsoft.com/office/officeart/2008/layout/BubblePictureList"/>
    <dgm:cxn modelId="{8DB48895-1409-411C-8998-2560A13120AC}" type="presParOf" srcId="{F9602236-A2CB-4743-84DC-E94D3988111A}" destId="{B3100951-24FA-4079-B715-8F0BF0D65037}" srcOrd="15" destOrd="0" presId="urn:microsoft.com/office/officeart/2008/layout/BubblePictureList"/>
    <dgm:cxn modelId="{BFB627E6-D6A8-4C25-BCDE-03D00C6004ED}" type="presParOf" srcId="{B3100951-24FA-4079-B715-8F0BF0D65037}" destId="{3151F6F3-A308-4478-85F5-8B459C5A9041}" srcOrd="0" destOrd="0" presId="urn:microsoft.com/office/officeart/2008/layout/Bubble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DAC1DE-E6BB-4F60-A272-6B0AC0A51C94}">
      <dsp:nvSpPr>
        <dsp:cNvPr id="0" name=""/>
        <dsp:cNvSpPr/>
      </dsp:nvSpPr>
      <dsp:spPr>
        <a:xfrm>
          <a:off x="2801168" y="3087807"/>
          <a:ext cx="1990831" cy="185700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B61305A3-EE3A-4D78-AA64-F77585363F36}">
      <dsp:nvSpPr>
        <dsp:cNvPr id="0" name=""/>
        <dsp:cNvSpPr/>
      </dsp:nvSpPr>
      <dsp:spPr>
        <a:xfrm>
          <a:off x="3184317" y="1202351"/>
          <a:ext cx="591261" cy="590936"/>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90D38BE5-8A81-4EE1-AC40-4D1ECADD2798}">
      <dsp:nvSpPr>
        <dsp:cNvPr id="0" name=""/>
        <dsp:cNvSpPr/>
      </dsp:nvSpPr>
      <dsp:spPr>
        <a:xfrm>
          <a:off x="2877674" y="3143228"/>
          <a:ext cx="1838649" cy="1746160"/>
        </a:xfrm>
        <a:prstGeom prst="ellipse">
          <a:avLst/>
        </a:prstGeom>
        <a:blipFill dpi="0" rotWithShape="1">
          <a:blip xmlns:r="http://schemas.openxmlformats.org/officeDocument/2006/relationships" r:embed="rId1">
            <a:extLst>
              <a:ext uri="{BEBA8EAE-BF5A-486C-A8C5-ECC9F3942E4B}">
                <a14:imgProps xmlns:a14="http://schemas.microsoft.com/office/drawing/2010/main">
                  <a14:imgLayer r:embed="rId2"/>
                </a14:imgProps>
              </a:ext>
            </a:extLst>
          </a:blip>
          <a:srcRect/>
          <a:stretch>
            <a:fillRect l="-73360" t="-19083" r="-71998" b="-17226"/>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9D7185AF-4810-46E8-81E2-7513361D073A}">
      <dsp:nvSpPr>
        <dsp:cNvPr id="0" name=""/>
        <dsp:cNvSpPr/>
      </dsp:nvSpPr>
      <dsp:spPr>
        <a:xfrm>
          <a:off x="4936696" y="3396996"/>
          <a:ext cx="1041984" cy="104148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A92C6D80-02A2-4AD2-94FE-02C9FC4929A8}">
      <dsp:nvSpPr>
        <dsp:cNvPr id="0" name=""/>
        <dsp:cNvSpPr/>
      </dsp:nvSpPr>
      <dsp:spPr>
        <a:xfrm>
          <a:off x="4998233" y="3458230"/>
          <a:ext cx="918909" cy="919012"/>
        </a:xfrm>
        <a:prstGeom prst="ellipse">
          <a:avLst/>
        </a:prstGeom>
        <a:blipFill dpi="0" rotWithShape="1">
          <a:blip xmlns:r="http://schemas.openxmlformats.org/officeDocument/2006/relationships" r:embed="rId3"/>
          <a:srcRect/>
          <a:stretch>
            <a:fillRect l="-81001" t="-13648" r="-49379" b="-15778"/>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EBC000C5-C47F-4147-8545-7127885B214E}">
      <dsp:nvSpPr>
        <dsp:cNvPr id="0" name=""/>
        <dsp:cNvSpPr/>
      </dsp:nvSpPr>
      <dsp:spPr>
        <a:xfrm>
          <a:off x="4529216" y="1926376"/>
          <a:ext cx="1335536" cy="1335704"/>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DC48A7BD-668D-442E-96C7-8B8DCC27C228}">
      <dsp:nvSpPr>
        <dsp:cNvPr id="0" name=""/>
        <dsp:cNvSpPr/>
      </dsp:nvSpPr>
      <dsp:spPr>
        <a:xfrm>
          <a:off x="5666408" y="143155"/>
          <a:ext cx="437417" cy="437601"/>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008200E9-CD62-43D4-B543-69CFE9963EAF}">
      <dsp:nvSpPr>
        <dsp:cNvPr id="0" name=""/>
        <dsp:cNvSpPr/>
      </dsp:nvSpPr>
      <dsp:spPr>
        <a:xfrm>
          <a:off x="4316293" y="523116"/>
          <a:ext cx="218708" cy="219049"/>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94557491-EDBD-4856-9500-E62B9ED5D78A}">
      <dsp:nvSpPr>
        <dsp:cNvPr id="0" name=""/>
        <dsp:cNvSpPr/>
      </dsp:nvSpPr>
      <dsp:spPr>
        <a:xfrm>
          <a:off x="4599901" y="1997070"/>
          <a:ext cx="1194997" cy="1194816"/>
        </a:xfrm>
        <a:prstGeom prst="ellipse">
          <a:avLst/>
        </a:prstGeom>
        <a:blipFill dpi="0" rotWithShape="1">
          <a:blip xmlns:r="http://schemas.openxmlformats.org/officeDocument/2006/relationships" r:embed="rId4"/>
          <a:srcRect/>
          <a:stretch>
            <a:fillRect l="-93728" t="-12776" r="-48391" b="-23244"/>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958F0BA5-9C2D-4B28-BDB9-AFA2D8553427}">
      <dsp:nvSpPr>
        <dsp:cNvPr id="0" name=""/>
        <dsp:cNvSpPr/>
      </dsp:nvSpPr>
      <dsp:spPr>
        <a:xfrm>
          <a:off x="4678902" y="738032"/>
          <a:ext cx="936372" cy="9364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8C3ADEAE-01E9-4B72-BA1D-EDD054686AE6}">
      <dsp:nvSpPr>
        <dsp:cNvPr id="0" name=""/>
        <dsp:cNvSpPr/>
      </dsp:nvSpPr>
      <dsp:spPr>
        <a:xfrm>
          <a:off x="6614691" y="4465519"/>
          <a:ext cx="328478" cy="328076"/>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3151F6F3-A308-4478-85F5-8B459C5A9041}">
      <dsp:nvSpPr>
        <dsp:cNvPr id="0" name=""/>
        <dsp:cNvSpPr/>
      </dsp:nvSpPr>
      <dsp:spPr>
        <a:xfrm>
          <a:off x="4532757" y="638385"/>
          <a:ext cx="1228661" cy="1136228"/>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17000" r="-17000"/>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3C7E17DF-14CF-4164-9595-9B377C61C19A}">
      <dsp:nvSpPr>
        <dsp:cNvPr id="0" name=""/>
        <dsp:cNvSpPr/>
      </dsp:nvSpPr>
      <dsp:spPr>
        <a:xfrm>
          <a:off x="831958" y="1997070"/>
          <a:ext cx="2954646" cy="961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 numCol="1" spcCol="1270" anchor="b" anchorCtr="0">
          <a:noAutofit/>
        </a:bodyPr>
        <a:lstStyle/>
        <a:p>
          <a:pPr marL="0" lvl="0" indent="0" algn="r" defTabSz="1244600">
            <a:lnSpc>
              <a:spcPct val="90000"/>
            </a:lnSpc>
            <a:spcBef>
              <a:spcPct val="0"/>
            </a:spcBef>
            <a:spcAft>
              <a:spcPct val="35000"/>
            </a:spcAft>
            <a:buNone/>
          </a:pPr>
          <a:r>
            <a:rPr lang="en-GB" sz="2800" kern="1200">
              <a:latin typeface="Lucida Sans" panose="020B0602030504020204" pitchFamily="34" charset="0"/>
            </a:rPr>
            <a:t>Follow Safety Procedures</a:t>
          </a:r>
        </a:p>
      </dsp:txBody>
      <dsp:txXfrm>
        <a:off x="831958" y="1997070"/>
        <a:ext cx="2954646" cy="961329"/>
      </dsp:txXfrm>
    </dsp:sp>
    <dsp:sp modelId="{542572A0-36FA-4E28-9F82-AAD15F293118}">
      <dsp:nvSpPr>
        <dsp:cNvPr id="0" name=""/>
        <dsp:cNvSpPr/>
      </dsp:nvSpPr>
      <dsp:spPr>
        <a:xfrm>
          <a:off x="6193231" y="3458230"/>
          <a:ext cx="2954646" cy="919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a:latin typeface="Lucida Sans" panose="020B0602030504020204" pitchFamily="34" charset="0"/>
            </a:rPr>
            <a:t>Look After Yourself</a:t>
          </a:r>
        </a:p>
      </dsp:txBody>
      <dsp:txXfrm>
        <a:off x="6193231" y="3458230"/>
        <a:ext cx="2954646" cy="919012"/>
      </dsp:txXfrm>
    </dsp:sp>
    <dsp:sp modelId="{F8AAC947-1BDF-4CF4-A9DB-4010F7299368}">
      <dsp:nvSpPr>
        <dsp:cNvPr id="0" name=""/>
        <dsp:cNvSpPr/>
      </dsp:nvSpPr>
      <dsp:spPr>
        <a:xfrm>
          <a:off x="6084292" y="1997070"/>
          <a:ext cx="2954646" cy="1194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a:latin typeface="Lucida Sans" panose="020B0602030504020204" pitchFamily="34" charset="0"/>
            </a:rPr>
            <a:t>Use Safety Equipment</a:t>
          </a:r>
        </a:p>
      </dsp:txBody>
      <dsp:txXfrm>
        <a:off x="6084292" y="1997070"/>
        <a:ext cx="2954646" cy="1194816"/>
      </dsp:txXfrm>
    </dsp:sp>
    <dsp:sp modelId="{F3E46F79-81E2-4DBB-8DC6-9AF4CD237D0E}">
      <dsp:nvSpPr>
        <dsp:cNvPr id="0" name=""/>
        <dsp:cNvSpPr/>
      </dsp:nvSpPr>
      <dsp:spPr>
        <a:xfrm>
          <a:off x="5825667" y="793293"/>
          <a:ext cx="2954646" cy="8264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a:latin typeface="Lucida Sans" panose="020B0602030504020204" pitchFamily="34" charset="0"/>
            </a:rPr>
            <a:t>Look Out For Others</a:t>
          </a:r>
        </a:p>
      </dsp:txBody>
      <dsp:txXfrm>
        <a:off x="5825667" y="793293"/>
        <a:ext cx="2954646" cy="826414"/>
      </dsp:txXfrm>
    </dsp:sp>
  </dsp:spTree>
</dsp:drawing>
</file>

<file path=ppt/diagrams/layout1.xml><?xml version="1.0" encoding="utf-8"?>
<dgm:layoutDef xmlns:dgm="http://schemas.openxmlformats.org/drawingml/2006/diagram" xmlns:a="http://schemas.openxmlformats.org/drawingml/2006/main" uniqueId="urn:microsoft.com/office/officeart/2008/layout/BubblePictureList">
  <dgm:title val=""/>
  <dgm:desc val=""/>
  <dgm:catLst>
    <dgm:cat type="picture" pri="22000"/>
    <dgm:cat type="pictureconvert" pri="22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8"/>
      <dgm:chPref val="8"/>
      <dgm:dir/>
    </dgm:varLst>
    <dgm:shape xmlns:r="http://schemas.openxmlformats.org/officeDocument/2006/relationships" r:blip="">
      <dgm:adjLst/>
    </dgm:shape>
    <dgm:choose name="Name1">
      <dgm:if name="Name2" axis="ch" ptType="node" func="cnt" op="equ" val="1">
        <dgm:alg type="composite">
          <dgm:param type="ar" val="1.7423"/>
        </dgm:alg>
        <dgm:choose name="Name3">
          <dgm:if name="Name4" func="var" arg="dir" op="equ" val="norm">
            <dgm:constrLst>
              <dgm:constr type="primFontSz" for="des" ptType="node" op="equ" val="65"/>
              <dgm:constr type="l" for="ch" forName="parent_text_1" refType="w" fact="0"/>
              <dgm:constr type="t" for="ch" forName="parent_text_1" refType="h" fact="0"/>
              <dgm:constr type="w" for="ch" forName="parent_text_1" refType="w" fact="0.6457"/>
              <dgm:constr type="h" for="ch" forName="parent_text_1" refType="h" fact="0.225"/>
              <dgm:constr type="l" for="ch" forName="image_accent_1" refType="w" fact="0.4305"/>
              <dgm:constr type="t" for="ch" forName="image_accent_1" refType="h" fact="0.2417"/>
              <dgm:constr type="w" for="ch" forName="image_accent_1" refType="w" fact="0.4352"/>
              <dgm:constr type="h" for="ch" forName="image_accent_1" refType="h" fact="0.7583"/>
              <dgm:constr type="l" for="ch" forName="accent_1" refType="w" fact="0.8709"/>
              <dgm:constr type="t" for="ch" forName="accent_1" refType="h" fact="0.1491"/>
              <dgm:constr type="w" for="ch" forName="accent_1" refType="w" fact="0.1291"/>
              <dgm:constr type="h" for="ch" forName="accent_1" refType="h" fact="0.225"/>
              <dgm:constr type="l" for="ch" forName="image_1" refType="w" fact="0.4457"/>
              <dgm:constr type="t" for="ch" forName="image_1" refType="h" fact="0.2709"/>
              <dgm:constr type="w" for="ch" forName="image_1" refType="w" fact="0.4018"/>
              <dgm:constr type="h" for="ch" forName="image_1" refType="h" fact="0.7"/>
            </dgm:constrLst>
          </dgm:if>
          <dgm:else name="Name5">
            <dgm:constrLst>
              <dgm:constr type="primFontSz" for="des" ptType="node" op="equ" val="65"/>
              <dgm:constr type="l" for="ch" forName="parent_text_1" refType="w" fact="0.3543"/>
              <dgm:constr type="t" for="ch" forName="parent_text_1" refType="h" fact="0"/>
              <dgm:constr type="w" for="ch" forName="parent_text_1" refType="w" fact="0.6457"/>
              <dgm:constr type="h" for="ch" forName="parent_text_1" refType="h" fact="0.225"/>
              <dgm:constr type="l" for="ch" forName="image_accent_1" refType="w" fact="0.1344"/>
              <dgm:constr type="t" for="ch" forName="image_accent_1" refType="h" fact="0.2417"/>
              <dgm:constr type="w" for="ch" forName="image_accent_1" refType="w" fact="0.4352"/>
              <dgm:constr type="h" for="ch" forName="image_accent_1" refType="h" fact="0.7583"/>
              <dgm:constr type="l" for="ch" forName="accent_1" refType="w" fact="0"/>
              <dgm:constr type="t" for="ch" forName="accent_1" refType="h" fact="0.1491"/>
              <dgm:constr type="w" for="ch" forName="accent_1" refType="w" fact="0.1291"/>
              <dgm:constr type="h" for="ch" forName="accent_1" refType="h" fact="0.225"/>
              <dgm:constr type="l" for="ch" forName="image_1" refType="w" fact="0.1525"/>
              <dgm:constr type="t" for="ch" forName="image_1" refType="h" fact="0.2709"/>
              <dgm:constr type="w" for="ch" forName="image_1" refType="w" fact="0.4018"/>
              <dgm:constr type="h" for="ch" forName="image_1" refType="h" fact="0.7"/>
            </dgm:constrLst>
          </dgm:else>
        </dgm:choose>
      </dgm:if>
      <dgm:if name="Name6" axis="ch" ptType="node" func="cnt" op="equ" val="2">
        <dgm:alg type="composite">
          <dgm:param type="ar" val="3.193"/>
        </dgm:alg>
        <dgm:choose name="Name7">
          <dgm:if name="Name8" func="var" arg="dir" op="equ" val="norm">
            <dgm:constrLst>
              <dgm:constr type="primFontSz" for="des" ptType="node" op="equ" val="65"/>
              <dgm:constr type="l" for="ch" forName="image_accent_1" refType="w" fact="0.2342"/>
              <dgm:constr type="t" for="ch" forName="image_accent_1" refType="h" fact="0.2354"/>
              <dgm:constr type="w" for="ch" forName="image_accent_1" refType="w" fact="0.2394"/>
              <dgm:constr type="h" for="ch" forName="image_accent_1" refType="h" fact="0.7646"/>
              <dgm:constr type="l" for="ch" forName="image_1" refType="w" fact="0.2434"/>
              <dgm:constr type="t" for="ch" forName="image_1" refType="h" fact="0.2648"/>
              <dgm:constr type="w" for="ch" forName="image_1" refType="w" fact="0.2211"/>
              <dgm:constr type="h" for="ch" forName="image_1" refType="h" fact="0.7058"/>
              <dgm:constr type="l" for="ch" forName="parent_text_1" refType="w" fact="0"/>
              <dgm:constr type="t" for="ch" forName="parent_text_1" refType="h" fact="0"/>
              <dgm:constr type="w" for="ch" forName="parent_text_1" refType="w" fact="0.3553"/>
              <dgm:constr type="h" for="ch" forName="parent_text_1" refType="h" fact="0.215"/>
              <dgm:constr type="l" for="ch" forName="image_accent_2" refType="w" fact="0.5"/>
              <dgm:constr type="t" for="ch" forName="image_accent_2" refType="h" fact="0.3883"/>
              <dgm:constr type="w" for="ch" forName="image_accent_2" refType="w" fact="0.1253"/>
              <dgm:constr type="h" for="ch" forName="image_accent_2" refType="h" fact="0.4"/>
              <dgm:constr type="l" for="ch" forName="image_2" refType="w" fact="0.5074"/>
              <dgm:constr type="t" for="ch" forName="image_2" refType="h" fact="0.4118"/>
              <dgm:constr type="w" for="ch" forName="image_2" refType="w" fact="0.1105"/>
              <dgm:constr type="h" for="ch" forName="image_2" refType="h" fact="0.3529"/>
              <dgm:constr type="l" for="ch" forName="parent_text_2" refType="w" fact="0.6447"/>
              <dgm:constr type="t" for="ch" forName="parent_text_2" refType="h" fact="0.4118"/>
              <dgm:constr type="w" for="ch" forName="parent_text_2" refType="w" fact="0.3553"/>
              <dgm:constr type="h" for="ch" forName="parent_text_2" refType="h" fact="0.3529"/>
              <dgm:constr type="l" for="ch" forName="accent_1" refType="w" fact="0.6316"/>
              <dgm:constr type="t" for="ch" forName="accent_1" refType="h" fact="0.7899"/>
              <dgm:constr type="w" for="ch" forName="accent_1" refType="w" fact="0.0395"/>
              <dgm:constr type="h" for="ch" forName="accent_1" refType="h" fact="0.126"/>
            </dgm:constrLst>
          </dgm:if>
          <dgm:else name="Name9">
            <dgm:constrLst>
              <dgm:constr type="primFontSz" for="des" ptType="node" op="equ" val="65"/>
              <dgm:constr type="l" for="ch" forName="image_accent_2" refType="w" fact="0.3747"/>
              <dgm:constr type="t" for="ch" forName="image_accent_2" refType="h" fact="0.3883"/>
              <dgm:constr type="w" for="ch" forName="image_accent_2" refType="w" fact="0.1253"/>
              <dgm:constr type="h" for="ch" forName="image_accent_2" refType="h" fact="0.4"/>
              <dgm:constr type="l" for="ch" forName="image_2" refType="w" fact="0.3821"/>
              <dgm:constr type="t" for="ch" forName="image_2" refType="h" fact="0.4118"/>
              <dgm:constr type="w" for="ch" forName="image_2" refType="w" fact="0.1105"/>
              <dgm:constr type="h" for="ch" forName="image_2" refType="h" fact="0.3529"/>
              <dgm:constr type="l" for="ch" forName="parent_text_1" refType="w" fact="0.6447"/>
              <dgm:constr type="t" for="ch" forName="parent_text_1" refType="h" fact="0"/>
              <dgm:constr type="w" for="ch" forName="parent_text_1" refType="w" fact="0.3553"/>
              <dgm:constr type="h" for="ch" forName="parent_text_1" refType="h" fact="0.215"/>
              <dgm:constr type="l" for="ch" forName="parent_text_2" refType="w" fact="0"/>
              <dgm:constr type="t" for="ch" forName="parent_text_2" refType="h" fact="0.4118"/>
              <dgm:constr type="w" for="ch" forName="parent_text_2" refType="w" fact="0.3553"/>
              <dgm:constr type="h" for="ch" forName="parent_text_2" refType="h" fact="0.3529"/>
              <dgm:constr type="l" for="ch" forName="image_accent_1" refType="w" fact="0.5263"/>
              <dgm:constr type="t" for="ch" forName="image_accent_1" refType="h" fact="0.2354"/>
              <dgm:constr type="w" for="ch" forName="image_accent_1" refType="w" fact="0.2394"/>
              <dgm:constr type="h" for="ch" forName="image_accent_1" refType="h" fact="0.7646"/>
              <dgm:constr type="l" for="ch" forName="image_1" refType="w" fact="0.5355"/>
              <dgm:constr type="t" for="ch" forName="image_1" refType="h" fact="0.2648"/>
              <dgm:constr type="w" for="ch" forName="image_1" refType="w" fact="0.2211"/>
              <dgm:constr type="h" for="ch" forName="image_1" refType="h" fact="0.7058"/>
              <dgm:constr type="l" for="ch" forName="accent_1" refType="w" fact="0.3289"/>
              <dgm:constr type="t" for="ch" forName="accent_1" refType="h" fact="0.7899"/>
              <dgm:constr type="w" for="ch" forName="accent_1" refType="w" fact="0.0395"/>
              <dgm:constr type="h" for="ch" forName="accent_1" refType="h" fact="0.126"/>
            </dgm:constrLst>
          </dgm:else>
        </dgm:choose>
      </dgm:if>
      <dgm:if name="Name10" axis="ch" ptType="node" func="cnt" op="equ" val="3">
        <dgm:alg type="composite">
          <dgm:param type="ar" val="2.4052"/>
        </dgm:alg>
        <dgm:choose name="Name11">
          <dgm:if name="Name12" func="var" arg="dir" op="equ" val="norm">
            <dgm:constrLst>
              <dgm:constr type="primFontSz" for="des" ptType="node" op="equ" val="65"/>
              <dgm:constr type="l" for="ch" forName="accent_3" refType="w" fact="0.6316"/>
              <dgm:constr type="t" for="ch" forName="accent_3" refType="h" fact="0.8355"/>
              <dgm:constr type="w" for="ch" forName="accent_3" refType="w" fact="0.0395"/>
              <dgm:constr type="h" for="ch" forName="accent_3" refType="h" fact="0.0949"/>
              <dgm:constr type="l" for="ch" forName="image_accent_2" refType="w" fact="0.4936"/>
              <dgm:constr type="t" for="ch" forName="image_accent_2" refType="h" fact="0.5329"/>
              <dgm:constr type="w" for="ch" forName="image_accent_2" refType="w" fact="0.1253"/>
              <dgm:constr type="h" for="ch" forName="image_accent_2" refType="h" fact="0.3013"/>
              <dgm:constr type="l" for="ch" forName="image_2" refType="w" fact="0.501"/>
              <dgm:constr type="t" for="ch" forName="image_2" refType="h" fact="0.5507"/>
              <dgm:constr type="w" for="ch" forName="image_2" refType="w" fact="0.1105"/>
              <dgm:constr type="h" for="ch" forName="image_2" refType="h" fact="0.2658"/>
              <dgm:constr type="l" for="ch" forName="image_accent_3" refType="w" fact="0.4446"/>
              <dgm:constr type="t" for="ch" forName="image_accent_3" refType="h" fact="0.1076"/>
              <dgm:constr type="w" for="ch" forName="image_accent_3" refType="w" fact="0.1606"/>
              <dgm:constr type="h" for="ch" forName="image_accent_3" refType="h" fact="0.3864"/>
              <dgm:constr type="l" for="ch" forName="image_3" refType="w" fact="0.4531"/>
              <dgm:constr type="t" for="ch" forName="image_3" refType="h" fact="0.128"/>
              <dgm:constr type="w" for="ch" forName="image_3" refType="w" fact="0.1437"/>
              <dgm:constr type="h" for="ch" forName="image_3" refType="h" fact="0.3456"/>
              <dgm:constr type="l" for="ch" forName="image_accent_1" refType="w" fact="0.2368"/>
              <dgm:constr type="t" for="ch" forName="image_accent_1" refType="h" fact="0.4241"/>
              <dgm:constr type="w" for="ch" forName="image_accent_1" refType="w" fact="0.2394"/>
              <dgm:constr type="h" for="ch" forName="image_accent_1" refType="h" fact="0.5759"/>
              <dgm:constr type="l" for="ch" forName="image_1" refType="w" fact="0.246"/>
              <dgm:constr type="t" for="ch" forName="image_1" refType="h" fact="0.4462"/>
              <dgm:constr type="w" for="ch" forName="image_1" refType="w" fact="0.2211"/>
              <dgm:constr type="h" for="ch" forName="image_1" refType="h" fact="0.5317"/>
              <dgm:constr type="l" for="ch" forName="parent_text_1" refType="w" fact="0"/>
              <dgm:constr type="t" for="ch" forName="parent_text_1" refType="h" fact="0.128"/>
              <dgm:constr type="w" for="ch" forName="parent_text_1" refType="w" fact="0.3553"/>
              <dgm:constr type="h" for="ch" forName="parent_text_1" refType="h" fact="0.2775"/>
              <dgm:constr type="l" for="ch" forName="accent_1" refType="w" fact="0.3895"/>
              <dgm:constr type="t" for="ch" forName="accent_1" refType="h" fact="0"/>
              <dgm:constr type="w" for="ch" forName="accent_1" refType="w" fact="0.0711"/>
              <dgm:constr type="h" for="ch" forName="accent_1" refType="h" fact="0.1709"/>
              <dgm:constr type="l" for="ch" forName="parent_text_2" refType="w" fact="0.6447"/>
              <dgm:constr type="t" for="ch" forName="parent_text_2" refType="h" fact="0.5507"/>
              <dgm:constr type="w" for="ch" forName="parent_text_2" refType="w" fact="0.3553"/>
              <dgm:constr type="h" for="ch" forName="parent_text_2" refType="h" fact="0.2658"/>
              <dgm:constr type="l" for="ch" forName="parent_text_3" refType="w" fact="0.6316"/>
              <dgm:constr type="t" for="ch" forName="parent_text_3" refType="h" fact="0.128"/>
              <dgm:constr type="w" for="ch" forName="parent_text_3" refType="w" fact="0.3553"/>
              <dgm:constr type="h" for="ch" forName="parent_text_3" refType="h" fact="0.3456"/>
              <dgm:constr type="l" for="ch" forName="accent_2" refType="w" fact="0.5789"/>
              <dgm:constr type="t" for="ch" forName="accent_2" refType="h" fact="0.0127"/>
              <dgm:constr type="w" for="ch" forName="accent_2" refType="w" fact="0.0526"/>
              <dgm:constr type="h" for="ch" forName="accent_2" refType="h" fact="0.1266"/>
            </dgm:constrLst>
          </dgm:if>
          <dgm:else name="Name13">
            <dgm:constrLst>
              <dgm:constr type="primFontSz" for="des" ptType="node" op="equ" val="65"/>
              <dgm:constr type="l" for="ch" forName="accent_1" refType="w" fact="0.3289"/>
              <dgm:constr type="t" for="ch" forName="accent_1" refType="h" fact="0.8355"/>
              <dgm:constr type="w" for="ch" forName="accent_1" refType="w" fact="0.0395"/>
              <dgm:constr type="h" for="ch" forName="accent_1" refType="h" fact="0.0949"/>
              <dgm:constr type="l" for="ch" forName="image_accent_2" refType="w" fact="0.3811"/>
              <dgm:constr type="t" for="ch" forName="image_accent_2" refType="h" fact="0.5329"/>
              <dgm:constr type="w" for="ch" forName="image_accent_2" refType="w" fact="0.1253"/>
              <dgm:constr type="h" for="ch" forName="image_accent_2" refType="h" fact="0.3013"/>
              <dgm:constr type="l" for="ch" forName="image_2" refType="w" fact="0.3885"/>
              <dgm:constr type="t" for="ch" forName="image_2" refType="h" fact="0.5507"/>
              <dgm:constr type="w" for="ch" forName="image_2" refType="w" fact="0.1105"/>
              <dgm:constr type="h" for="ch" forName="image_2" refType="h" fact="0.2658"/>
              <dgm:constr type="l" for="ch" forName="image_accent_3" refType="w" fact="0.3947"/>
              <dgm:constr type="t" for="ch" forName="image_accent_3" refType="h" fact="0.1076"/>
              <dgm:constr type="w" for="ch" forName="image_accent_3" refType="w" fact="0.1606"/>
              <dgm:constr type="h" for="ch" forName="image_accent_3" refType="h" fact="0.3864"/>
              <dgm:constr type="l" for="ch" forName="image_3" refType="w" fact="0.4032"/>
              <dgm:constr type="t" for="ch" forName="image_3" refType="h" fact="0.128"/>
              <dgm:constr type="w" for="ch" forName="image_3" refType="w" fact="0.1437"/>
              <dgm:constr type="h" for="ch" forName="image_3" refType="h" fact="0.3456"/>
              <dgm:constr type="l" for="ch" forName="image_accent_1" refType="w" fact="0.5237"/>
              <dgm:constr type="t" for="ch" forName="image_accent_1" refType="h" fact="0.4241"/>
              <dgm:constr type="w" for="ch" forName="image_accent_1" refType="w" fact="0.2394"/>
              <dgm:constr type="h" for="ch" forName="image_accent_1" refType="h" fact="0.5759"/>
              <dgm:constr type="l" for="ch" forName="image_1" refType="w" fact="0.5329"/>
              <dgm:constr type="t" for="ch" forName="image_1" refType="h" fact="0.4462"/>
              <dgm:constr type="w" for="ch" forName="image_1" refType="w" fact="0.2211"/>
              <dgm:constr type="h" for="ch" forName="image_1" refType="h" fact="0.5317"/>
              <dgm:constr type="l" for="ch" forName="parent_text_1" refType="w" fact="0.6447"/>
              <dgm:constr type="t" for="ch" forName="parent_text_1" refType="h" fact="0.128"/>
              <dgm:constr type="w" for="ch" forName="parent_text_1" refType="w" fact="0.3553"/>
              <dgm:constr type="h" for="ch" forName="parent_text_1" refType="h" fact="0.2775"/>
              <dgm:constr type="l" for="ch" forName="accent_2" refType="w" fact="0.5395"/>
              <dgm:constr type="t" for="ch" forName="accent_2" refType="h" fact="0"/>
              <dgm:constr type="w" for="ch" forName="accent_2" refType="w" fact="0.0711"/>
              <dgm:constr type="h" for="ch" forName="accent_2" refType="h" fact="0.1709"/>
              <dgm:constr type="l" for="ch" forName="parent_text_3" refType="w" fact="0.0132"/>
              <dgm:constr type="t" for="ch" forName="parent_text_3" refType="h" fact="0.128"/>
              <dgm:constr type="w" for="ch" forName="parent_text_3" refType="w" fact="0.3553"/>
              <dgm:constr type="h" for="ch" forName="parent_text_3" refType="h" fact="0.3456"/>
              <dgm:constr type="l" for="ch" forName="parent_text_2" refType="w" fact="0"/>
              <dgm:constr type="t" for="ch" forName="parent_text_2" refType="h" fact="0.5507"/>
              <dgm:constr type="w" for="ch" forName="parent_text_2" refType="w" fact="0.3553"/>
              <dgm:constr type="h" for="ch" forName="parent_text_2" refType="h" fact="0.2658"/>
              <dgm:constr type="l" for="ch" forName="accent_3" refType="w" fact="0.3684"/>
              <dgm:constr type="t" for="ch" forName="accent_3" refType="h" fact="0.0127"/>
              <dgm:constr type="w" for="ch" forName="accent_3" refType="w" fact="0.0526"/>
              <dgm:constr type="h" for="ch" forName="accent_3" refType="h" fact="0.1266"/>
            </dgm:constrLst>
          </dgm:else>
        </dgm:choose>
      </dgm:if>
      <dgm:if name="Name14" axis="ch" ptType="node" func="cnt" op="equ" val="4">
        <dgm:alg type="composite">
          <dgm:param type="ar" val="1.6704"/>
        </dgm:alg>
        <dgm:choose name="Name15">
          <dgm:if name="Name16" func="var" arg="dir" op="equ" val="norm">
            <dgm:constrLst>
              <dgm:constr type="primFontSz" for="des" ptType="node" op="equ" val="65"/>
              <dgm:constr type="l" for="ch" forName="image_accent_4" refType="w" fact="0.4626"/>
              <dgm:constr type="t" for="ch" forName="image_accent_4" refType="h" fact="0.1415"/>
              <dgm:constr type="w" for="ch" forName="image_accent_4" refType="w" fact="0.1126"/>
              <dgm:constr type="h" for="ch" forName="image_accent_4" refType="h" fact="0.1881"/>
              <dgm:constr type="l" for="ch" forName="image_4" refType="w" fact="0.4692"/>
              <dgm:constr type="t" for="ch" forName="image_4" refType="h" fact="0.1526"/>
              <dgm:constr type="w" for="ch" forName="image_4" refType="w" fact="0.0994"/>
              <dgm:constr type="h" for="ch" forName="image_4" refType="h" fact="0.166"/>
              <dgm:constr type="l" for="ch" forName="image_accent_2" refType="w" fact="0.4936"/>
              <dgm:constr type="t" for="ch" forName="image_accent_2" refType="h" fact="0.6756"/>
              <dgm:constr type="w" for="ch" forName="image_accent_2" refType="w" fact="0.1253"/>
              <dgm:constr type="h" for="ch" forName="image_accent_2" refType="h" fact="0.2092"/>
              <dgm:constr type="l" for="ch" forName="image_2" refType="w" fact="0.501"/>
              <dgm:constr type="t" for="ch" forName="image_2" refType="h" fact="0.6879"/>
              <dgm:constr type="w" for="ch" forName="image_2" refType="w" fact="0.1105"/>
              <dgm:constr type="h" for="ch" forName="image_2" refType="h" fact="0.1846"/>
              <dgm:constr type="l" for="ch" forName="image_accent_3" refType="w" fact="0.4446"/>
              <dgm:constr type="t" for="ch" forName="image_accent_3" refType="h" fact="0.3802"/>
              <dgm:constr type="w" for="ch" forName="image_accent_3" refType="w" fact="0.1606"/>
              <dgm:constr type="h" for="ch" forName="image_accent_3" refType="h" fact="0.2683"/>
              <dgm:constr type="l" for="ch" forName="image_3" refType="w" fact="0.4531"/>
              <dgm:constr type="t" for="ch" forName="image_3" refType="h" fact="0.3944"/>
              <dgm:constr type="w" for="ch" forName="image_3" refType="w" fact="0.1437"/>
              <dgm:constr type="h" for="ch" forName="image_3" refType="h" fact="0.24"/>
              <dgm:constr type="l" for="ch" forName="image_accent_1" refType="w" fact="0.2368"/>
              <dgm:constr type="t" for="ch" forName="image_accent_1" refType="h" fact="0.6"/>
              <dgm:constr type="w" for="ch" forName="image_accent_1" refType="w" fact="0.2394"/>
              <dgm:constr type="h" for="ch" forName="image_accent_1" refType="h" fact="0.4"/>
              <dgm:constr type="l" for="ch" forName="image_1" refType="w" fact="0.246"/>
              <dgm:constr type="t" for="ch" forName="image_1" refType="h" fact="0.6154"/>
              <dgm:constr type="w" for="ch" forName="image_1" refType="w" fact="0.2211"/>
              <dgm:constr type="h" for="ch" forName="image_1" refType="h" fact="0.3692"/>
              <dgm:constr type="l" for="ch" forName="parent_text_1" refType="w" fact="0"/>
              <dgm:constr type="t" for="ch" forName="parent_text_1" refType="h" fact="0.3944"/>
              <dgm:constr type="w" for="ch" forName="parent_text_1" refType="w" fact="0.3553"/>
              <dgm:constr type="h" for="ch" forName="parent_text_1" refType="h" fact="0.1931"/>
              <dgm:constr type="l" for="ch" forName="accent_1" refType="w" fact="0.3895"/>
              <dgm:constr type="t" for="ch" forName="accent_1" refType="h" fact="0.3055"/>
              <dgm:constr type="w" for="ch" forName="accent_1" refType="w" fact="0.0711"/>
              <dgm:constr type="h" for="ch" forName="accent_1" refType="h" fact="0.1187"/>
              <dgm:constr type="l" for="ch" forName="parent_text_3" refType="w" fact="0.6316"/>
              <dgm:constr type="t" for="ch" forName="parent_text_3" refType="h" fact="0.3944"/>
              <dgm:constr type="w" for="ch" forName="parent_text_3" refType="w" fact="0.3553"/>
              <dgm:constr type="h" for="ch" forName="parent_text_3" refType="h" fact="0.24"/>
              <dgm:constr type="l" for="ch" forName="parent_text_2" refType="w" fact="0.6447"/>
              <dgm:constr type="t" for="ch" forName="parent_text_2" refType="h" fact="0.6879"/>
              <dgm:constr type="w" for="ch" forName="parent_text_2" refType="w" fact="0.3553"/>
              <dgm:constr type="h" for="ch" forName="parent_text_2" refType="h" fact="0.1846"/>
              <dgm:constr type="l" for="ch" forName="accent_2" refType="w" fact="0.5347"/>
              <dgm:constr type="t" for="ch" forName="accent_2" refType="h" fact="0.044"/>
              <dgm:constr type="w" for="ch" forName="accent_2" refType="w" fact="0.0526"/>
              <dgm:constr type="h" for="ch" forName="accent_2" refType="h" fact="0.0879"/>
              <dgm:constr type="l" for="ch" forName="accent_3" refType="w" fact="0.6005"/>
              <dgm:constr type="t" for="ch" forName="accent_3" refType="h" fact="0"/>
              <dgm:constr type="w" for="ch" forName="accent_3" refType="w" fact="0.0263"/>
              <dgm:constr type="h" for="ch" forName="accent_3" refType="h" fact="0.044"/>
              <dgm:constr type="l" for="ch" forName="parent_text_4" refType="w" fact="0.6005"/>
              <dgm:constr type="t" for="ch" forName="parent_text_4" refType="h" fact="0.1526"/>
              <dgm:constr type="w" for="ch" forName="parent_text_4" refType="w" fact="0.3553"/>
              <dgm:constr type="h" for="ch" forName="parent_text_4" refType="h" fact="0.166"/>
              <dgm:constr type="l" for="ch" forName="accent_4" refType="w" fact="0.6268"/>
              <dgm:constr type="t" for="ch" forName="accent_4" refType="h" fact="0.8791"/>
              <dgm:constr type="w" for="ch" forName="accent_4" refType="w" fact="0.0395"/>
              <dgm:constr type="h" for="ch" forName="accent_4" refType="h" fact="0.0659"/>
            </dgm:constrLst>
          </dgm:if>
          <dgm:else name="Name17">
            <dgm:constrLst>
              <dgm:constr type="primFontSz" for="des" ptType="node" op="equ" val="65"/>
              <dgm:constr type="l" for="ch" forName="image_accent_4" refType="w" fact="0.4248"/>
              <dgm:constr type="t" for="ch" forName="image_accent_4" refType="h" fact="0.1415"/>
              <dgm:constr type="w" for="ch" forName="image_accent_4" refType="w" fact="0.1126"/>
              <dgm:constr type="h" for="ch" forName="image_accent_4" refType="h" fact="0.1881"/>
              <dgm:constr type="l" for="ch" forName="image_4" refType="w" fact="0.4314"/>
              <dgm:constr type="t" for="ch" forName="image_4" refType="h" fact="0.1526"/>
              <dgm:constr type="w" for="ch" forName="image_4" refType="w" fact="0.0994"/>
              <dgm:constr type="h" for="ch" forName="image_4" refType="h" fact="0.166"/>
              <dgm:constr type="l" for="ch" forName="image_accent_2" refType="w" fact="0.3811"/>
              <dgm:constr type="t" for="ch" forName="image_accent_2" refType="h" fact="0.6756"/>
              <dgm:constr type="w" for="ch" forName="image_accent_2" refType="w" fact="0.1253"/>
              <dgm:constr type="h" for="ch" forName="image_accent_2" refType="h" fact="0.2092"/>
              <dgm:constr type="l" for="ch" forName="image_2" refType="w" fact="0.3885"/>
              <dgm:constr type="t" for="ch" forName="image_2" refType="h" fact="0.6879"/>
              <dgm:constr type="w" for="ch" forName="image_2" refType="w" fact="0.1105"/>
              <dgm:constr type="h" for="ch" forName="image_2" refType="h" fact="0.1846"/>
              <dgm:constr type="l" for="ch" forName="image_accent_3" refType="w" fact="0.3947"/>
              <dgm:constr type="t" for="ch" forName="image_accent_3" refType="h" fact="0.3802"/>
              <dgm:constr type="w" for="ch" forName="image_accent_3" refType="w" fact="0.1606"/>
              <dgm:constr type="h" for="ch" forName="image_accent_3" refType="h" fact="0.2683"/>
              <dgm:constr type="l" for="ch" forName="image_3" refType="w" fact="0.4032"/>
              <dgm:constr type="t" for="ch" forName="image_3" refType="h" fact="0.3944"/>
              <dgm:constr type="w" for="ch" forName="image_3" refType="w" fact="0.1437"/>
              <dgm:constr type="h" for="ch" forName="image_3" refType="h" fact="0.24"/>
              <dgm:constr type="l" for="ch" forName="image_accent_1" refType="w" fact="0.5237"/>
              <dgm:constr type="t" for="ch" forName="image_accent_1" refType="h" fact="0.6"/>
              <dgm:constr type="w" for="ch" forName="image_accent_1" refType="w" fact="0.2394"/>
              <dgm:constr type="h" for="ch" forName="image_accent_1" refType="h" fact="0.4"/>
              <dgm:constr type="l" for="ch" forName="image_1" refType="w" fact="0.5329"/>
              <dgm:constr type="t" for="ch" forName="image_1" refType="h" fact="0.6154"/>
              <dgm:constr type="w" for="ch" forName="image_1" refType="w" fact="0.2211"/>
              <dgm:constr type="h" for="ch" forName="image_1" refType="h" fact="0.3692"/>
              <dgm:constr type="l" for="ch" forName="parent_text_1" refType="w" fact="0.6447"/>
              <dgm:constr type="t" for="ch" forName="parent_text_1" refType="h" fact="0.3944"/>
              <dgm:constr type="w" for="ch" forName="parent_text_1" refType="w" fact="0.3553"/>
              <dgm:constr type="h" for="ch" forName="parent_text_1" refType="h" fact="0.1931"/>
              <dgm:constr type="l" for="ch" forName="accent_1" refType="w" fact="0.5395"/>
              <dgm:constr type="t" for="ch" forName="accent_1" refType="h" fact="0.3055"/>
              <dgm:constr type="w" for="ch" forName="accent_1" refType="w" fact="0.0711"/>
              <dgm:constr type="h" for="ch" forName="accent_1" refType="h" fact="0.1187"/>
              <dgm:constr type="l" for="ch" forName="parent_text_3" refType="w" fact="0.0132"/>
              <dgm:constr type="t" for="ch" forName="parent_text_3" refType="h" fact="0.3944"/>
              <dgm:constr type="w" for="ch" forName="parent_text_3" refType="w" fact="0.3553"/>
              <dgm:constr type="h" for="ch" forName="parent_text_3" refType="h" fact="0.24"/>
              <dgm:constr type="l" for="ch" forName="parent_text_2" refType="w" fact="0"/>
              <dgm:constr type="t" for="ch" forName="parent_text_2" refType="h" fact="0.6879"/>
              <dgm:constr type="w" for="ch" forName="parent_text_2" refType="w" fact="0.3553"/>
              <dgm:constr type="h" for="ch" forName="parent_text_2" refType="h" fact="0.1846"/>
              <dgm:constr type="l" for="ch" forName="accent_2" refType="w" fact="0.4126"/>
              <dgm:constr type="t" for="ch" forName="accent_2" refType="h" fact="0.044"/>
              <dgm:constr type="w" for="ch" forName="accent_2" refType="w" fact="0.0526"/>
              <dgm:constr type="h" for="ch" forName="accent_2" refType="h" fact="0.0879"/>
              <dgm:constr type="l" for="ch" forName="accent_3" refType="w" fact="0.3732"/>
              <dgm:constr type="t" for="ch" forName="accent_3" refType="h" fact="0"/>
              <dgm:constr type="w" for="ch" forName="accent_3" refType="w" fact="0.0263"/>
              <dgm:constr type="h" for="ch" forName="accent_3" refType="h" fact="0.044"/>
              <dgm:constr type="l" for="ch" forName="parent_text_4" refType="w" fact="0.0442"/>
              <dgm:constr type="t" for="ch" forName="parent_text_4" refType="h" fact="0.1526"/>
              <dgm:constr type="w" for="ch" forName="parent_text_4" refType="w" fact="0.3553"/>
              <dgm:constr type="h" for="ch" forName="parent_text_4" refType="h" fact="0.166"/>
              <dgm:constr type="l" for="ch" forName="accent_4" refType="w" fact="0.3337"/>
              <dgm:constr type="t" for="ch" forName="accent_4" refType="h" fact="0.8791"/>
              <dgm:constr type="w" for="ch" forName="accent_4" refType="w" fact="0.0395"/>
              <dgm:constr type="h" for="ch" forName="accent_4" refType="h" fact="0.0659"/>
            </dgm:constrLst>
          </dgm:else>
        </dgm:choose>
      </dgm:if>
      <dgm:if name="Name18" axis="ch" ptType="node" func="cnt" op="equ" val="5">
        <dgm:alg type="composite">
          <dgm:param type="ar" val="1.5076"/>
        </dgm:alg>
        <dgm:choose name="Name19">
          <dgm:if name="Name20" func="var" arg="dir" op="equ" val="norm">
            <dgm:constrLst>
              <dgm:constr type="primFontSz" for="des" ptType="node" op="equ" val="65"/>
              <dgm:constr type="l" for="ch" forName="image_accent_5" refType="w" fact="0.5301"/>
              <dgm:constr type="t" for="ch" forName="image_accent_5" refType="h" fact="0.0862"/>
              <dgm:constr type="w" for="ch" forName="image_accent_5" refType="w" fact="0.1022"/>
              <dgm:constr type="h" for="ch" forName="image_accent_5" refType="h" fact="0.1541"/>
              <dgm:constr type="l" for="ch" forName="image_5" refType="w" fact="0.5361"/>
              <dgm:constr type="t" for="ch" forName="image_5" refType="h" fact="0.0953"/>
              <dgm:constr type="w" for="ch" forName="image_5" refType="w" fact="0.0902"/>
              <dgm:constr type="h" for="ch" forName="image_5" refType="h" fact="0.1359"/>
              <dgm:constr type="l" for="ch" forName="image_accent_4" refType="w" fact="0.4528"/>
              <dgm:constr type="t" for="ch" forName="image_accent_4" refType="h" fact="0.2416"/>
              <dgm:constr type="w" for="ch" forName="image_accent_4" refType="w" fact="0.1103"/>
              <dgm:constr type="h" for="ch" forName="image_accent_4" refType="h" fact="0.1662"/>
              <dgm:constr type="l" for="ch" forName="image_4" refType="w" fact="0.4593"/>
              <dgm:constr type="t" for="ch" forName="image_4" refType="h" fact="0.2513"/>
              <dgm:constr type="w" for="ch" forName="image_4" refType="w" fact="0.0973"/>
              <dgm:constr type="h" for="ch" forName="image_4" refType="h" fact="0.1467"/>
              <dgm:constr type="l" for="ch" forName="image_accent_2" refType="w" fact="0.4832"/>
              <dgm:constr type="t" for="ch" forName="image_accent_2" refType="h" fact="0.7134"/>
              <dgm:constr type="w" for="ch" forName="image_accent_2" refType="w" fact="0.1226"/>
              <dgm:constr type="h" for="ch" forName="image_accent_2" refType="h" fact="0.1849"/>
              <dgm:constr type="l" for="ch" forName="image_2" refType="w" fact="0.4904"/>
              <dgm:constr type="t" for="ch" forName="image_2" refType="h" fact="0.7243"/>
              <dgm:constr type="w" for="ch" forName="image_2" refType="w" fact="0.1082"/>
              <dgm:constr type="h" for="ch" forName="image_2" refType="h" fact="0.1631"/>
              <dgm:constr type="l" for="ch" forName="image_accent_3" refType="w" fact="0.4352"/>
              <dgm:constr type="t" for="ch" forName="image_accent_3" refType="h" fact="0.4525"/>
              <dgm:constr type="w" for="ch" forName="image_accent_3" refType="w" fact="0.1573"/>
              <dgm:constr type="h" for="ch" forName="image_accent_3" refType="h" fact="0.2371"/>
              <dgm:constr type="l" for="ch" forName="image_3" refType="w" fact="0.4435"/>
              <dgm:constr type="t" for="ch" forName="image_3" refType="h" fact="0.465"/>
              <dgm:constr type="w" for="ch" forName="image_3" refType="w" fact="0.1407"/>
              <dgm:constr type="h" for="ch" forName="image_3" refType="h" fact="0.212"/>
              <dgm:constr type="l" for="ch" forName="image_accent_1" refType="w" fact="0.2318"/>
              <dgm:constr type="t" for="ch" forName="image_accent_1" refType="h" fact="0.6466"/>
              <dgm:constr type="w" for="ch" forName="image_accent_1" refType="w" fact="0.2344"/>
              <dgm:constr type="h" for="ch" forName="image_accent_1" refType="h" fact="0.3534"/>
              <dgm:constr type="l" for="ch" forName="image_1" refType="w" fact="0.2408"/>
              <dgm:constr type="t" for="ch" forName="image_1" refType="h" fact="0.6602"/>
              <dgm:constr type="w" for="ch" forName="image_1" refType="w" fact="0.2164"/>
              <dgm:constr type="h" for="ch" forName="image_1" refType="h" fact="0.3262"/>
              <dgm:constr type="l" for="ch" forName="parent_text_1" refType="w" fact="0"/>
              <dgm:constr type="t" for="ch" forName="parent_text_1" refType="h" fact="0.465"/>
              <dgm:constr type="w" for="ch" forName="parent_text_1" refType="w" fact="0.3478"/>
              <dgm:constr type="h" for="ch" forName="parent_text_1" refType="h" fact="0.165"/>
              <dgm:constr type="l" for="ch" forName="accent_1" refType="w" fact="0.3813"/>
              <dgm:constr type="t" for="ch" forName="accent_1" refType="h" fact="0.3864"/>
              <dgm:constr type="w" for="ch" forName="accent_1" refType="w" fact="0.0696"/>
              <dgm:constr type="h" for="ch" forName="accent_1" refType="h" fact="0.1049"/>
              <dgm:constr type="l" for="ch" forName="parent_text_3" refType="w" fact="0.6182"/>
              <dgm:constr type="t" for="ch" forName="parent_text_3" refType="h" fact="0.465"/>
              <dgm:constr type="w" for="ch" forName="parent_text_3" refType="w" fact="0.3478"/>
              <dgm:constr type="h" for="ch" forName="parent_text_3" refType="h" fact="0.212"/>
              <dgm:constr type="l" for="ch" forName="parent_text_2" refType="w" fact="0.6311"/>
              <dgm:constr type="t" for="ch" forName="parent_text_2" refType="h" fact="0.7243"/>
              <dgm:constr type="w" for="ch" forName="parent_text_2" refType="w" fact="0.3478"/>
              <dgm:constr type="h" for="ch" forName="parent_text_2" refType="h" fact="0.1631"/>
              <dgm:constr type="l" for="ch" forName="parent_text_4" refType="w" fact="0.5878"/>
              <dgm:constr type="t" for="ch" forName="parent_text_4" refType="h" fact="0.2513"/>
              <dgm:constr type="w" for="ch" forName="parent_text_4" refType="w" fact="0.3478"/>
              <dgm:constr type="h" for="ch" forName="parent_text_4" refType="h" fact="0.1467"/>
              <dgm:constr type="l" for="ch" forName="accent_2" refType="w" fact="0.6265"/>
              <dgm:constr type="t" for="ch" forName="accent_2" refType="h" fact="0.0194"/>
              <dgm:constr type="w" for="ch" forName="accent_2" refType="w" fact="0.0515"/>
              <dgm:constr type="h" for="ch" forName="accent_2" refType="h" fact="0.0777"/>
              <dgm:constr type="l" for="ch" forName="accent_3" refType="w" fact="0.7038"/>
              <dgm:constr type="t" for="ch" forName="accent_3" refType="h" fact="0"/>
              <dgm:constr type="w" for="ch" forName="accent_3" refType="w" fact="0.0258"/>
              <dgm:constr type="h" for="ch" forName="accent_3" refType="h" fact="0.0388"/>
              <dgm:constr type="l" for="ch" forName="parent_text_5" refType="w" fact="0.6522"/>
              <dgm:constr type="t" for="ch" forName="parent_text_5" refType="h" fact="0.0953"/>
              <dgm:constr type="w" for="ch" forName="parent_text_5" refType="w" fact="0.3478"/>
              <dgm:constr type="h" for="ch" forName="parent_text_5" refType="h" fact="0.1359"/>
              <dgm:constr type="l" for="ch" forName="accent_4" refType="w" fact="0.6136"/>
              <dgm:constr type="t" for="ch" forName="accent_4" refType="h" fact="0.8932"/>
              <dgm:constr type="w" for="ch" forName="accent_4" refType="w" fact="0.0386"/>
              <dgm:constr type="h" for="ch" forName="accent_4" refType="h" fact="0.0583"/>
            </dgm:constrLst>
          </dgm:if>
          <dgm:else name="Name21">
            <dgm:constrLst>
              <dgm:constr type="primFontSz" for="des" ptType="node" op="equ" val="65"/>
              <dgm:constr type="l" for="ch" forName="image_accent_5" refType="w" fact="0.3677"/>
              <dgm:constr type="t" for="ch" forName="image_accent_5" refType="h" fact="0.0862"/>
              <dgm:constr type="w" for="ch" forName="image_accent_5" refType="w" fact="0.1022"/>
              <dgm:constr type="h" for="ch" forName="image_accent_5" refType="h" fact="0.1541"/>
              <dgm:constr type="l" for="ch" forName="image_5" refType="w" fact="0.3738"/>
              <dgm:constr type="t" for="ch" forName="image_5" refType="h" fact="0.0953"/>
              <dgm:constr type="w" for="ch" forName="image_5" refType="w" fact="0.0902"/>
              <dgm:constr type="h" for="ch" forName="image_5" refType="h" fact="0.1359"/>
              <dgm:constr type="l" for="ch" forName="image_accent_4" refType="w" fact="0.437"/>
              <dgm:constr type="t" for="ch" forName="image_accent_4" refType="h" fact="0.2416"/>
              <dgm:constr type="w" for="ch" forName="image_accent_4" refType="w" fact="0.1103"/>
              <dgm:constr type="h" for="ch" forName="image_accent_4" refType="h" fact="0.1662"/>
              <dgm:constr type="l" for="ch" forName="image_4" refType="w" fact="0.4434"/>
              <dgm:constr type="t" for="ch" forName="image_4" refType="h" fact="0.2513"/>
              <dgm:constr type="w" for="ch" forName="image_4" refType="w" fact="0.0973"/>
              <dgm:constr type="h" for="ch" forName="image_4" refType="h" fact="0.1467"/>
              <dgm:constr type="l" for="ch" forName="image_accent_2" refType="w" fact="0.3942"/>
              <dgm:constr type="t" for="ch" forName="image_accent_2" refType="h" fact="0.7134"/>
              <dgm:constr type="w" for="ch" forName="image_accent_2" refType="w" fact="0.1226"/>
              <dgm:constr type="h" for="ch" forName="image_accent_2" refType="h" fact="0.1849"/>
              <dgm:constr type="l" for="ch" forName="image_2" refType="w" fact="0.4014"/>
              <dgm:constr type="t" for="ch" forName="image_2" refType="h" fact="0.7243"/>
              <dgm:constr type="w" for="ch" forName="image_2" refType="w" fact="0.1082"/>
              <dgm:constr type="h" for="ch" forName="image_2" refType="h" fact="0.1631"/>
              <dgm:constr type="l" for="ch" forName="image_accent_3" refType="w" fact="0.4075"/>
              <dgm:constr type="t" for="ch" forName="image_accent_3" refType="h" fact="0.4525"/>
              <dgm:constr type="w" for="ch" forName="image_accent_3" refType="w" fact="0.1573"/>
              <dgm:constr type="h" for="ch" forName="image_accent_3" refType="h" fact="0.2371"/>
              <dgm:constr type="l" for="ch" forName="image_3" refType="w" fact="0.4158"/>
              <dgm:constr type="t" for="ch" forName="image_3" refType="h" fact="0.465"/>
              <dgm:constr type="w" for="ch" forName="image_3" refType="w" fact="0.1407"/>
              <dgm:constr type="h" for="ch" forName="image_3" refType="h" fact="0.212"/>
              <dgm:constr type="l" for="ch" forName="image_accent_1" refType="w" fact="0.5338"/>
              <dgm:constr type="t" for="ch" forName="image_accent_1" refType="h" fact="0.6466"/>
              <dgm:constr type="w" for="ch" forName="image_accent_1" refType="w" fact="0.2344"/>
              <dgm:constr type="h" for="ch" forName="image_accent_1" refType="h" fact="0.3534"/>
              <dgm:constr type="l" for="ch" forName="image_1" refType="w" fact="0.5428"/>
              <dgm:constr type="t" for="ch" forName="image_1" refType="h" fact="0.6602"/>
              <dgm:constr type="w" for="ch" forName="image_1" refType="w" fact="0.2164"/>
              <dgm:constr type="h" for="ch" forName="image_1" refType="h" fact="0.3262"/>
              <dgm:constr type="l" for="ch" forName="parent_text_1" refType="w" fact="0.6522"/>
              <dgm:constr type="t" for="ch" forName="parent_text_1" refType="h" fact="0.465"/>
              <dgm:constr type="w" for="ch" forName="parent_text_1" refType="w" fact="0.3478"/>
              <dgm:constr type="h" for="ch" forName="parent_text_1" refType="h" fact="0.165"/>
              <dgm:constr type="l" for="ch" forName="accent_1" refType="w" fact="0.5492"/>
              <dgm:constr type="t" for="ch" forName="accent_1" refType="h" fact="0.3864"/>
              <dgm:constr type="w" for="ch" forName="accent_1" refType="w" fact="0.0696"/>
              <dgm:constr type="h" for="ch" forName="accent_1" refType="h" fact="0.1049"/>
              <dgm:constr type="l" for="ch" forName="parent_text_3" refType="w" fact="0.034"/>
              <dgm:constr type="t" for="ch" forName="parent_text_3" refType="h" fact="0.465"/>
              <dgm:constr type="w" for="ch" forName="parent_text_3" refType="w" fact="0.3478"/>
              <dgm:constr type="h" for="ch" forName="parent_text_3" refType="h" fact="0.212"/>
              <dgm:constr type="l" for="ch" forName="parent_text_2" refType="w" fact="0.0211"/>
              <dgm:constr type="t" for="ch" forName="parent_text_2" refType="h" fact="0.7243"/>
              <dgm:constr type="w" for="ch" forName="parent_text_2" refType="w" fact="0.3478"/>
              <dgm:constr type="h" for="ch" forName="parent_text_2" refType="h" fact="0.1631"/>
              <dgm:constr type="l" for="ch" forName="parent_text_4" refType="w" fact="0.0644"/>
              <dgm:constr type="t" for="ch" forName="parent_text_4" refType="h" fact="0.2513"/>
              <dgm:constr type="w" for="ch" forName="parent_text_4" refType="w" fact="0.3478"/>
              <dgm:constr type="h" for="ch" forName="parent_text_4" refType="h" fact="0.1467"/>
              <dgm:constr type="l" for="ch" forName="accent_2" refType="w" fact="0.322"/>
              <dgm:constr type="t" for="ch" forName="accent_2" refType="h" fact="0.0194"/>
              <dgm:constr type="w" for="ch" forName="accent_2" refType="w" fact="0.0515"/>
              <dgm:constr type="h" for="ch" forName="accent_2" refType="h" fact="0.0777"/>
              <dgm:constr type="l" for="ch" forName="accent_3" refType="w" fact="0.2705"/>
              <dgm:constr type="t" for="ch" forName="accent_3" refType="h" fact="0"/>
              <dgm:constr type="w" for="ch" forName="accent_3" refType="w" fact="0.0258"/>
              <dgm:constr type="h" for="ch" forName="accent_3" refType="h" fact="0.0388"/>
              <dgm:constr type="l" for="ch" forName="parent_text_5" refType="w" fact="0"/>
              <dgm:constr type="t" for="ch" forName="parent_text_5" refType="h" fact="0.0953"/>
              <dgm:constr type="w" for="ch" forName="parent_text_5" refType="w" fact="0.3478"/>
              <dgm:constr type="h" for="ch" forName="parent_text_5" refType="h" fact="0.1359"/>
              <dgm:constr type="l" for="ch" forName="accent_4" refType="w" fact="0.3478"/>
              <dgm:constr type="t" for="ch" forName="accent_4" refType="h" fact="0.8932"/>
              <dgm:constr type="w" for="ch" forName="accent_4" refType="w" fact="0.0386"/>
              <dgm:constr type="h" for="ch" forName="accent_4" refType="h" fact="0.0583"/>
            </dgm:constrLst>
          </dgm:else>
        </dgm:choose>
      </dgm:if>
      <dgm:if name="Name22" axis="ch" ptType="node" func="cnt" op="equ" val="6">
        <dgm:alg type="composite">
          <dgm:param type="ar" val="1.1351"/>
        </dgm:alg>
        <dgm:choose name="Name23">
          <dgm:if name="Name24" func="var" arg="dir" op="equ" val="norm">
            <dgm:constrLst>
              <dgm:constr type="primFontSz" for="des" ptType="node" op="equ" val="65"/>
              <dgm:constr type="l" for="ch" forName="image_accent_6" refType="w" fact="0.3864"/>
              <dgm:constr type="t" for="ch" forName="image_accent_6" refType="h" fact="0.7456"/>
              <dgm:constr type="w" for="ch" forName="image_accent_6" refType="w" fact="0.1757"/>
              <dgm:constr type="h" for="ch" forName="image_accent_6" refType="h" fact="0.1995"/>
              <dgm:constr type="l" for="ch" forName="image_6" refType="w" fact="0.3957"/>
              <dgm:constr type="t" for="ch" forName="image_6" refType="h" fact="0.7561"/>
              <dgm:constr type="w" for="ch" forName="image_6" refType="w" fact="0.1572"/>
              <dgm:constr type="h" for="ch" forName="image_6" refType="h" fact="0.1784"/>
              <dgm:constr type="l" for="ch" forName="image_accent_5" refType="w" fact="0.5301"/>
              <dgm:constr type="t" for="ch" forName="image_accent_5" refType="h" fact="0.0649"/>
              <dgm:constr type="w" for="ch" forName="image_accent_5" refType="w" fact="0.1022"/>
              <dgm:constr type="h" for="ch" forName="image_accent_5" refType="h" fact="0.116"/>
              <dgm:constr type="l" for="ch" forName="image_5" refType="w" fact="0.5361"/>
              <dgm:constr type="t" for="ch" forName="image_5" refType="h" fact="0.0717"/>
              <dgm:constr type="w" for="ch" forName="image_5" refType="w" fact="0.0902"/>
              <dgm:constr type="h" for="ch" forName="image_5" refType="h" fact="0.1023"/>
              <dgm:constr type="l" for="ch" forName="image_accent_4" refType="w" fact="0.4528"/>
              <dgm:constr type="t" for="ch" forName="image_accent_4" refType="h" fact="0.1819"/>
              <dgm:constr type="w" for="ch" forName="image_accent_4" refType="w" fact="0.1103"/>
              <dgm:constr type="h" for="ch" forName="image_accent_4" refType="h" fact="0.1251"/>
              <dgm:constr type="l" for="ch" forName="image_4" refType="w" fact="0.4593"/>
              <dgm:constr type="t" for="ch" forName="image_4" refType="h" fact="0.1892"/>
              <dgm:constr type="w" for="ch" forName="image_4" refType="w" fact="0.0973"/>
              <dgm:constr type="h" for="ch" forName="image_4" refType="h" fact="0.1104"/>
              <dgm:constr type="l" for="ch" forName="image_accent_2" refType="w" fact="0.4832"/>
              <dgm:constr type="t" for="ch" forName="image_accent_2" refType="h" fact="0.5371"/>
              <dgm:constr type="w" for="ch" forName="image_accent_2" refType="w" fact="0.1226"/>
              <dgm:constr type="h" for="ch" forName="image_accent_2" refType="h" fact="0.1392"/>
              <dgm:constr type="l" for="ch" forName="image_2" refType="w" fact="0.4904"/>
              <dgm:constr type="t" for="ch" forName="image_2" refType="h" fact="0.5453"/>
              <dgm:constr type="w" for="ch" forName="image_2" refType="w" fact="0.1082"/>
              <dgm:constr type="h" for="ch" forName="image_2" refType="h" fact="0.1228"/>
              <dgm:constr type="l" for="ch" forName="image_accent_3" refType="w" fact="0.4352"/>
              <dgm:constr type="t" for="ch" forName="image_accent_3" refType="h" fact="0.3407"/>
              <dgm:constr type="w" for="ch" forName="image_accent_3" refType="w" fact="0.1573"/>
              <dgm:constr type="h" for="ch" forName="image_accent_3" refType="h" fact="0.1785"/>
              <dgm:constr type="l" for="ch" forName="image_3" refType="w" fact="0.4435"/>
              <dgm:constr type="t" for="ch" forName="image_3" refType="h" fact="0.3501"/>
              <dgm:constr type="w" for="ch" forName="image_3" refType="w" fact="0.1407"/>
              <dgm:constr type="h" for="ch" forName="image_3" refType="h" fact="0.1596"/>
              <dgm:constr type="l" for="ch" forName="image_accent_1" refType="w" fact="0.2318"/>
              <dgm:constr type="t" for="ch" forName="image_accent_1" refType="h" fact="0.4869"/>
              <dgm:constr type="w" for="ch" forName="image_accent_1" refType="w" fact="0.2344"/>
              <dgm:constr type="h" for="ch" forName="image_accent_1" refType="h" fact="0.2661"/>
              <dgm:constr type="l" for="ch" forName="image_1" refType="w" fact="0.2401"/>
              <dgm:constr type="t" for="ch" forName="image_1" refType="h" fact="0.4971"/>
              <dgm:constr type="w" for="ch" forName="image_1" refType="w" fact="0.2164"/>
              <dgm:constr type="h" for="ch" forName="image_1" refType="h" fact="0.2456"/>
              <dgm:constr type="l" for="ch" forName="parent_text_1" refType="w" fact="0"/>
              <dgm:constr type="t" for="ch" forName="parent_text_1" refType="h" fact="0.3501"/>
              <dgm:constr type="w" for="ch" forName="parent_text_1" refType="w" fact="0.3478"/>
              <dgm:constr type="h" for="ch" forName="parent_text_1" refType="h" fact="0.125"/>
              <dgm:constr type="l" for="ch" forName="accent_1" refType="w" fact="0.3813"/>
              <dgm:constr type="t" for="ch" forName="accent_1" refType="h" fact="0.2909"/>
              <dgm:constr type="w" for="ch" forName="accent_1" refType="w" fact="0.0696"/>
              <dgm:constr type="h" for="ch" forName="accent_1" refType="h" fact="0.0789"/>
              <dgm:constr type="l" for="ch" forName="parent_text_2" refType="w" fact="0.6311"/>
              <dgm:constr type="t" for="ch" forName="parent_text_2" refType="h" fact="0.5453"/>
              <dgm:constr type="w" for="ch" forName="parent_text_2" refType="w" fact="0.3478"/>
              <dgm:constr type="h" for="ch" forName="parent_text_2" refType="h" fact="0.1228"/>
              <dgm:constr type="l" for="ch" forName="parent_text_4" refType="w" fact="0.5878"/>
              <dgm:constr type="t" for="ch" forName="parent_text_4" refType="h" fact="0.1892"/>
              <dgm:constr type="w" for="ch" forName="parent_text_4" refType="w" fact="0.3478"/>
              <dgm:constr type="h" for="ch" forName="parent_text_4" refType="h" fact="0.1104"/>
              <dgm:constr type="l" for="ch" forName="accent_2" refType="w" fact="0.6265"/>
              <dgm:constr type="t" for="ch" forName="accent_2" refType="h" fact="0.0146"/>
              <dgm:constr type="w" for="ch" forName="accent_2" refType="w" fact="0.0515"/>
              <dgm:constr type="h" for="ch" forName="accent_2" refType="h" fact="0.0585"/>
              <dgm:constr type="l" for="ch" forName="accent_3" refType="w" fact="0.7038"/>
              <dgm:constr type="t" for="ch" forName="accent_3" refType="h" fact="0"/>
              <dgm:constr type="w" for="ch" forName="accent_3" refType="w" fact="0.0258"/>
              <dgm:constr type="h" for="ch" forName="accent_3" refType="h" fact="0.0292"/>
              <dgm:constr type="l" for="ch" forName="parent_text_5" refType="w" fact="0.6522"/>
              <dgm:constr type="t" for="ch" forName="parent_text_5" refType="h" fact="0.0717"/>
              <dgm:constr type="w" for="ch" forName="parent_text_5" refType="w" fact="0.3478"/>
              <dgm:constr type="h" for="ch" forName="parent_text_5" refType="h" fact="0.1023"/>
              <dgm:constr type="l" for="ch" forName="parent_text_3" refType="w" fact="0.6182"/>
              <dgm:constr type="t" for="ch" forName="parent_text_3" refType="h" fact="0.3501"/>
              <dgm:constr type="w" for="ch" forName="parent_text_3" refType="w" fact="0.3478"/>
              <dgm:constr type="h" for="ch" forName="parent_text_3" refType="h" fact="0.1596"/>
              <dgm:constr type="l" for="ch" forName="accent_4" refType="w" fact="0.5538"/>
              <dgm:constr type="t" for="ch" forName="accent_4" refType="h" fact="0.9211"/>
              <dgm:constr type="w" for="ch" forName="accent_4" refType="w" fact="0.0696"/>
              <dgm:constr type="h" for="ch" forName="accent_4" refType="h" fact="0.0789"/>
              <dgm:constr type="l" for="ch" forName="parent_text_6" refType="w" fact="0.0195"/>
              <dgm:constr type="t" for="ch" forName="parent_text_6" refType="h" fact="0.7561"/>
              <dgm:constr type="w" for="ch" forName="parent_text_6" refType="w" fact="0.3478"/>
              <dgm:constr type="h" for="ch" forName="parent_text_6" refType="h" fact="0.1784"/>
              <dgm:constr type="l" for="ch" forName="accent_5" refType="w" fact="0.6182"/>
              <dgm:constr type="t" for="ch" forName="accent_5" refType="h" fact="0.6725"/>
              <dgm:constr type="w" for="ch" forName="accent_5" refType="w" fact="0.0386"/>
              <dgm:constr type="h" for="ch" forName="accent_5" refType="h" fact="0.0439"/>
            </dgm:constrLst>
          </dgm:if>
          <dgm:else name="Name25">
            <dgm:constrLst>
              <dgm:constr type="primFontSz" for="des" ptType="node" op="equ" val="65"/>
              <dgm:constr type="l" for="ch" forName="image_accent_6" refType="w" fact="0.4379"/>
              <dgm:constr type="t" for="ch" forName="image_accent_6" refType="h" fact="0.7456"/>
              <dgm:constr type="w" for="ch" forName="image_accent_6" refType="w" fact="0.1757"/>
              <dgm:constr type="h" for="ch" forName="image_accent_6" refType="h" fact="0.1995"/>
              <dgm:constr type="l" for="ch" forName="image_6" refType="w" fact="0.4471"/>
              <dgm:constr type="t" for="ch" forName="image_6" refType="h" fact="0.7561"/>
              <dgm:constr type="w" for="ch" forName="image_6" refType="w" fact="0.1572"/>
              <dgm:constr type="h" for="ch" forName="image_6" refType="h" fact="0.1784"/>
              <dgm:constr type="l" for="ch" forName="image_accent_5" refType="w" fact="0.3677"/>
              <dgm:constr type="t" for="ch" forName="image_accent_5" refType="h" fact="0.0649"/>
              <dgm:constr type="w" for="ch" forName="image_accent_5" refType="w" fact="0.1022"/>
              <dgm:constr type="h" for="ch" forName="image_accent_5" refType="h" fact="0.116"/>
              <dgm:constr type="l" for="ch" forName="image_5" refType="w" fact="0.3738"/>
              <dgm:constr type="t" for="ch" forName="image_5" refType="h" fact="0.0717"/>
              <dgm:constr type="w" for="ch" forName="image_5" refType="w" fact="0.0902"/>
              <dgm:constr type="h" for="ch" forName="image_5" refType="h" fact="0.1023"/>
              <dgm:constr type="l" for="ch" forName="image_accent_4" refType="w" fact="0.437"/>
              <dgm:constr type="t" for="ch" forName="image_accent_4" refType="h" fact="0.1819"/>
              <dgm:constr type="w" for="ch" forName="image_accent_4" refType="w" fact="0.1103"/>
              <dgm:constr type="h" for="ch" forName="image_accent_4" refType="h" fact="0.1251"/>
              <dgm:constr type="l" for="ch" forName="image_4" refType="w" fact="0.4434"/>
              <dgm:constr type="t" for="ch" forName="image_4" refType="h" fact="0.1892"/>
              <dgm:constr type="w" for="ch" forName="image_4" refType="w" fact="0.0973"/>
              <dgm:constr type="h" for="ch" forName="image_4" refType="h" fact="0.1104"/>
              <dgm:constr type="l" for="ch" forName="image_accent_2" refType="w" fact="0.3942"/>
              <dgm:constr type="t" for="ch" forName="image_accent_2" refType="h" fact="0.5371"/>
              <dgm:constr type="w" for="ch" forName="image_accent_2" refType="w" fact="0.1226"/>
              <dgm:constr type="h" for="ch" forName="image_accent_2" refType="h" fact="0.1392"/>
              <dgm:constr type="l" for="ch" forName="image_2" refType="w" fact="0.4014"/>
              <dgm:constr type="t" for="ch" forName="image_2" refType="h" fact="0.5453"/>
              <dgm:constr type="w" for="ch" forName="image_2" refType="w" fact="0.1082"/>
              <dgm:constr type="h" for="ch" forName="image_2" refType="h" fact="0.1228"/>
              <dgm:constr type="l" for="ch" forName="image_accent_3" refType="w" fact="0.4075"/>
              <dgm:constr type="t" for="ch" forName="image_accent_3" refType="h" fact="0.3407"/>
              <dgm:constr type="w" for="ch" forName="image_accent_3" refType="w" fact="0.1573"/>
              <dgm:constr type="h" for="ch" forName="image_accent_3" refType="h" fact="0.1785"/>
              <dgm:constr type="l" for="ch" forName="image_3" refType="w" fact="0.4158"/>
              <dgm:constr type="t" for="ch" forName="image_3" refType="h" fact="0.3501"/>
              <dgm:constr type="w" for="ch" forName="image_3" refType="w" fact="0.1407"/>
              <dgm:constr type="h" for="ch" forName="image_3" refType="h" fact="0.1596"/>
              <dgm:constr type="l" for="ch" forName="image_accent_1" refType="w" fact="0.5338"/>
              <dgm:constr type="t" for="ch" forName="image_accent_1" refType="h" fact="0.4869"/>
              <dgm:constr type="w" for="ch" forName="image_accent_1" refType="w" fact="0.2344"/>
              <dgm:constr type="h" for="ch" forName="image_accent_1" refType="h" fact="0.2661"/>
              <dgm:constr type="l" for="ch" forName="image_1" refType="w" fact="0.5435"/>
              <dgm:constr type="t" for="ch" forName="image_1" refType="h" fact="0.4971"/>
              <dgm:constr type="w" for="ch" forName="image_1" refType="w" fact="0.2164"/>
              <dgm:constr type="h" for="ch" forName="image_1" refType="h" fact="0.2456"/>
              <dgm:constr type="l" for="ch" forName="parent_text_1" refType="w" fact="0.6522"/>
              <dgm:constr type="t" for="ch" forName="parent_text_1" refType="h" fact="0.3501"/>
              <dgm:constr type="w" for="ch" forName="parent_text_1" refType="w" fact="0.3478"/>
              <dgm:constr type="h" for="ch" forName="parent_text_1" refType="h" fact="0.125"/>
              <dgm:constr type="l" for="ch" forName="accent_1" refType="w" fact="0.5492"/>
              <dgm:constr type="t" for="ch" forName="accent_1" refType="h" fact="0.2909"/>
              <dgm:constr type="w" for="ch" forName="accent_1" refType="w" fact="0.0696"/>
              <dgm:constr type="h" for="ch" forName="accent_1" refType="h" fact="0.0789"/>
              <dgm:constr type="l" for="ch" forName="parent_text_2" refType="w" fact="0.0211"/>
              <dgm:constr type="t" for="ch" forName="parent_text_2" refType="h" fact="0.5453"/>
              <dgm:constr type="w" for="ch" forName="parent_text_2" refType="w" fact="0.3478"/>
              <dgm:constr type="h" for="ch" forName="parent_text_2" refType="h" fact="0.1228"/>
              <dgm:constr type="l" for="ch" forName="parent_text_4" refType="w" fact="0.0644"/>
              <dgm:constr type="t" for="ch" forName="parent_text_4" refType="h" fact="0.1892"/>
              <dgm:constr type="w" for="ch" forName="parent_text_4" refType="w" fact="0.3478"/>
              <dgm:constr type="h" for="ch" forName="parent_text_4" refType="h" fact="0.1104"/>
              <dgm:constr type="l" for="ch" forName="accent_2" refType="w" fact="0.322"/>
              <dgm:constr type="t" for="ch" forName="accent_2" refType="h" fact="0.0146"/>
              <dgm:constr type="w" for="ch" forName="accent_2" refType="w" fact="0.0515"/>
              <dgm:constr type="h" for="ch" forName="accent_2" refType="h" fact="0.0585"/>
              <dgm:constr type="l" for="ch" forName="accent_3" refType="w" fact="0.2705"/>
              <dgm:constr type="t" for="ch" forName="accent_3" refType="h" fact="0"/>
              <dgm:constr type="w" for="ch" forName="accent_3" refType="w" fact="0.0258"/>
              <dgm:constr type="h" for="ch" forName="accent_3" refType="h" fact="0.0292"/>
              <dgm:constr type="l" for="ch" forName="parent_text_5" refType="w" fact="0"/>
              <dgm:constr type="t" for="ch" forName="parent_text_5" refType="h" fact="0.0717"/>
              <dgm:constr type="w" for="ch" forName="parent_text_5" refType="w" fact="0.3478"/>
              <dgm:constr type="h" for="ch" forName="parent_text_5" refType="h" fact="0.1023"/>
              <dgm:constr type="l" for="ch" forName="parent_text_3" refType="w" fact="0.034"/>
              <dgm:constr type="t" for="ch" forName="parent_text_3" refType="h" fact="0.3501"/>
              <dgm:constr type="w" for="ch" forName="parent_text_3" refType="w" fact="0.3478"/>
              <dgm:constr type="h" for="ch" forName="parent_text_3" refType="h" fact="0.1596"/>
              <dgm:constr type="l" for="ch" forName="accent_4" refType="w" fact="0.3766"/>
              <dgm:constr type="t" for="ch" forName="accent_4" refType="h" fact="0.9211"/>
              <dgm:constr type="w" for="ch" forName="accent_4" refType="w" fact="0.0696"/>
              <dgm:constr type="h" for="ch" forName="accent_4" refType="h" fact="0.0789"/>
              <dgm:constr type="l" for="ch" forName="parent_text_6" refType="w" fact="0.6328"/>
              <dgm:constr type="t" for="ch" forName="parent_text_6" refType="h" fact="0.7561"/>
              <dgm:constr type="w" for="ch" forName="parent_text_6" refType="w" fact="0.3478"/>
              <dgm:constr type="h" for="ch" forName="parent_text_6" refType="h" fact="0.1784"/>
              <dgm:constr type="l" for="ch" forName="accent_5" refType="w" fact="0.3431"/>
              <dgm:constr type="t" for="ch" forName="accent_5" refType="h" fact="0.6725"/>
              <dgm:constr type="w" for="ch" forName="accent_5" refType="w" fact="0.0386"/>
              <dgm:constr type="h" for="ch" forName="accent_5" refType="h" fact="0.0439"/>
            </dgm:constrLst>
          </dgm:else>
        </dgm:choose>
      </dgm:if>
      <dgm:if name="Name26" axis="ch" ptType="node" func="cnt" op="equ" val="7">
        <dgm:alg type="composite">
          <dgm:param type="ar" val="1.0352"/>
        </dgm:alg>
        <dgm:choose name="Name27">
          <dgm:if name="Name28" func="var" arg="dir" op="equ" val="norm">
            <dgm:constrLst>
              <dgm:constr type="primFontSz" for="des" ptType="node" op="equ" val="65"/>
              <dgm:constr type="l" for="ch" forName="accent_1" refType="w" fact="0.7553"/>
              <dgm:constr type="t" for="ch" forName="accent_1" refType="h" fact="0.96"/>
              <dgm:constr type="w" for="ch" forName="accent_1" refType="w" fact="0.0386"/>
              <dgm:constr type="h" for="ch" forName="accent_1" refType="h" fact="0.04"/>
              <dgm:constr type="l" for="ch" forName="image_accent_2" refType="w" fact="0.4832"/>
              <dgm:constr type="t" for="ch" forName="image_accent_2" refType="h" fact="0.4899"/>
              <dgm:constr type="w" for="ch" forName="image_accent_2" refType="w" fact="0.1226"/>
              <dgm:constr type="h" for="ch" forName="image_accent_2" refType="h" fact="0.1269"/>
              <dgm:constr type="l" for="ch" forName="image_2" refType="w" fact="0.4904"/>
              <dgm:constr type="t" for="ch" forName="image_2" refType="h" fact="0.4973"/>
              <dgm:constr type="w" for="ch" forName="image_2" refType="w" fact="0.1082"/>
              <dgm:constr type="h" for="ch" forName="image_2" refType="h" fact="0.112"/>
              <dgm:constr type="l" for="ch" forName="image_accent_3" refType="w" fact="0.4352"/>
              <dgm:constr type="t" for="ch" forName="image_accent_3" refType="h" fact="0.3107"/>
              <dgm:constr type="w" for="ch" forName="image_accent_3" refType="w" fact="0.1573"/>
              <dgm:constr type="h" for="ch" forName="image_accent_3" refType="h" fact="0.1628"/>
              <dgm:constr type="l" for="ch" forName="image_3" refType="w" fact="0.4435"/>
              <dgm:constr type="t" for="ch" forName="image_3" refType="h" fact="0.3193"/>
              <dgm:constr type="w" for="ch" forName="image_3" refType="w" fact="0.1407"/>
              <dgm:constr type="h" for="ch" forName="image_3" refType="h" fact="0.1456"/>
              <dgm:constr type="l" for="ch" forName="image_accent_4" refType="w" fact="0.4528"/>
              <dgm:constr type="t" for="ch" forName="image_accent_4" refType="h" fact="0.1659"/>
              <dgm:constr type="w" for="ch" forName="image_accent_4" refType="w" fact="0.1103"/>
              <dgm:constr type="h" for="ch" forName="image_accent_4" refType="h" fact="0.1141"/>
              <dgm:constr type="l" for="ch" forName="image_4" refType="w" fact="0.4593"/>
              <dgm:constr type="t" for="ch" forName="image_4" refType="h" fact="0.1726"/>
              <dgm:constr type="w" for="ch" forName="image_4" refType="w" fact="0.0973"/>
              <dgm:constr type="h" for="ch" forName="image_4" refType="h" fact="0.1007"/>
              <dgm:constr type="l" for="ch" forName="image_accent_5" refType="w" fact="0.5301"/>
              <dgm:constr type="t" for="ch" forName="image_accent_5" refType="h" fact="0.0592"/>
              <dgm:constr type="w" for="ch" forName="image_accent_5" refType="w" fact="0.1022"/>
              <dgm:constr type="h" for="ch" forName="image_accent_5" refType="h" fact="0.1058"/>
              <dgm:constr type="l" for="ch" forName="image_5" refType="w" fact="0.5361"/>
              <dgm:constr type="t" for="ch" forName="image_5" refType="h" fact="0.0654"/>
              <dgm:constr type="w" for="ch" forName="image_5" refType="w" fact="0.0902"/>
              <dgm:constr type="h" for="ch" forName="image_5" refType="h" fact="0.0933"/>
              <dgm:constr type="l" for="ch" forName="image_accent_6" refType="w" fact="0.3864"/>
              <dgm:constr type="t" for="ch" forName="image_accent_6" refType="h" fact="0.68"/>
              <dgm:constr type="w" for="ch" forName="image_accent_6" refType="w" fact="0.1757"/>
              <dgm:constr type="h" for="ch" forName="image_accent_6" refType="h" fact="0.1819"/>
              <dgm:constr type="l" for="ch" forName="image_6" refType="w" fact="0.3957"/>
              <dgm:constr type="t" for="ch" forName="image_6" refType="h" fact="0.6896"/>
              <dgm:constr type="w" for="ch" forName="image_6" refType="w" fact="0.1572"/>
              <dgm:constr type="h" for="ch" forName="image_6" refType="h" fact="0.1627"/>
              <dgm:constr type="l" for="ch" forName="image_accent_7" refType="w" fact="0.5291"/>
              <dgm:constr type="t" for="ch" forName="image_accent_7" refType="h" fact="0.8325"/>
              <dgm:constr type="w" for="ch" forName="image_accent_7" refType="w" fact="0.1103"/>
              <dgm:constr type="h" for="ch" forName="image_accent_7" refType="h" fact="0.1141"/>
              <dgm:constr type="l" for="ch" forName="image_7" refType="w" fact="0.5356"/>
              <dgm:constr type="t" for="ch" forName="image_7" refType="h" fact="0.8392"/>
              <dgm:constr type="w" for="ch" forName="image_7" refType="w" fact="0.0973"/>
              <dgm:constr type="h" for="ch" forName="image_7" refType="h" fact="0.1007"/>
              <dgm:constr type="l" for="ch" forName="image_accent_1" refType="w" fact="0.2318"/>
              <dgm:constr type="t" for="ch" forName="image_accent_1" refType="h" fact="0.444"/>
              <dgm:constr type="w" for="ch" forName="image_accent_1" refType="w" fact="0.2344"/>
              <dgm:constr type="h" for="ch" forName="image_accent_1" refType="h" fact="0.2426"/>
              <dgm:constr type="l" for="ch" forName="image_1" refType="w" fact="0.2408"/>
              <dgm:constr type="t" for="ch" forName="image_1" refType="h" fact="0.4533"/>
              <dgm:constr type="w" for="ch" forName="image_1" refType="w" fact="0.2164"/>
              <dgm:constr type="h" for="ch" forName="image_1" refType="h" fact="0.224"/>
              <dgm:constr type="l" for="ch" forName="parent_text_1" refType="w" fact="0"/>
              <dgm:constr type="t" for="ch" forName="parent_text_1" refType="h" fact="0.3193"/>
              <dgm:constr type="w" for="ch" forName="parent_text_1" refType="w" fact="0.3478"/>
              <dgm:constr type="h" for="ch" forName="parent_text_1" refType="h" fact="0.115"/>
              <dgm:constr type="l" for="ch" forName="accent_2" refType="w" fact="0.3813"/>
              <dgm:constr type="t" for="ch" forName="accent_2" refType="h" fact="0.2653"/>
              <dgm:constr type="w" for="ch" forName="accent_2" refType="w" fact="0.0696"/>
              <dgm:constr type="h" for="ch" forName="accent_2" refType="h" fact="0.072"/>
              <dgm:constr type="l" for="ch" forName="parent_text_2" refType="w" fact="0.6311"/>
              <dgm:constr type="t" for="ch" forName="parent_text_2" refType="h" fact="0.4973"/>
              <dgm:constr type="w" for="ch" forName="parent_text_2" refType="w" fact="0.3478"/>
              <dgm:constr type="h" for="ch" forName="parent_text_2" refType="h" fact="0.112"/>
              <dgm:constr type="l" for="ch" forName="parent_text_4" refType="w" fact="0.5878"/>
              <dgm:constr type="t" for="ch" forName="parent_text_4" refType="h" fact="0.1726"/>
              <dgm:constr type="w" for="ch" forName="parent_text_4" refType="w" fact="0.3478"/>
              <dgm:constr type="h" for="ch" forName="parent_text_4" refType="h" fact="0.1007"/>
              <dgm:constr type="l" for="ch" forName="accent_3" refType="w" fact="0.7038"/>
              <dgm:constr type="t" for="ch" forName="accent_3" refType="h" fact="0"/>
              <dgm:constr type="w" for="ch" forName="accent_3" refType="w" fact="0.0258"/>
              <dgm:constr type="h" for="ch" forName="accent_3" refType="h" fact="0.0267"/>
              <dgm:constr type="l" for="ch" forName="parent_text_5" refType="w" fact="0.6522"/>
              <dgm:constr type="t" for="ch" forName="parent_text_5" refType="h" fact="0.0654"/>
              <dgm:constr type="w" for="ch" forName="parent_text_5" refType="w" fact="0.3478"/>
              <dgm:constr type="h" for="ch" forName="parent_text_5" refType="h" fact="0.0933"/>
              <dgm:constr type="l" for="ch" forName="parent_text_3" refType="w" fact="0.6182"/>
              <dgm:constr type="t" for="ch" forName="parent_text_3" refType="h" fact="0.3193"/>
              <dgm:constr type="w" for="ch" forName="parent_text_3" refType="w" fact="0.3478"/>
              <dgm:constr type="h" for="ch" forName="parent_text_3" refType="h" fact="0.1456"/>
              <dgm:constr type="l" for="ch" forName="parent_text_6" refType="w" fact="0.02"/>
              <dgm:constr type="t" for="ch" forName="parent_text_6" refType="h" fact="0.6896"/>
              <dgm:constr type="w" for="ch" forName="parent_text_6" refType="w" fact="0.3478"/>
              <dgm:constr type="h" for="ch" forName="parent_text_6" refType="h" fact="0.1627"/>
              <dgm:constr type="l" for="ch" forName="accent_4" refType="w" fact="0.6265"/>
              <dgm:constr type="t" for="ch" forName="accent_4" refType="h" fact="0.0213"/>
              <dgm:constr type="w" for="ch" forName="accent_4" refType="w" fact="0.0515"/>
              <dgm:constr type="h" for="ch" forName="accent_4" refType="h" fact="0.0533"/>
              <dgm:constr type="l" for="ch" forName="accent_5" refType="w" fact="0.6522"/>
              <dgm:constr type="t" for="ch" forName="accent_5" refType="h" fact="0.92"/>
              <dgm:constr type="w" for="ch" forName="accent_5" refType="w" fact="0.0696"/>
              <dgm:constr type="h" for="ch" forName="accent_5" refType="h" fact="0.072"/>
              <dgm:constr type="l" for="ch" forName="parent_text_7" refType="w" fact="0.105"/>
              <dgm:constr type="t" for="ch" forName="parent_text_7" refType="h" fact="0.87"/>
              <dgm:constr type="w" for="ch" forName="parent_text_7" refType="w" fact="0.407"/>
              <dgm:constr type="h" for="ch" forName="parent_text_7" refType="h" fact="0.13"/>
              <dgm:constr type="l" for="ch" forName="accent_6" refType="w" fact="0.6136"/>
              <dgm:constr type="t" for="ch" forName="accent_6" refType="h" fact="0.6133"/>
              <dgm:constr type="w" for="ch" forName="accent_6" refType="w" fact="0.0386"/>
              <dgm:constr type="h" for="ch" forName="accent_6" refType="h" fact="0.04"/>
            </dgm:constrLst>
          </dgm:if>
          <dgm:else name="Name29">
            <dgm:constrLst>
              <dgm:constr type="primFontSz" for="des" ptType="node" op="equ" val="65"/>
              <dgm:constr type="l" for="ch" forName="accent_1" refType="w" fact="0.2061"/>
              <dgm:constr type="t" for="ch" forName="accent_1" refType="h" fact="0.96"/>
              <dgm:constr type="w" for="ch" forName="accent_1" refType="w" fact="0.0386"/>
              <dgm:constr type="h" for="ch" forName="accent_1" refType="h" fact="0.04"/>
              <dgm:constr type="l" for="ch" forName="image_accent_7" refType="w" fact="0.3606"/>
              <dgm:constr type="t" for="ch" forName="image_accent_7" refType="h" fact="0.8325"/>
              <dgm:constr type="w" for="ch" forName="image_accent_7" refType="w" fact="0.1103"/>
              <dgm:constr type="h" for="ch" forName="image_accent_7" refType="h" fact="0.1141"/>
              <dgm:constr type="l" for="ch" forName="image_7" refType="w" fact="0.3671"/>
              <dgm:constr type="t" for="ch" forName="image_7" refType="h" fact="0.8392"/>
              <dgm:constr type="w" for="ch" forName="image_7" refType="w" fact="0.0973"/>
              <dgm:constr type="h" for="ch" forName="image_7" refType="h" fact="0.1007"/>
              <dgm:constr type="l" for="ch" forName="image_accent_6" refType="w" fact="0.4379"/>
              <dgm:constr type="t" for="ch" forName="image_accent_6" refType="h" fact="0.68"/>
              <dgm:constr type="w" for="ch" forName="image_accent_6" refType="w" fact="0.1757"/>
              <dgm:constr type="h" for="ch" forName="image_accent_6" refType="h" fact="0.1819"/>
              <dgm:constr type="l" for="ch" forName="image_6" refType="w" fact="0.4471"/>
              <dgm:constr type="t" for="ch" forName="image_6" refType="h" fact="0.6896"/>
              <dgm:constr type="w" for="ch" forName="image_6" refType="w" fact="0.1572"/>
              <dgm:constr type="h" for="ch" forName="image_6" refType="h" fact="0.1627"/>
              <dgm:constr type="l" for="ch" forName="image_accent_5" refType="w" fact="0.3677"/>
              <dgm:constr type="t" for="ch" forName="image_accent_5" refType="h" fact="0.0592"/>
              <dgm:constr type="w" for="ch" forName="image_accent_5" refType="w" fact="0.1022"/>
              <dgm:constr type="h" for="ch" forName="image_accent_5" refType="h" fact="0.1058"/>
              <dgm:constr type="l" for="ch" forName="image_5" refType="w" fact="0.3738"/>
              <dgm:constr type="t" for="ch" forName="image_5" refType="h" fact="0.0654"/>
              <dgm:constr type="w" for="ch" forName="image_5" refType="w" fact="0.0902"/>
              <dgm:constr type="h" for="ch" forName="image_5" refType="h" fact="0.0933"/>
              <dgm:constr type="l" for="ch" forName="image_accent_4" refType="w" fact="0.437"/>
              <dgm:constr type="t" for="ch" forName="image_accent_4" refType="h" fact="0.1659"/>
              <dgm:constr type="w" for="ch" forName="image_accent_4" refType="w" fact="0.1103"/>
              <dgm:constr type="h" for="ch" forName="image_accent_4" refType="h" fact="0.1141"/>
              <dgm:constr type="l" for="ch" forName="image_4" refType="w" fact="0.4434"/>
              <dgm:constr type="t" for="ch" forName="image_4" refType="h" fact="0.1726"/>
              <dgm:constr type="w" for="ch" forName="image_4" refType="w" fact="0.0973"/>
              <dgm:constr type="h" for="ch" forName="image_4" refType="h" fact="0.1007"/>
              <dgm:constr type="l" for="ch" forName="image_accent_2" refType="w" fact="0.3942"/>
              <dgm:constr type="t" for="ch" forName="image_accent_2" refType="h" fact="0.4899"/>
              <dgm:constr type="w" for="ch" forName="image_accent_2" refType="w" fact="0.1226"/>
              <dgm:constr type="h" for="ch" forName="image_accent_2" refType="h" fact="0.1269"/>
              <dgm:constr type="l" for="ch" forName="image_2" refType="w" fact="0.4014"/>
              <dgm:constr type="t" for="ch" forName="image_2" refType="h" fact="0.4973"/>
              <dgm:constr type="w" for="ch" forName="image_2" refType="w" fact="0.1082"/>
              <dgm:constr type="h" for="ch" forName="image_2" refType="h" fact="0.112"/>
              <dgm:constr type="l" for="ch" forName="image_accent_3" refType="w" fact="0.4075"/>
              <dgm:constr type="t" for="ch" forName="image_accent_3" refType="h" fact="0.3107"/>
              <dgm:constr type="w" for="ch" forName="image_accent_3" refType="w" fact="0.1573"/>
              <dgm:constr type="h" for="ch" forName="image_accent_3" refType="h" fact="0.1628"/>
              <dgm:constr type="l" for="ch" forName="image_3" refType="w" fact="0.4158"/>
              <dgm:constr type="t" for="ch" forName="image_3" refType="h" fact="0.3193"/>
              <dgm:constr type="w" for="ch" forName="image_3" refType="w" fact="0.1407"/>
              <dgm:constr type="h" for="ch" forName="image_3" refType="h" fact="0.1456"/>
              <dgm:constr type="l" for="ch" forName="image_accent_1" refType="w" fact="0.5338"/>
              <dgm:constr type="t" for="ch" forName="image_accent_1" refType="h" fact="0.444"/>
              <dgm:constr type="w" for="ch" forName="image_accent_1" refType="w" fact="0.2344"/>
              <dgm:constr type="h" for="ch" forName="image_accent_1" refType="h" fact="0.2426"/>
              <dgm:constr type="l" for="ch" forName="image_1" refType="w" fact="0.5428"/>
              <dgm:constr type="t" for="ch" forName="image_1" refType="h" fact="0.4533"/>
              <dgm:constr type="w" for="ch" forName="image_1" refType="w" fact="0.2164"/>
              <dgm:constr type="h" for="ch" forName="image_1" refType="h" fact="0.224"/>
              <dgm:constr type="l" for="ch" forName="parent_text_1" refType="w" fact="0.6522"/>
              <dgm:constr type="t" for="ch" forName="parent_text_1" refType="h" fact="0.3193"/>
              <dgm:constr type="w" for="ch" forName="parent_text_1" refType="w" fact="0.3478"/>
              <dgm:constr type="h" for="ch" forName="parent_text_1" refType="h" fact="0.115"/>
              <dgm:constr type="l" for="ch" forName="accent_2" refType="w" fact="0.5492"/>
              <dgm:constr type="t" for="ch" forName="accent_2" refType="h" fact="0.2653"/>
              <dgm:constr type="w" for="ch" forName="accent_2" refType="w" fact="0.0696"/>
              <dgm:constr type="h" for="ch" forName="accent_2" refType="h" fact="0.072"/>
              <dgm:constr type="l" for="ch" forName="parent_text_2" refType="w" fact="0.0211"/>
              <dgm:constr type="t" for="ch" forName="parent_text_2" refType="h" fact="0.4973"/>
              <dgm:constr type="w" for="ch" forName="parent_text_2" refType="w" fact="0.3478"/>
              <dgm:constr type="h" for="ch" forName="parent_text_2" refType="h" fact="0.112"/>
              <dgm:constr type="l" for="ch" forName="parent_text_4" refType="w" fact="0.0644"/>
              <dgm:constr type="t" for="ch" forName="parent_text_4" refType="h" fact="0.1726"/>
              <dgm:constr type="w" for="ch" forName="parent_text_4" refType="w" fact="0.3478"/>
              <dgm:constr type="h" for="ch" forName="parent_text_4" refType="h" fact="0.1007"/>
              <dgm:constr type="l" for="ch" forName="accent_3" refType="w" fact="0.2705"/>
              <dgm:constr type="t" for="ch" forName="accent_3" refType="h" fact="0"/>
              <dgm:constr type="w" for="ch" forName="accent_3" refType="w" fact="0.0258"/>
              <dgm:constr type="h" for="ch" forName="accent_3" refType="h" fact="0.0267"/>
              <dgm:constr type="l" for="ch" forName="parent_text_5" refType="w" fact="0"/>
              <dgm:constr type="t" for="ch" forName="parent_text_5" refType="h" fact="0.0654"/>
              <dgm:constr type="w" for="ch" forName="parent_text_5" refType="w" fact="0.3478"/>
              <dgm:constr type="h" for="ch" forName="parent_text_5" refType="h" fact="0.0933"/>
              <dgm:constr type="l" for="ch" forName="parent_text_3" refType="w" fact="0.034"/>
              <dgm:constr type="t" for="ch" forName="parent_text_3" refType="h" fact="0.3193"/>
              <dgm:constr type="w" for="ch" forName="parent_text_3" refType="w" fact="0.3478"/>
              <dgm:constr type="h" for="ch" forName="parent_text_3" refType="h" fact="0.1456"/>
              <dgm:constr type="l" for="ch" forName="parent_text_6" refType="w" fact="0.63"/>
              <dgm:constr type="t" for="ch" forName="parent_text_6" refType="h" fact="0.6896"/>
              <dgm:constr type="w" for="ch" forName="parent_text_6" refType="w" fact="0.3478"/>
              <dgm:constr type="h" for="ch" forName="parent_text_6" refType="h" fact="0.1627"/>
              <dgm:constr type="l" for="ch" forName="accent_4" refType="w" fact="0.322"/>
              <dgm:constr type="t" for="ch" forName="accent_4" refType="h" fact="0.0213"/>
              <dgm:constr type="w" for="ch" forName="accent_4" refType="w" fact="0.0515"/>
              <dgm:constr type="h" for="ch" forName="accent_4" refType="h" fact="0.0533"/>
              <dgm:constr type="l" for="ch" forName="accent_5" refType="w" fact="0.2782"/>
              <dgm:constr type="t" for="ch" forName="accent_5" refType="h" fact="0.92"/>
              <dgm:constr type="w" for="ch" forName="accent_5" refType="w" fact="0.0696"/>
              <dgm:constr type="h" for="ch" forName="accent_5" refType="h" fact="0.072"/>
              <dgm:constr type="l" for="ch" forName="parent_text_7" refType="w" fact="0.485"/>
              <dgm:constr type="t" for="ch" forName="parent_text_7" refType="h" fact="0.87"/>
              <dgm:constr type="w" for="ch" forName="parent_text_7" refType="w" fact="0.347"/>
              <dgm:constr type="h" for="ch" forName="parent_text_7" refType="h" fact="0.13"/>
              <dgm:constr type="l" for="ch" forName="accent_6" refType="w" fact="0.3478"/>
              <dgm:constr type="t" for="ch" forName="accent_6" refType="h" fact="0.6133"/>
              <dgm:constr type="w" for="ch" forName="accent_6" refType="w" fact="0.0386"/>
              <dgm:constr type="h" for="ch" forName="accent_6" refType="h" fact="0.04"/>
            </dgm:constrLst>
          </dgm:else>
        </dgm:choose>
        <dgm:layoutNode name="accent_6" styleLbl="alignNode1">
          <dgm:alg type="sp"/>
          <dgm:shape xmlns:r="http://schemas.openxmlformats.org/officeDocument/2006/relationships" type="donut" r:blip="">
            <dgm:adjLst>
              <dgm:adj idx="1" val="0.0746"/>
            </dgm:adjLst>
          </dgm:shape>
          <dgm:presOf/>
        </dgm:layoutNode>
      </dgm:if>
      <dgm:else name="Name30">
        <dgm:alg type="composite">
          <dgm:param type="ar" val="0.9705"/>
        </dgm:alg>
        <dgm:choose name="Name31">
          <dgm:if name="Name32" func="var" arg="dir" op="equ" val="norm">
            <dgm:constrLst>
              <dgm:constr type="primFontSz" for="des" ptType="node" op="equ" val="65"/>
              <dgm:constr type="l" for="ch" forName="accent_1" refType="w" fact="0.7599"/>
              <dgm:constr type="t" for="ch" forName="accent_1" refType="h" fact="0.925"/>
              <dgm:constr type="w" for="ch" forName="accent_1" refType="w" fact="0.0386"/>
              <dgm:constr type="h" for="ch" forName="accent_1" refType="h" fact="0.0375"/>
              <dgm:constr type="l" for="ch" forName="accent_2" refType="w" fact="0.6182"/>
              <dgm:constr type="t" for="ch" forName="accent_2" refType="h" fact="0.575"/>
              <dgm:constr type="w" for="ch" forName="accent_2" refType="w" fact="0.0386"/>
              <dgm:constr type="h" for="ch" forName="accent_2" refType="h" fact="0.0375"/>
              <dgm:constr type="l" for="ch" forName="image_accent_8" refType="w" fact="0.6449"/>
              <dgm:constr type="t" for="ch" forName="image_accent_8" refType="h" fact="0.8508"/>
              <dgm:constr type="w" for="ch" forName="image_accent_8" refType="w" fact="0.1022"/>
              <dgm:constr type="h" for="ch" forName="image_accent_8" refType="h" fact="0.0992"/>
              <dgm:constr type="l" for="ch" forName="image_8" refType="w" fact="0.6538"/>
              <dgm:constr type="t" for="ch" forName="image_8" refType="h" fact="0.8595"/>
              <dgm:constr type="w" for="ch" forName="image_8" refType="w" fact="0.0844"/>
              <dgm:constr type="h" for="ch" forName="image_8" refType="h" fact="0.0819"/>
              <dgm:constr type="l" for="ch" forName="image_accent_7" refType="w" fact="0.5291"/>
              <dgm:constr type="t" for="ch" forName="image_accent_7" refType="h" fact="0.7805"/>
              <dgm:constr type="w" for="ch" forName="image_accent_7" refType="w" fact="0.1103"/>
              <dgm:constr type="h" for="ch" forName="image_accent_7" refType="h" fact="0.107"/>
              <dgm:constr type="l" for="ch" forName="image_7" refType="w" fact="0.5356"/>
              <dgm:constr type="t" for="ch" forName="image_7" refType="h" fact="0.7868"/>
              <dgm:constr type="w" for="ch" forName="image_7" refType="w" fact="0.0973"/>
              <dgm:constr type="h" for="ch" forName="image_7" refType="h" fact="0.0944"/>
              <dgm:constr type="l" for="ch" forName="image_accent_6" refType="w" fact="0.3864"/>
              <dgm:constr type="t" for="ch" forName="image_accent_6" refType="h" fact="0.6375"/>
              <dgm:constr type="w" for="ch" forName="image_accent_6" refType="w" fact="0.1757"/>
              <dgm:constr type="h" for="ch" forName="image_accent_6" refType="h" fact="0.1706"/>
              <dgm:constr type="l" for="ch" forName="image_6" refType="w" fact="0.3957"/>
              <dgm:constr type="t" for="ch" forName="image_6" refType="h" fact="0.6465"/>
              <dgm:constr type="w" for="ch" forName="image_6" refType="w" fact="0.1572"/>
              <dgm:constr type="h" for="ch" forName="image_6" refType="h" fact="0.1525"/>
              <dgm:constr type="l" for="ch" forName="image_accent_5" refType="w" fact="0.5301"/>
              <dgm:constr type="t" for="ch" forName="image_accent_5" refType="h" fact="0.0555"/>
              <dgm:constr type="w" for="ch" forName="image_accent_5" refType="w" fact="0.1022"/>
              <dgm:constr type="h" for="ch" forName="image_accent_5" refType="h" fact="0.0992"/>
              <dgm:constr type="l" for="ch" forName="image_5" refType="w" fact="0.5361"/>
              <dgm:constr type="t" for="ch" forName="image_5" refType="h" fact="0.0613"/>
              <dgm:constr type="w" for="ch" forName="image_5" refType="w" fact="0.0902"/>
              <dgm:constr type="h" for="ch" forName="image_5" refType="h" fact="0.0875"/>
              <dgm:constr type="l" for="ch" forName="image_accent_4" refType="w" fact="0.4528"/>
              <dgm:constr type="t" for="ch" forName="image_accent_4" refType="h" fact="0.1555"/>
              <dgm:constr type="w" for="ch" forName="image_accent_4" refType="w" fact="0.1103"/>
              <dgm:constr type="h" for="ch" forName="image_accent_4" refType="h" fact="0.107"/>
              <dgm:constr type="l" for="ch" forName="image_4" refType="w" fact="0.4593"/>
              <dgm:constr type="t" for="ch" forName="image_4" refType="h" fact="0.1618"/>
              <dgm:constr type="w" for="ch" forName="image_4" refType="w" fact="0.0973"/>
              <dgm:constr type="h" for="ch" forName="image_4" refType="h" fact="0.0944"/>
              <dgm:constr type="l" for="ch" forName="image_accent_2" refType="w" fact="0.4832"/>
              <dgm:constr type="t" for="ch" forName="image_accent_2" refType="h" fact="0.4593"/>
              <dgm:constr type="w" for="ch" forName="image_accent_2" refType="w" fact="0.1226"/>
              <dgm:constr type="h" for="ch" forName="image_accent_2" refType="h" fact="0.119"/>
              <dgm:constr type="l" for="ch" forName="image_2" refType="w" fact="0.4904"/>
              <dgm:constr type="t" for="ch" forName="image_2" refType="h" fact="0.4663"/>
              <dgm:constr type="w" for="ch" forName="image_2" refType="w" fact="0.1082"/>
              <dgm:constr type="h" for="ch" forName="image_2" refType="h" fact="0.105"/>
              <dgm:constr type="l" for="ch" forName="image_accent_3" refType="w" fact="0.4352"/>
              <dgm:constr type="t" for="ch" forName="image_accent_3" refType="h" fact="0.2913"/>
              <dgm:constr type="w" for="ch" forName="image_accent_3" refType="w" fact="0.1573"/>
              <dgm:constr type="h" for="ch" forName="image_accent_3" refType="h" fact="0.1526"/>
              <dgm:constr type="l" for="ch" forName="image_3" refType="w" fact="0.4435"/>
              <dgm:constr type="t" for="ch" forName="image_3" refType="h" fact="0.2993"/>
              <dgm:constr type="w" for="ch" forName="image_3" refType="w" fact="0.1407"/>
              <dgm:constr type="h" for="ch" forName="image_3" refType="h" fact="0.1365"/>
              <dgm:constr type="l" for="ch" forName="image_accent_1" refType="w" fact="0.2318"/>
              <dgm:constr type="t" for="ch" forName="image_accent_1" refType="h" fact="0.4163"/>
              <dgm:constr type="w" for="ch" forName="image_accent_1" refType="w" fact="0.2344"/>
              <dgm:constr type="h" for="ch" forName="image_accent_1" refType="h" fact="0.2275"/>
              <dgm:constr type="l" for="ch" forName="image_1" refType="w" fact="0.2408"/>
              <dgm:constr type="t" for="ch" forName="image_1" refType="h" fact="0.425"/>
              <dgm:constr type="w" for="ch" forName="image_1" refType="w" fact="0.2164"/>
              <dgm:constr type="h" for="ch" forName="image_1" refType="h" fact="0.21"/>
              <dgm:constr type="l" for="ch" forName="parent_text_1" refType="w" fact="0"/>
              <dgm:constr type="t" for="ch" forName="parent_text_1" refType="h" fact="0.2993"/>
              <dgm:constr type="w" for="ch" forName="parent_text_1" refType="w" fact="0.3478"/>
              <dgm:constr type="h" for="ch" forName="parent_text_1" refType="h" fact="0.11"/>
              <dgm:constr type="l" for="ch" forName="accent_3" refType="w" fact="0.3813"/>
              <dgm:constr type="t" for="ch" forName="accent_3" refType="h" fact="0.2488"/>
              <dgm:constr type="w" for="ch" forName="accent_3" refType="w" fact="0.0696"/>
              <dgm:constr type="h" for="ch" forName="accent_3" refType="h" fact="0.0675"/>
              <dgm:constr type="l" for="ch" forName="parent_text_2" refType="w" fact="0.6311"/>
              <dgm:constr type="t" for="ch" forName="parent_text_2" refType="h" fact="0.4663"/>
              <dgm:constr type="w" for="ch" forName="parent_text_2" refType="w" fact="0.3478"/>
              <dgm:constr type="h" for="ch" forName="parent_text_2" refType="h" fact="0.105"/>
              <dgm:constr type="l" for="ch" forName="parent_text_4" refType="w" fact="0.5878"/>
              <dgm:constr type="t" for="ch" forName="parent_text_4" refType="h" fact="0.1618"/>
              <dgm:constr type="w" for="ch" forName="parent_text_4" refType="w" fact="0.3478"/>
              <dgm:constr type="h" for="ch" forName="parent_text_4" refType="h" fact="0.0944"/>
              <dgm:constr type="l" for="ch" forName="accent_4" refType="w" fact="0.7038"/>
              <dgm:constr type="t" for="ch" forName="accent_4" refType="h" fact="0"/>
              <dgm:constr type="w" for="ch" forName="accent_4" refType="w" fact="0.0258"/>
              <dgm:constr type="h" for="ch" forName="accent_4" refType="h" fact="0.025"/>
              <dgm:constr type="l" for="ch" forName="parent_text_5" refType="w" fact="0.6522"/>
              <dgm:constr type="t" for="ch" forName="parent_text_5" refType="h" fact="0.0625"/>
              <dgm:constr type="w" for="ch" forName="parent_text_5" refType="w" fact="0.3478"/>
              <dgm:constr type="h" for="ch" forName="parent_text_5" refType="h" fact="0.0863"/>
              <dgm:constr type="l" for="ch" forName="parent_text_3" refType="w" fact="0.6182"/>
              <dgm:constr type="t" for="ch" forName="parent_text_3" refType="h" fact="0.2993"/>
              <dgm:constr type="w" for="ch" forName="parent_text_3" refType="w" fact="0.3478"/>
              <dgm:constr type="h" for="ch" forName="parent_text_3" refType="h" fact="0.1365"/>
              <dgm:constr type="l" for="ch" forName="parent_text_6" refType="w" fact="0.02"/>
              <dgm:constr type="t" for="ch" forName="parent_text_6" refType="h" fact="0.6465"/>
              <dgm:constr type="w" for="ch" forName="parent_text_6" refType="w" fact="0.3478"/>
              <dgm:constr type="h" for="ch" forName="parent_text_6" refType="h" fact="0.1525"/>
              <dgm:constr type="l" for="ch" forName="accent_5" refType="w" fact="0.6265"/>
              <dgm:constr type="t" for="ch" forName="accent_5" refType="h" fact="0.02"/>
              <dgm:constr type="w" for="ch" forName="accent_5" refType="w" fact="0.0515"/>
              <dgm:constr type="h" for="ch" forName="accent_5" refType="h" fact="0.05"/>
              <dgm:constr type="l" for="ch" forName="parent_text_7" refType="w" fact="0.165"/>
              <dgm:constr type="t" for="ch" forName="parent_text_7" refType="h" fact="0.81"/>
              <dgm:constr type="w" for="ch" forName="parent_text_7" refType="w" fact="0.3478"/>
              <dgm:constr type="h" for="ch" forName="parent_text_7" refType="h" fact="0.077"/>
              <dgm:constr type="l" for="ch" forName="parent_text_8" refType="w" fact="0.275"/>
              <dgm:constr type="t" for="ch" forName="parent_text_8" refType="h" fact="0.89"/>
              <dgm:constr type="w" for="ch" forName="parent_text_8" refType="w" fact="0.3478"/>
              <dgm:constr type="h" for="ch" forName="parent_text_8" refType="h" fact="0.11"/>
            </dgm:constrLst>
          </dgm:if>
          <dgm:else name="Name33">
            <dgm:constrLst>
              <dgm:constr type="primFontSz" for="des" ptType="node" op="equ" val="65"/>
              <dgm:constr type="l" for="ch" forName="accent_1" refType="w" fact="0.2014"/>
              <dgm:constr type="t" for="ch" forName="accent_1" refType="h" fact="0.925"/>
              <dgm:constr type="w" for="ch" forName="accent_1" refType="w" fact="0.0386"/>
              <dgm:constr type="h" for="ch" forName="accent_1" refType="h" fact="0.0375"/>
              <dgm:constr type="l" for="ch" forName="accent_2" refType="w" fact="0.3431"/>
              <dgm:constr type="t" for="ch" forName="accent_2" refType="h" fact="0.575"/>
              <dgm:constr type="w" for="ch" forName="accent_2" refType="w" fact="0.0386"/>
              <dgm:constr type="h" for="ch" forName="accent_2" refType="h" fact="0.0375"/>
              <dgm:constr type="l" for="ch" forName="image_accent_8" refType="w" fact="0.253"/>
              <dgm:constr type="t" for="ch" forName="image_accent_8" refType="h" fact="0.8508"/>
              <dgm:constr type="w" for="ch" forName="image_accent_8" refType="w" fact="0.1022"/>
              <dgm:constr type="h" for="ch" forName="image_accent_8" refType="h" fact="0.0992"/>
              <dgm:constr type="l" for="ch" forName="image_8" refType="w" fact="0.2619"/>
              <dgm:constr type="t" for="ch" forName="image_8" refType="h" fact="0.8595"/>
              <dgm:constr type="w" for="ch" forName="image_8" refType="w" fact="0.0844"/>
              <dgm:constr type="h" for="ch" forName="image_8" refType="h" fact="0.0819"/>
              <dgm:constr type="l" for="ch" forName="image_accent_7" refType="w" fact="0.3606"/>
              <dgm:constr type="t" for="ch" forName="image_accent_7" refType="h" fact="0.7805"/>
              <dgm:constr type="w" for="ch" forName="image_accent_7" refType="w" fact="0.1103"/>
              <dgm:constr type="h" for="ch" forName="image_accent_7" refType="h" fact="0.107"/>
              <dgm:constr type="l" for="ch" forName="image_7" refType="w" fact="0.3671"/>
              <dgm:constr type="t" for="ch" forName="image_7" refType="h" fact="0.7868"/>
              <dgm:constr type="w" for="ch" forName="image_7" refType="w" fact="0.0973"/>
              <dgm:constr type="h" for="ch" forName="image_7" refType="h" fact="0.0944"/>
              <dgm:constr type="l" for="ch" forName="image_accent_6" refType="w" fact="0.4379"/>
              <dgm:constr type="t" for="ch" forName="image_accent_6" refType="h" fact="0.6375"/>
              <dgm:constr type="w" for="ch" forName="image_accent_6" refType="w" fact="0.1757"/>
              <dgm:constr type="h" for="ch" forName="image_accent_6" refType="h" fact="0.1706"/>
              <dgm:constr type="l" for="ch" forName="image_6" refType="w" fact="0.4471"/>
              <dgm:constr type="t" for="ch" forName="image_6" refType="h" fact="0.6465"/>
              <dgm:constr type="w" for="ch" forName="image_6" refType="w" fact="0.1572"/>
              <dgm:constr type="h" for="ch" forName="image_6" refType="h" fact="0.1525"/>
              <dgm:constr type="l" for="ch" forName="image_accent_5" refType="w" fact="0.3677"/>
              <dgm:constr type="t" for="ch" forName="image_accent_5" refType="h" fact="0.0555"/>
              <dgm:constr type="w" for="ch" forName="image_accent_5" refType="w" fact="0.1022"/>
              <dgm:constr type="h" for="ch" forName="image_accent_5" refType="h" fact="0.0992"/>
              <dgm:constr type="l" for="ch" forName="image_5" refType="w" fact="0.3738"/>
              <dgm:constr type="t" for="ch" forName="image_5" refType="h" fact="0.0613"/>
              <dgm:constr type="w" for="ch" forName="image_5" refType="w" fact="0.0902"/>
              <dgm:constr type="h" for="ch" forName="image_5" refType="h" fact="0.0875"/>
              <dgm:constr type="l" for="ch" forName="image_accent_4" refType="w" fact="0.437"/>
              <dgm:constr type="t" for="ch" forName="image_accent_4" refType="h" fact="0.1555"/>
              <dgm:constr type="w" for="ch" forName="image_accent_4" refType="w" fact="0.1103"/>
              <dgm:constr type="h" for="ch" forName="image_accent_4" refType="h" fact="0.107"/>
              <dgm:constr type="l" for="ch" forName="image_4" refType="w" fact="0.4434"/>
              <dgm:constr type="t" for="ch" forName="image_4" refType="h" fact="0.1618"/>
              <dgm:constr type="w" for="ch" forName="image_4" refType="w" fact="0.0973"/>
              <dgm:constr type="h" for="ch" forName="image_4" refType="h" fact="0.0944"/>
              <dgm:constr type="l" for="ch" forName="image_accent_2" refType="w" fact="0.3942"/>
              <dgm:constr type="t" for="ch" forName="image_accent_2" refType="h" fact="0.4593"/>
              <dgm:constr type="w" for="ch" forName="image_accent_2" refType="w" fact="0.1226"/>
              <dgm:constr type="h" for="ch" forName="image_accent_2" refType="h" fact="0.119"/>
              <dgm:constr type="l" for="ch" forName="image_2" refType="w" fact="0.4014"/>
              <dgm:constr type="t" for="ch" forName="image_2" refType="h" fact="0.4663"/>
              <dgm:constr type="w" for="ch" forName="image_2" refType="w" fact="0.1082"/>
              <dgm:constr type="h" for="ch" forName="image_2" refType="h" fact="0.105"/>
              <dgm:constr type="l" for="ch" forName="image_accent_3" refType="w" fact="0.4075"/>
              <dgm:constr type="t" for="ch" forName="image_accent_3" refType="h" fact="0.2913"/>
              <dgm:constr type="w" for="ch" forName="image_accent_3" refType="w" fact="0.1573"/>
              <dgm:constr type="h" for="ch" forName="image_accent_3" refType="h" fact="0.1526"/>
              <dgm:constr type="l" for="ch" forName="image_3" refType="w" fact="0.4158"/>
              <dgm:constr type="t" for="ch" forName="image_3" refType="h" fact="0.2993"/>
              <dgm:constr type="w" for="ch" forName="image_3" refType="w" fact="0.1407"/>
              <dgm:constr type="h" for="ch" forName="image_3" refType="h" fact="0.1365"/>
              <dgm:constr type="l" for="ch" forName="image_accent_1" refType="w" fact="0.5338"/>
              <dgm:constr type="t" for="ch" forName="image_accent_1" refType="h" fact="0.4163"/>
              <dgm:constr type="w" for="ch" forName="image_accent_1" refType="w" fact="0.2344"/>
              <dgm:constr type="h" for="ch" forName="image_accent_1" refType="h" fact="0.2275"/>
              <dgm:constr type="l" for="ch" forName="image_1" refType="w" fact="0.5428"/>
              <dgm:constr type="t" for="ch" forName="image_1" refType="h" fact="0.425"/>
              <dgm:constr type="w" for="ch" forName="image_1" refType="w" fact="0.2164"/>
              <dgm:constr type="h" for="ch" forName="image_1" refType="h" fact="0.21"/>
              <dgm:constr type="l" for="ch" forName="parent_text_1" refType="w" fact="0.6522"/>
              <dgm:constr type="t" for="ch" forName="parent_text_1" refType="h" fact="0.2993"/>
              <dgm:constr type="w" for="ch" forName="parent_text_1" refType="w" fact="0.3478"/>
              <dgm:constr type="h" for="ch" forName="parent_text_1" refType="h" fact="0.11"/>
              <dgm:constr type="l" for="ch" forName="accent_3" refType="w" fact="0.5492"/>
              <dgm:constr type="t" for="ch" forName="accent_3" refType="h" fact="0.2488"/>
              <dgm:constr type="w" for="ch" forName="accent_3" refType="w" fact="0.0696"/>
              <dgm:constr type="h" for="ch" forName="accent_3" refType="h" fact="0.0675"/>
              <dgm:constr type="l" for="ch" forName="parent_text_2" refType="w" fact="0.0211"/>
              <dgm:constr type="t" for="ch" forName="parent_text_2" refType="h" fact="0.4663"/>
              <dgm:constr type="w" for="ch" forName="parent_text_2" refType="w" fact="0.3478"/>
              <dgm:constr type="h" for="ch" forName="parent_text_2" refType="h" fact="0.105"/>
              <dgm:constr type="l" for="ch" forName="parent_text_4" refType="w" fact="0.0635"/>
              <dgm:constr type="t" for="ch" forName="parent_text_4" refType="h" fact="0.1618"/>
              <dgm:constr type="w" for="ch" forName="parent_text_4" refType="w" fact="0.3478"/>
              <dgm:constr type="h" for="ch" forName="parent_text_4" refType="h" fact="0.0944"/>
              <dgm:constr type="l" for="ch" forName="accent_4" refType="w" fact="0.2705"/>
              <dgm:constr type="t" for="ch" forName="accent_4" refType="h" fact="0"/>
              <dgm:constr type="w" for="ch" forName="accent_4" refType="w" fact="0.0258"/>
              <dgm:constr type="h" for="ch" forName="accent_4" refType="h" fact="0.025"/>
              <dgm:constr type="l" for="ch" forName="parent_text_5" refType="w" fact="0"/>
              <dgm:constr type="t" for="ch" forName="parent_text_5" refType="h" fact="0.0625"/>
              <dgm:constr type="w" for="ch" forName="parent_text_5" refType="w" fact="0.3478"/>
              <dgm:constr type="h" for="ch" forName="parent_text_5" refType="h" fact="0.0863"/>
              <dgm:constr type="l" for="ch" forName="parent_text_3" refType="w" fact="0.034"/>
              <dgm:constr type="t" for="ch" forName="parent_text_3" refType="h" fact="0.2993"/>
              <dgm:constr type="w" for="ch" forName="parent_text_3" refType="w" fact="0.3478"/>
              <dgm:constr type="h" for="ch" forName="parent_text_3" refType="h" fact="0.1365"/>
              <dgm:constr type="l" for="ch" forName="parent_text_6" refType="w" fact="0.635"/>
              <dgm:constr type="t" for="ch" forName="parent_text_6" refType="h" fact="0.6465"/>
              <dgm:constr type="w" for="ch" forName="parent_text_6" refType="w" fact="0.3478"/>
              <dgm:constr type="h" for="ch" forName="parent_text_6" refType="h" fact="0.1525"/>
              <dgm:constr type="l" for="ch" forName="accent_5" refType="w" fact="0.322"/>
              <dgm:constr type="t" for="ch" forName="accent_5" refType="h" fact="0.02"/>
              <dgm:constr type="w" for="ch" forName="accent_5" refType="w" fact="0.0515"/>
              <dgm:constr type="h" for="ch" forName="accent_5" refType="h" fact="0.05"/>
              <dgm:constr type="l" for="ch" forName="parent_text_7" refType="w" fact="0.49"/>
              <dgm:constr type="t" for="ch" forName="parent_text_7" refType="h" fact="0.81"/>
              <dgm:constr type="w" for="ch" forName="parent_text_7" refType="w" fact="0.3478"/>
              <dgm:constr type="h" for="ch" forName="parent_text_7" refType="h" fact="0.077"/>
              <dgm:constr type="l" for="ch" forName="parent_text_8" refType="w" fact="0.375"/>
              <dgm:constr type="t" for="ch" forName="parent_text_8" refType="h" fact="0.89"/>
              <dgm:constr type="w" for="ch" forName="parent_text_8" refType="w" fact="0.3478"/>
              <dgm:constr type="h" for="ch" forName="parent_text_8" refType="h" fact="0.11"/>
            </dgm:constrLst>
          </dgm:else>
        </dgm:choose>
      </dgm:else>
    </dgm:choose>
    <dgm:forEach name="wrapper" axis="self" ptType="parTrans">
      <dgm:forEach name="wrapper2" axis="self" ptType="sibTrans" st="2">
        <dgm:forEach name="imageAccentRepeat" axis="self">
          <dgm:layoutNode name="imageAccentRepeatNode" styleLbl="alignNode1">
            <dgm:alg type="sp"/>
            <dgm:shape xmlns:r="http://schemas.openxmlformats.org/officeDocument/2006/relationships" type="ellipse" r:blip="">
              <dgm:adjLst/>
            </dgm:shape>
            <dgm:presOf/>
          </dgm:layoutNode>
        </dgm:forEach>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forEach name="Name34" axis="ch" ptType="node" cnt="1">
      <dgm:layoutNode name="parent_text_1" styleLbl="revTx">
        <dgm:varLst>
          <dgm:chMax val="0"/>
          <dgm:chPref val="0"/>
          <dgm:bulletEnabled val="1"/>
        </dgm:varLst>
        <dgm:choose name="Name35">
          <dgm:if name="Name36" func="var" arg="dir" op="equ" val="norm">
            <dgm:alg type="tx">
              <dgm:param type="parTxLTRAlign" val="r"/>
              <dgm:param type="shpTxLTRAlignCh" val="r"/>
              <dgm:param type="txAnchorVert" val="b"/>
              <dgm:param type="lnSpCh" val="15"/>
            </dgm:alg>
          </dgm:if>
          <dgm:else name="Name37">
            <dgm:alg type="tx">
              <dgm:param type="parTxLTRAlign" val="l"/>
              <dgm:param type="shpTxLTRAlignCh" val="l"/>
              <dgm:param type="txAnchorVert" val="b"/>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01"/>
        </dgm:constrLst>
        <dgm:ruleLst>
          <dgm:rule type="primFontSz" val="5" fact="NaN" max="NaN"/>
        </dgm:ruleLst>
      </dgm:layoutNode>
      <dgm:layoutNode name="image_accent_1">
        <dgm:alg type="sp"/>
        <dgm:shape xmlns:r="http://schemas.openxmlformats.org/officeDocument/2006/relationships" r:blip="">
          <dgm:adjLst/>
        </dgm:shape>
        <dgm:presOf/>
        <dgm:constrLst/>
        <dgm:forEach name="Name38" ref="imageAccentRepeat"/>
      </dgm:layoutNode>
      <dgm:layoutNode name="accent_1" styleLbl="alignNode1">
        <dgm:alg type="sp"/>
        <dgm:shape xmlns:r="http://schemas.openxmlformats.org/officeDocument/2006/relationships" type="donut" r:blip="">
          <dgm:adjLst>
            <dgm:adj idx="1" val="0.0746"/>
          </dgm:adjLst>
        </dgm:shape>
        <dgm:presOf/>
      </dgm:layoutNode>
    </dgm:forEach>
    <dgm:forEach name="Name39" axis="ch" ptType="sibTrans" hideLastTrans="0" cnt="1">
      <dgm:layoutNode name="image_1">
        <dgm:alg type="sp"/>
        <dgm:shape xmlns:r="http://schemas.openxmlformats.org/officeDocument/2006/relationships" r:blip="">
          <dgm:adjLst/>
        </dgm:shape>
        <dgm:presOf/>
        <dgm:constrLst/>
        <dgm:forEach name="Name40" ref="imageRepeat"/>
      </dgm:layoutNode>
    </dgm:forEach>
    <dgm:forEach name="Name41" axis="ch" ptType="node" st="2" cnt="1">
      <dgm:layoutNode name="parent_text_2" styleLbl="revTx">
        <dgm:varLst>
          <dgm:chMax val="0"/>
          <dgm:chPref val="0"/>
          <dgm:bulletEnabled val="1"/>
        </dgm:varLst>
        <dgm:choose name="Name42">
          <dgm:if name="Name43" func="var" arg="dir" op="equ" val="norm">
            <dgm:alg type="tx">
              <dgm:param type="parTxLTRAlign" val="l"/>
              <dgm:param type="lnSpCh" val="15"/>
            </dgm:alg>
          </dgm:if>
          <dgm:else name="Name44">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2">
        <dgm:alg type="sp"/>
        <dgm:shape xmlns:r="http://schemas.openxmlformats.org/officeDocument/2006/relationships" r:blip="">
          <dgm:adjLst/>
        </dgm:shape>
        <dgm:presOf/>
        <dgm:constrLst/>
        <dgm:forEach name="Name45" ref="imageAccentRepeat"/>
      </dgm:layoutNode>
    </dgm:forEach>
    <dgm:forEach name="Name46" axis="ch" ptType="sibTrans" hideLastTrans="0" st="2" cnt="1">
      <dgm:layoutNode name="image_2">
        <dgm:alg type="sp"/>
        <dgm:shape xmlns:r="http://schemas.openxmlformats.org/officeDocument/2006/relationships" r:blip="">
          <dgm:adjLst/>
        </dgm:shape>
        <dgm:presOf/>
        <dgm:constrLst/>
        <dgm:forEach name="Name47" ref="imageRepeat"/>
      </dgm:layoutNode>
    </dgm:forEach>
    <dgm:forEach name="Name48" axis="ch" ptType="node" st="3" cnt="1">
      <dgm:layoutNode name="image_accent_3">
        <dgm:alg type="sp"/>
        <dgm:shape xmlns:r="http://schemas.openxmlformats.org/officeDocument/2006/relationships" r:blip="">
          <dgm:adjLst/>
        </dgm:shape>
        <dgm:presOf/>
        <dgm:constrLst/>
        <dgm:forEach name="Name49" ref="imageAccentRepeat"/>
      </dgm:layoutNode>
      <dgm:layoutNode name="parent_text_3" styleLbl="revTx">
        <dgm:varLst>
          <dgm:chMax val="0"/>
          <dgm:chPref val="0"/>
          <dgm:bulletEnabled val="1"/>
        </dgm:varLst>
        <dgm:choose name="Name50">
          <dgm:if name="Name51" func="var" arg="dir" op="equ" val="norm">
            <dgm:alg type="tx">
              <dgm:param type="parTxLTRAlign" val="l"/>
              <dgm:param type="lnSpCh" val="15"/>
            </dgm:alg>
          </dgm:if>
          <dgm:else name="Name52">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2" styleLbl="alignNode1">
        <dgm:alg type="sp"/>
        <dgm:shape xmlns:r="http://schemas.openxmlformats.org/officeDocument/2006/relationships" type="donut" r:blip="">
          <dgm:adjLst>
            <dgm:adj idx="1" val="0.0746"/>
          </dgm:adjLst>
        </dgm:shape>
        <dgm:presOf/>
      </dgm:layoutNode>
      <dgm:layoutNode name="accent_3" styleLbl="alignNode1">
        <dgm:alg type="sp"/>
        <dgm:shape xmlns:r="http://schemas.openxmlformats.org/officeDocument/2006/relationships" type="donut" r:blip="">
          <dgm:adjLst>
            <dgm:adj idx="1" val="0.0746"/>
          </dgm:adjLst>
        </dgm:shape>
        <dgm:presOf/>
      </dgm:layoutNode>
    </dgm:forEach>
    <dgm:forEach name="Name53" axis="ch" ptType="sibTrans" hideLastTrans="0" st="3" cnt="1">
      <dgm:layoutNode name="image_3">
        <dgm:alg type="sp"/>
        <dgm:shape xmlns:r="http://schemas.openxmlformats.org/officeDocument/2006/relationships" r:blip="">
          <dgm:adjLst/>
        </dgm:shape>
        <dgm:presOf/>
        <dgm:constrLst/>
        <dgm:forEach name="Name54" ref="imageRepeat"/>
      </dgm:layoutNode>
    </dgm:forEach>
    <dgm:forEach name="Name55" axis="ch" ptType="node" st="4" cnt="1">
      <dgm:layoutNode name="image_accent_4">
        <dgm:alg type="sp"/>
        <dgm:shape xmlns:r="http://schemas.openxmlformats.org/officeDocument/2006/relationships" r:blip="">
          <dgm:adjLst/>
        </dgm:shape>
        <dgm:presOf/>
        <dgm:constrLst/>
        <dgm:forEach name="Name56" ref="imageAccentRepeat"/>
      </dgm:layoutNode>
      <dgm:layoutNode name="parent_text_4" styleLbl="revTx">
        <dgm:varLst>
          <dgm:chMax val="0"/>
          <dgm:chPref val="0"/>
          <dgm:bulletEnabled val="1"/>
        </dgm:varLst>
        <dgm:choose name="Name57">
          <dgm:if name="Name58" func="var" arg="dir" op="equ" val="norm">
            <dgm:alg type="tx">
              <dgm:param type="parTxLTRAlign" val="l"/>
              <dgm:param type="lnSpCh" val="15"/>
            </dgm:alg>
          </dgm:if>
          <dgm:else name="Name59">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4" styleLbl="alignNode1">
        <dgm:alg type="sp"/>
        <dgm:shape xmlns:r="http://schemas.openxmlformats.org/officeDocument/2006/relationships" type="donut" r:blip="">
          <dgm:adjLst>
            <dgm:adj idx="1" val="0.0746"/>
          </dgm:adjLst>
        </dgm:shape>
        <dgm:presOf/>
      </dgm:layoutNode>
    </dgm:forEach>
    <dgm:forEach name="Name60" axis="ch" ptType="sibTrans" hideLastTrans="0" st="4" cnt="1">
      <dgm:layoutNode name="image_4">
        <dgm:alg type="sp"/>
        <dgm:shape xmlns:r="http://schemas.openxmlformats.org/officeDocument/2006/relationships" r:blip="">
          <dgm:adjLst/>
        </dgm:shape>
        <dgm:presOf/>
        <dgm:constrLst/>
        <dgm:forEach name="Name61" ref="imageRepeat"/>
      </dgm:layoutNode>
    </dgm:forEach>
    <dgm:forEach name="Name62" axis="ch" ptType="node" st="5" cnt="1">
      <dgm:layoutNode name="image_accent_5">
        <dgm:alg type="sp"/>
        <dgm:shape xmlns:r="http://schemas.openxmlformats.org/officeDocument/2006/relationships" r:blip="">
          <dgm:adjLst/>
        </dgm:shape>
        <dgm:presOf/>
        <dgm:constrLst/>
        <dgm:forEach name="Name63" ref="imageAccentRepeat"/>
      </dgm:layoutNode>
      <dgm:layoutNode name="parent_text_5" styleLbl="revTx">
        <dgm:varLst>
          <dgm:chMax val="0"/>
          <dgm:chPref val="0"/>
          <dgm:bulletEnabled val="1"/>
        </dgm:varLst>
        <dgm:choose name="Name64">
          <dgm:if name="Name65" func="var" arg="dir" op="equ" val="norm">
            <dgm:alg type="tx">
              <dgm:param type="parTxLTRAlign" val="l"/>
              <dgm:param type="lnSpCh" val="15"/>
            </dgm:alg>
          </dgm:if>
          <dgm:else name="Name66">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sibTrans" hideLastTrans="0" st="5" cnt="1">
      <dgm:layoutNode name="image_5">
        <dgm:alg type="sp"/>
        <dgm:shape xmlns:r="http://schemas.openxmlformats.org/officeDocument/2006/relationships" r:blip="">
          <dgm:adjLst/>
        </dgm:shape>
        <dgm:presOf/>
        <dgm:constrLst/>
        <dgm:forEach name="Name68" ref="imageRepeat"/>
      </dgm:layoutNode>
    </dgm:forEach>
    <dgm:forEach name="Name69" axis="ch" ptType="node" st="6" cnt="1">
      <dgm:layoutNode name="parent_text_6" styleLbl="revTx">
        <dgm:varLst>
          <dgm:chMax val="0"/>
          <dgm:chPref val="0"/>
          <dgm:bulletEnabled val="1"/>
        </dgm:varLst>
        <dgm:choose name="Name70">
          <dgm:if name="Name71" func="var" arg="dir" op="equ" val="norm">
            <dgm:alg type="tx">
              <dgm:param type="parTxLTRAlign" val="r"/>
              <dgm:param type="shpTxLTRAlignCh" val="r"/>
              <dgm:param type="lnSpCh" val="15"/>
            </dgm:alg>
          </dgm:if>
          <dgm:else name="Name72">
            <dgm:alg type="tx">
              <dgm:param type="parTxLTRAlign" val="l"/>
              <dgm:param type="shpTxLTRAlignCh" val="l"/>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6">
        <dgm:alg type="sp"/>
        <dgm:shape xmlns:r="http://schemas.openxmlformats.org/officeDocument/2006/relationships" r:blip="">
          <dgm:adjLst/>
        </dgm:shape>
        <dgm:presOf/>
        <dgm:constrLst/>
        <dgm:forEach name="Name73" ref="imageAccentRepeat"/>
      </dgm:layoutNode>
      <dgm:layoutNode name="accent_5" styleLbl="alignNode1">
        <dgm:alg type="sp"/>
        <dgm:shape xmlns:r="http://schemas.openxmlformats.org/officeDocument/2006/relationships" type="donut" r:blip="">
          <dgm:adjLst>
            <dgm:adj idx="1" val="0.0746"/>
          </dgm:adjLst>
        </dgm:shape>
        <dgm:presOf/>
      </dgm:layoutNode>
    </dgm:forEach>
    <dgm:forEach name="Name74" axis="ch" ptType="sibTrans" hideLastTrans="0" st="6" cnt="1">
      <dgm:layoutNode name="image_6">
        <dgm:alg type="sp"/>
        <dgm:shape xmlns:r="http://schemas.openxmlformats.org/officeDocument/2006/relationships" r:blip="">
          <dgm:adjLst/>
        </dgm:shape>
        <dgm:presOf/>
        <dgm:constrLst/>
        <dgm:forEach name="Name75" ref="imageRepeat"/>
      </dgm:layoutNode>
    </dgm:forEach>
    <dgm:forEach name="Name76" axis="ch" ptType="node" st="7" cnt="1">
      <dgm:layoutNode name="parent_text_7" styleLbl="revTx">
        <dgm:varLst>
          <dgm:chMax val="0"/>
          <dgm:chPref val="0"/>
          <dgm:bulletEnabled val="1"/>
        </dgm:varLst>
        <dgm:choose name="Name77">
          <dgm:if name="Name78" func="var" arg="dir" op="equ" val="norm">
            <dgm:alg type="tx">
              <dgm:param type="parTxLTRAlign" val="r"/>
              <dgm:param type="shpTxLTRAlignCh" val="r"/>
              <dgm:param type="txAnchorVert" val="t"/>
              <dgm:param type="lnSpCh" val="15"/>
            </dgm:alg>
          </dgm:if>
          <dgm:else name="Name79">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7">
        <dgm:alg type="sp"/>
        <dgm:shape xmlns:r="http://schemas.openxmlformats.org/officeDocument/2006/relationships" r:blip="">
          <dgm:adjLst/>
        </dgm:shape>
        <dgm:presOf/>
        <dgm:constrLst/>
        <dgm:forEach name="Name80" ref="imageAccentRepeat"/>
      </dgm:layoutNode>
    </dgm:forEach>
    <dgm:forEach name="Name81" axis="ch" ptType="sibTrans" hideLastTrans="0" st="7" cnt="1">
      <dgm:layoutNode name="image_7">
        <dgm:alg type="sp"/>
        <dgm:shape xmlns:r="http://schemas.openxmlformats.org/officeDocument/2006/relationships" r:blip="">
          <dgm:adjLst/>
        </dgm:shape>
        <dgm:presOf/>
        <dgm:constrLst/>
        <dgm:forEach name="Name82" ref="imageRepeat"/>
      </dgm:layoutNode>
    </dgm:forEach>
    <dgm:forEach name="Name83" axis="ch" ptType="node" st="8" cnt="1">
      <dgm:layoutNode name="parent_text_8" styleLbl="revTx">
        <dgm:varLst>
          <dgm:chMax val="0"/>
          <dgm:chPref val="0"/>
          <dgm:bulletEnabled val="1"/>
        </dgm:varLst>
        <dgm:choose name="Name84">
          <dgm:if name="Name85" func="var" arg="dir" op="equ" val="norm">
            <dgm:alg type="tx">
              <dgm:param type="parTxLTRAlign" val="r"/>
              <dgm:param type="shpTxLTRAlignCh" val="r"/>
              <dgm:param type="txAnchorVert" val="t"/>
              <dgm:param type="lnSpCh" val="15"/>
            </dgm:alg>
          </dgm:if>
          <dgm:else name="Name86">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8">
        <dgm:alg type="sp"/>
        <dgm:shape xmlns:r="http://schemas.openxmlformats.org/officeDocument/2006/relationships" r:blip="">
          <dgm:adjLst/>
        </dgm:shape>
        <dgm:presOf/>
        <dgm:constrLst/>
        <dgm:forEach name="Name87" ref="imageAccentRepeat"/>
      </dgm:layoutNode>
    </dgm:forEach>
    <dgm:forEach name="Name88" axis="ch" ptType="sibTrans" hideLastTrans="0" st="8" cnt="1">
      <dgm:layoutNode name="image_8">
        <dgm:alg type="sp"/>
        <dgm:shape xmlns:r="http://schemas.openxmlformats.org/officeDocument/2006/relationships" r:blip="">
          <dgm:adjLst/>
        </dgm:shape>
        <dgm:presOf/>
        <dgm:constrLst/>
        <dgm:forEach name="Name89" ref="image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294E2-5A30-46E9-A103-E576A5F69FE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AB9582E-A92F-4654-925C-F854886C2DE6}"/>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85208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5D6CB-7DA2-4FB8-A745-AE5105231CF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6B64C10-8C7F-4610-BAA7-C0A89C7A3865}"/>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A5D4B8-6F82-4A69-AD0F-5775D97A841F}"/>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19/02/2025</a:t>
            </a:fld>
            <a:endParaRPr lang="en-GB"/>
          </a:p>
        </p:txBody>
      </p:sp>
      <p:sp>
        <p:nvSpPr>
          <p:cNvPr id="5" name="Footer Placeholder 4">
            <a:extLst>
              <a:ext uri="{FF2B5EF4-FFF2-40B4-BE49-F238E27FC236}">
                <a16:creationId xmlns:a16="http://schemas.microsoft.com/office/drawing/2014/main" id="{142C35D7-77C3-4EBA-AEB1-91EC4B6C58B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C52536CA-3B2C-419B-95E9-9C121C59CF8B}"/>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89650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025B85-D4FA-4E89-BC17-93F6A0D74085}"/>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0FE5855-6521-4252-A3A5-628A3E66B85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394D12-AA74-444D-90B7-E70BF15F0C96}"/>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19/02/2025</a:t>
            </a:fld>
            <a:endParaRPr lang="en-GB"/>
          </a:p>
        </p:txBody>
      </p:sp>
      <p:sp>
        <p:nvSpPr>
          <p:cNvPr id="5" name="Footer Placeholder 4">
            <a:extLst>
              <a:ext uri="{FF2B5EF4-FFF2-40B4-BE49-F238E27FC236}">
                <a16:creationId xmlns:a16="http://schemas.microsoft.com/office/drawing/2014/main" id="{A8F30068-D0F9-4EDF-88A6-65924FBF6C6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7F4B5377-AEB5-4A2E-93B3-F9FBE86A844B}"/>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4616449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F4532B-1DB4-2101-BA05-0D57B4107C14}"/>
              </a:ext>
            </a:extLst>
          </p:cNvPr>
          <p:cNvPicPr>
            <a:picLocks noChangeAspect="1"/>
          </p:cNvPicPr>
          <p:nvPr userDrawn="1"/>
        </p:nvPicPr>
        <p:blipFill>
          <a:blip r:embed="rId2">
            <a:extLst>
              <a:ext uri="{28A0092B-C50C-407E-A947-70E740481C1C}">
                <a14:useLocalDpi xmlns:a14="http://schemas.microsoft.com/office/drawing/2010/main" val="0"/>
              </a:ext>
            </a:extLst>
          </a:blip>
          <a:srcRect t="7924" b="7924"/>
          <a:stretch/>
        </p:blipFill>
        <p:spPr>
          <a:xfrm>
            <a:off x="1521069" y="3790494"/>
            <a:ext cx="10670931" cy="3110211"/>
          </a:xfrm>
          <a:prstGeom prst="rect">
            <a:avLst/>
          </a:prstGeom>
        </p:spPr>
      </p:pic>
      <p:sp>
        <p:nvSpPr>
          <p:cNvPr id="8" name="Title 1">
            <a:extLst>
              <a:ext uri="{FF2B5EF4-FFF2-40B4-BE49-F238E27FC236}">
                <a16:creationId xmlns:a16="http://schemas.microsoft.com/office/drawing/2014/main" id="{32DB6193-D40E-4DD1-A494-05464FE93CE5}"/>
              </a:ext>
            </a:extLst>
          </p:cNvPr>
          <p:cNvSpPr>
            <a:spLocks noGrp="1"/>
          </p:cNvSpPr>
          <p:nvPr>
            <p:ph type="ctrTitle" hasCustomPrompt="1"/>
          </p:nvPr>
        </p:nvSpPr>
        <p:spPr>
          <a:xfrm>
            <a:off x="748122" y="204096"/>
            <a:ext cx="4295826" cy="2387600"/>
          </a:xfrm>
          <a:prstGeom prst="rect">
            <a:avLst/>
          </a:prstGeom>
        </p:spPr>
        <p:txBody>
          <a:bodyPr anchor="b">
            <a:normAutofit/>
          </a:bodyPr>
          <a:lstStyle>
            <a:lvl1pPr algn="l">
              <a:defRPr sz="4200" b="1">
                <a:solidFill>
                  <a:schemeClr val="bg1"/>
                </a:solidFill>
              </a:defRPr>
            </a:lvl1pPr>
          </a:lstStyle>
          <a:p>
            <a:r>
              <a:rPr lang="en-US"/>
              <a:t>TRAC ENGINEERING</a:t>
            </a:r>
            <a:endParaRPr lang="en-GB"/>
          </a:p>
        </p:txBody>
      </p:sp>
      <p:sp>
        <p:nvSpPr>
          <p:cNvPr id="9" name="Subtitle 2">
            <a:extLst>
              <a:ext uri="{FF2B5EF4-FFF2-40B4-BE49-F238E27FC236}">
                <a16:creationId xmlns:a16="http://schemas.microsoft.com/office/drawing/2014/main" id="{D18A22D8-7D53-4DC0-BD13-5E5606C50812}"/>
              </a:ext>
            </a:extLst>
          </p:cNvPr>
          <p:cNvSpPr>
            <a:spLocks noGrp="1"/>
          </p:cNvSpPr>
          <p:nvPr>
            <p:ph type="subTitle" idx="1" hasCustomPrompt="1"/>
          </p:nvPr>
        </p:nvSpPr>
        <p:spPr>
          <a:xfrm>
            <a:off x="738291" y="2730501"/>
            <a:ext cx="3637156" cy="698499"/>
          </a:xfrm>
          <a:prstGeom prst="rect">
            <a:avLst/>
          </a:prstGeom>
        </p:spPr>
        <p:txBody>
          <a:bodyPr>
            <a:noAutofit/>
          </a:bodyPr>
          <a:lstStyle>
            <a:lvl1pPr marL="0" indent="0" algn="l">
              <a:buNone/>
              <a:defRPr sz="2000" b="1">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FIELD STAFF INDUCTION</a:t>
            </a:r>
            <a:endParaRPr lang="en-GB"/>
          </a:p>
        </p:txBody>
      </p:sp>
      <p:sp>
        <p:nvSpPr>
          <p:cNvPr id="27" name="Rectangle 26">
            <a:extLst>
              <a:ext uri="{FF2B5EF4-FFF2-40B4-BE49-F238E27FC236}">
                <a16:creationId xmlns:a16="http://schemas.microsoft.com/office/drawing/2014/main" id="{87DDA62A-CF0F-4C06-99EF-2FC13E0BCDD3}"/>
              </a:ext>
            </a:extLst>
          </p:cNvPr>
          <p:cNvSpPr/>
          <p:nvPr userDrawn="1"/>
        </p:nvSpPr>
        <p:spPr>
          <a:xfrm>
            <a:off x="-3493" y="0"/>
            <a:ext cx="12195494" cy="30675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3E9C6192-7AB0-47BF-99EA-81C75D633692}"/>
              </a:ext>
            </a:extLst>
          </p:cNvPr>
          <p:cNvSpPr/>
          <p:nvPr userDrawn="1"/>
        </p:nvSpPr>
        <p:spPr>
          <a:xfrm>
            <a:off x="-14895" y="-4159"/>
            <a:ext cx="10989892" cy="4959737"/>
          </a:xfrm>
          <a:custGeom>
            <a:avLst/>
            <a:gdLst>
              <a:gd name="connsiteX0" fmla="*/ 0 w 7397496"/>
              <a:gd name="connsiteY0" fmla="*/ 1216152 h 5541264"/>
              <a:gd name="connsiteX1" fmla="*/ 2240280 w 7397496"/>
              <a:gd name="connsiteY1" fmla="*/ 0 h 5541264"/>
              <a:gd name="connsiteX2" fmla="*/ 7397496 w 7397496"/>
              <a:gd name="connsiteY2" fmla="*/ 2770632 h 5541264"/>
              <a:gd name="connsiteX3" fmla="*/ 2231136 w 7397496"/>
              <a:gd name="connsiteY3" fmla="*/ 5541264 h 5541264"/>
              <a:gd name="connsiteX4" fmla="*/ 18288 w 7397496"/>
              <a:gd name="connsiteY4" fmla="*/ 4178808 h 5541264"/>
              <a:gd name="connsiteX5" fmla="*/ 0 w 7397496"/>
              <a:gd name="connsiteY5" fmla="*/ 1216152 h 5541264"/>
              <a:gd name="connsiteX0" fmla="*/ 185898 w 7379208"/>
              <a:gd name="connsiteY0" fmla="*/ 1358195 h 5541264"/>
              <a:gd name="connsiteX1" fmla="*/ 2221992 w 7379208"/>
              <a:gd name="connsiteY1" fmla="*/ 0 h 5541264"/>
              <a:gd name="connsiteX2" fmla="*/ 7379208 w 7379208"/>
              <a:gd name="connsiteY2" fmla="*/ 2770632 h 5541264"/>
              <a:gd name="connsiteX3" fmla="*/ 2212848 w 7379208"/>
              <a:gd name="connsiteY3" fmla="*/ 5541264 h 5541264"/>
              <a:gd name="connsiteX4" fmla="*/ 0 w 7379208"/>
              <a:gd name="connsiteY4" fmla="*/ 4178808 h 5541264"/>
              <a:gd name="connsiteX5" fmla="*/ 185898 w 7379208"/>
              <a:gd name="connsiteY5" fmla="*/ 1358195 h 5541264"/>
              <a:gd name="connsiteX0" fmla="*/ 0 w 7382701"/>
              <a:gd name="connsiteY0" fmla="*/ 1198397 h 5541264"/>
              <a:gd name="connsiteX1" fmla="*/ 2225485 w 7382701"/>
              <a:gd name="connsiteY1" fmla="*/ 0 h 5541264"/>
              <a:gd name="connsiteX2" fmla="*/ 7382701 w 7382701"/>
              <a:gd name="connsiteY2" fmla="*/ 2770632 h 5541264"/>
              <a:gd name="connsiteX3" fmla="*/ 2216341 w 7382701"/>
              <a:gd name="connsiteY3" fmla="*/ 5541264 h 5541264"/>
              <a:gd name="connsiteX4" fmla="*/ 3493 w 7382701"/>
              <a:gd name="connsiteY4" fmla="*/ 4178808 h 5541264"/>
              <a:gd name="connsiteX5" fmla="*/ 0 w 7382701"/>
              <a:gd name="connsiteY5" fmla="*/ 1198397 h 5541264"/>
              <a:gd name="connsiteX0" fmla="*/ 0 w 7382701"/>
              <a:gd name="connsiteY0" fmla="*/ 949822 h 5292689"/>
              <a:gd name="connsiteX1" fmla="*/ 2234363 w 7382701"/>
              <a:gd name="connsiteY1" fmla="*/ 0 h 5292689"/>
              <a:gd name="connsiteX2" fmla="*/ 7382701 w 7382701"/>
              <a:gd name="connsiteY2" fmla="*/ 2522057 h 5292689"/>
              <a:gd name="connsiteX3" fmla="*/ 2216341 w 7382701"/>
              <a:gd name="connsiteY3" fmla="*/ 5292689 h 5292689"/>
              <a:gd name="connsiteX4" fmla="*/ 3493 w 7382701"/>
              <a:gd name="connsiteY4" fmla="*/ 3930233 h 5292689"/>
              <a:gd name="connsiteX5" fmla="*/ 0 w 7382701"/>
              <a:gd name="connsiteY5" fmla="*/ 949822 h 5292689"/>
              <a:gd name="connsiteX0" fmla="*/ 0 w 7382701"/>
              <a:gd name="connsiteY0" fmla="*/ 1201356 h 5544223"/>
              <a:gd name="connsiteX1" fmla="*/ 2231404 w 7382701"/>
              <a:gd name="connsiteY1" fmla="*/ 0 h 5544223"/>
              <a:gd name="connsiteX2" fmla="*/ 7382701 w 7382701"/>
              <a:gd name="connsiteY2" fmla="*/ 2773591 h 5544223"/>
              <a:gd name="connsiteX3" fmla="*/ 2216341 w 7382701"/>
              <a:gd name="connsiteY3" fmla="*/ 5544223 h 5544223"/>
              <a:gd name="connsiteX4" fmla="*/ 3493 w 7382701"/>
              <a:gd name="connsiteY4" fmla="*/ 4181767 h 5544223"/>
              <a:gd name="connsiteX5" fmla="*/ 0 w 7382701"/>
              <a:gd name="connsiteY5" fmla="*/ 1201356 h 5544223"/>
              <a:gd name="connsiteX0" fmla="*/ 0 w 7125249"/>
              <a:gd name="connsiteY0" fmla="*/ 1201356 h 5544223"/>
              <a:gd name="connsiteX1" fmla="*/ 2231404 w 7125249"/>
              <a:gd name="connsiteY1" fmla="*/ 0 h 5544223"/>
              <a:gd name="connsiteX2" fmla="*/ 7125249 w 7125249"/>
              <a:gd name="connsiteY2" fmla="*/ 2791346 h 5544223"/>
              <a:gd name="connsiteX3" fmla="*/ 2216341 w 7125249"/>
              <a:gd name="connsiteY3" fmla="*/ 5544223 h 5544223"/>
              <a:gd name="connsiteX4" fmla="*/ 3493 w 7125249"/>
              <a:gd name="connsiteY4" fmla="*/ 4181767 h 5544223"/>
              <a:gd name="connsiteX5" fmla="*/ 0 w 7125249"/>
              <a:gd name="connsiteY5" fmla="*/ 1201356 h 5544223"/>
              <a:gd name="connsiteX0" fmla="*/ 0 w 7379742"/>
              <a:gd name="connsiteY0" fmla="*/ 1201356 h 5544223"/>
              <a:gd name="connsiteX1" fmla="*/ 2231404 w 7379742"/>
              <a:gd name="connsiteY1" fmla="*/ 0 h 5544223"/>
              <a:gd name="connsiteX2" fmla="*/ 7379742 w 7379742"/>
              <a:gd name="connsiteY2" fmla="*/ 2776550 h 5544223"/>
              <a:gd name="connsiteX3" fmla="*/ 2216341 w 7379742"/>
              <a:gd name="connsiteY3" fmla="*/ 5544223 h 5544223"/>
              <a:gd name="connsiteX4" fmla="*/ 3493 w 7379742"/>
              <a:gd name="connsiteY4" fmla="*/ 4181767 h 5544223"/>
              <a:gd name="connsiteX5" fmla="*/ 0 w 7379742"/>
              <a:gd name="connsiteY5" fmla="*/ 1201356 h 5544223"/>
              <a:gd name="connsiteX0" fmla="*/ 0 w 7379742"/>
              <a:gd name="connsiteY0" fmla="*/ 1201356 h 5147687"/>
              <a:gd name="connsiteX1" fmla="*/ 2231404 w 7379742"/>
              <a:gd name="connsiteY1" fmla="*/ 0 h 5147687"/>
              <a:gd name="connsiteX2" fmla="*/ 7379742 w 7379742"/>
              <a:gd name="connsiteY2" fmla="*/ 2776550 h 5147687"/>
              <a:gd name="connsiteX3" fmla="*/ 2228178 w 7379742"/>
              <a:gd name="connsiteY3" fmla="*/ 5147687 h 5147687"/>
              <a:gd name="connsiteX4" fmla="*/ 3493 w 7379742"/>
              <a:gd name="connsiteY4" fmla="*/ 4181767 h 5147687"/>
              <a:gd name="connsiteX5" fmla="*/ 0 w 7379742"/>
              <a:gd name="connsiteY5" fmla="*/ 1201356 h 5147687"/>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3 w 7379742"/>
              <a:gd name="connsiteY4" fmla="*/ 418176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60324 w 7440066"/>
              <a:gd name="connsiteY0" fmla="*/ 1201356 h 5544222"/>
              <a:gd name="connsiteX1" fmla="*/ 2291728 w 7440066"/>
              <a:gd name="connsiteY1" fmla="*/ 0 h 5544222"/>
              <a:gd name="connsiteX2" fmla="*/ 7440066 w 7440066"/>
              <a:gd name="connsiteY2" fmla="*/ 2776550 h 5544222"/>
              <a:gd name="connsiteX3" fmla="*/ 2291461 w 7440066"/>
              <a:gd name="connsiteY3" fmla="*/ 5544222 h 5544222"/>
              <a:gd name="connsiteX4" fmla="*/ 63816 w 7440066"/>
              <a:gd name="connsiteY4" fmla="*/ 4306094 h 5544222"/>
              <a:gd name="connsiteX5" fmla="*/ 60324 w 7440066"/>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742" h="5544222">
                <a:moveTo>
                  <a:pt x="0" y="1201356"/>
                </a:moveTo>
                <a:lnTo>
                  <a:pt x="2231404" y="0"/>
                </a:lnTo>
                <a:lnTo>
                  <a:pt x="7379742" y="2776550"/>
                </a:lnTo>
                <a:lnTo>
                  <a:pt x="2231137" y="5544222"/>
                </a:lnTo>
                <a:lnTo>
                  <a:pt x="3492" y="4306094"/>
                </a:lnTo>
                <a:cubicBezTo>
                  <a:pt x="2328" y="3676762"/>
                  <a:pt x="1164" y="2236269"/>
                  <a:pt x="0" y="1201356"/>
                </a:cubicBezTo>
                <a:close/>
              </a:path>
            </a:pathLst>
          </a:custGeom>
          <a:solidFill>
            <a:srgbClr val="F9D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A0C8F81D-F139-493E-8967-C22A2F65BE5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76415" y="382716"/>
            <a:ext cx="2625925" cy="1358782"/>
          </a:xfrm>
          <a:prstGeom prst="rect">
            <a:avLst/>
          </a:prstGeom>
        </p:spPr>
      </p:pic>
      <p:sp>
        <p:nvSpPr>
          <p:cNvPr id="33" name="Isosceles Triangle 32">
            <a:extLst>
              <a:ext uri="{FF2B5EF4-FFF2-40B4-BE49-F238E27FC236}">
                <a16:creationId xmlns:a16="http://schemas.microsoft.com/office/drawing/2014/main" id="{8581B526-A6C3-4DDF-8C6D-9D0E00B83FB6}"/>
              </a:ext>
            </a:extLst>
          </p:cNvPr>
          <p:cNvSpPr/>
          <p:nvPr userDrawn="1"/>
        </p:nvSpPr>
        <p:spPr>
          <a:xfrm rot="16200000" flipH="1">
            <a:off x="7848273" y="510182"/>
            <a:ext cx="2830166" cy="5880084"/>
          </a:xfrm>
          <a:prstGeom prst="triangle">
            <a:avLst>
              <a:gd name="adj" fmla="val 6894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7">
            <a:extLst>
              <a:ext uri="{FF2B5EF4-FFF2-40B4-BE49-F238E27FC236}">
                <a16:creationId xmlns:a16="http://schemas.microsoft.com/office/drawing/2014/main" id="{EEB702F8-EDBC-440C-BA1F-7B7A18532B3A}"/>
              </a:ext>
            </a:extLst>
          </p:cNvPr>
          <p:cNvSpPr/>
          <p:nvPr userDrawn="1"/>
        </p:nvSpPr>
        <p:spPr>
          <a:xfrm rot="5400000">
            <a:off x="1674404" y="3237995"/>
            <a:ext cx="2000871" cy="5349679"/>
          </a:xfrm>
          <a:custGeom>
            <a:avLst/>
            <a:gdLst>
              <a:gd name="connsiteX0" fmla="*/ 0 w 3974316"/>
              <a:gd name="connsiteY0" fmla="*/ 3738719 h 3738719"/>
              <a:gd name="connsiteX1" fmla="*/ 1987158 w 3974316"/>
              <a:gd name="connsiteY1" fmla="*/ 0 h 3738719"/>
              <a:gd name="connsiteX2" fmla="*/ 3974316 w 3974316"/>
              <a:gd name="connsiteY2" fmla="*/ 3738719 h 3738719"/>
              <a:gd name="connsiteX3" fmla="*/ 0 w 3974316"/>
              <a:gd name="connsiteY3" fmla="*/ 3738719 h 3738719"/>
              <a:gd name="connsiteX0" fmla="*/ 0 w 1998036"/>
              <a:gd name="connsiteY0" fmla="*/ 3738719 h 3738722"/>
              <a:gd name="connsiteX1" fmla="*/ 1987158 w 1998036"/>
              <a:gd name="connsiteY1" fmla="*/ 0 h 3738722"/>
              <a:gd name="connsiteX2" fmla="*/ 1998036 w 1998036"/>
              <a:gd name="connsiteY2" fmla="*/ 3738722 h 3738722"/>
              <a:gd name="connsiteX3" fmla="*/ 0 w 1998036"/>
              <a:gd name="connsiteY3" fmla="*/ 3738719 h 3738722"/>
              <a:gd name="connsiteX0" fmla="*/ 0 w 1990662"/>
              <a:gd name="connsiteY0" fmla="*/ 3738719 h 3738722"/>
              <a:gd name="connsiteX1" fmla="*/ 1987158 w 1990662"/>
              <a:gd name="connsiteY1" fmla="*/ 0 h 3738722"/>
              <a:gd name="connsiteX2" fmla="*/ 1990662 w 1990662"/>
              <a:gd name="connsiteY2" fmla="*/ 3738722 h 3738722"/>
              <a:gd name="connsiteX3" fmla="*/ 0 w 1990662"/>
              <a:gd name="connsiteY3" fmla="*/ 3738719 h 3738722"/>
              <a:gd name="connsiteX0" fmla="*/ 0 w 1987158"/>
              <a:gd name="connsiteY0" fmla="*/ 3738719 h 3738722"/>
              <a:gd name="connsiteX1" fmla="*/ 1987158 w 1987158"/>
              <a:gd name="connsiteY1" fmla="*/ 0 h 3738722"/>
              <a:gd name="connsiteX2" fmla="*/ 1975914 w 1987158"/>
              <a:gd name="connsiteY2" fmla="*/ 3738722 h 3738722"/>
              <a:gd name="connsiteX3" fmla="*/ 0 w 1987158"/>
              <a:gd name="connsiteY3" fmla="*/ 3738719 h 3738722"/>
              <a:gd name="connsiteX0" fmla="*/ 0 w 1987158"/>
              <a:gd name="connsiteY0" fmla="*/ 3738719 h 3738722"/>
              <a:gd name="connsiteX1" fmla="*/ 1987158 w 1987158"/>
              <a:gd name="connsiteY1" fmla="*/ 0 h 3738722"/>
              <a:gd name="connsiteX2" fmla="*/ 1983288 w 1987158"/>
              <a:gd name="connsiteY2" fmla="*/ 3738722 h 3738722"/>
              <a:gd name="connsiteX3" fmla="*/ 0 w 1987158"/>
              <a:gd name="connsiteY3" fmla="*/ 3738719 h 3738722"/>
            </a:gdLst>
            <a:ahLst/>
            <a:cxnLst>
              <a:cxn ang="0">
                <a:pos x="connsiteX0" y="connsiteY0"/>
              </a:cxn>
              <a:cxn ang="0">
                <a:pos x="connsiteX1" y="connsiteY1"/>
              </a:cxn>
              <a:cxn ang="0">
                <a:pos x="connsiteX2" y="connsiteY2"/>
              </a:cxn>
              <a:cxn ang="0">
                <a:pos x="connsiteX3" y="connsiteY3"/>
              </a:cxn>
            </a:cxnLst>
            <a:rect l="l" t="t" r="r" b="b"/>
            <a:pathLst>
              <a:path w="1987158" h="3738722">
                <a:moveTo>
                  <a:pt x="0" y="3738719"/>
                </a:moveTo>
                <a:lnTo>
                  <a:pt x="1987158" y="0"/>
                </a:lnTo>
                <a:lnTo>
                  <a:pt x="1983288" y="3738722"/>
                </a:lnTo>
                <a:lnTo>
                  <a:pt x="0" y="37387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5C7637A9-5D3E-40DA-BA03-0579D79CA079}"/>
              </a:ext>
            </a:extLst>
          </p:cNvPr>
          <p:cNvSpPr/>
          <p:nvPr userDrawn="1"/>
        </p:nvSpPr>
        <p:spPr>
          <a:xfrm rot="5400000">
            <a:off x="646858" y="2742533"/>
            <a:ext cx="2706823" cy="4000536"/>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itle 1">
            <a:extLst>
              <a:ext uri="{FF2B5EF4-FFF2-40B4-BE49-F238E27FC236}">
                <a16:creationId xmlns:a16="http://schemas.microsoft.com/office/drawing/2014/main" id="{121BA008-43C2-41A3-B7C5-A509F8795445}"/>
              </a:ext>
            </a:extLst>
          </p:cNvPr>
          <p:cNvSpPr txBox="1">
            <a:spLocks/>
          </p:cNvSpPr>
          <p:nvPr userDrawn="1"/>
        </p:nvSpPr>
        <p:spPr>
          <a:xfrm>
            <a:off x="755970" y="1689874"/>
            <a:ext cx="5349680" cy="931001"/>
          </a:xfrm>
          <a:prstGeom prst="rect">
            <a:avLst/>
          </a:prstGeom>
        </p:spPr>
        <p:txBody>
          <a:bodyPr/>
          <a:lstStyle/>
          <a:p>
            <a:pPr eaLnBrk="0" fontAlgn="base" hangingPunct="0">
              <a:spcBef>
                <a:spcPct val="0"/>
              </a:spcBef>
              <a:spcAft>
                <a:spcPct val="0"/>
              </a:spcAft>
              <a:defRPr/>
            </a:pPr>
            <a:r>
              <a:rPr lang="en-GB" sz="3200" b="1" kern="0">
                <a:solidFill>
                  <a:schemeClr val="tx1"/>
                </a:solidFill>
                <a:latin typeface="Lucida Sans" pitchFamily="34" charset="0"/>
              </a:rPr>
              <a:t>TRAC Energy</a:t>
            </a:r>
          </a:p>
          <a:p>
            <a:pPr eaLnBrk="0" fontAlgn="base" hangingPunct="0">
              <a:spcBef>
                <a:spcPct val="0"/>
              </a:spcBef>
              <a:spcAft>
                <a:spcPct val="0"/>
              </a:spcAft>
              <a:defRPr/>
            </a:pPr>
            <a:endParaRPr lang="en-GB" sz="3200" b="0" kern="0">
              <a:solidFill>
                <a:srgbClr val="FF0000"/>
              </a:solidFill>
              <a:latin typeface="Lucida Sans" pitchFamily="34" charset="0"/>
            </a:endParaRPr>
          </a:p>
        </p:txBody>
      </p:sp>
    </p:spTree>
    <p:extLst>
      <p:ext uri="{BB962C8B-B14F-4D97-AF65-F5344CB8AC3E}">
        <p14:creationId xmlns:p14="http://schemas.microsoft.com/office/powerpoint/2010/main" val="3708211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5" descr="A picture containing chart&#10;&#10;Description automatically generated">
            <a:extLst>
              <a:ext uri="{FF2B5EF4-FFF2-40B4-BE49-F238E27FC236}">
                <a16:creationId xmlns:a16="http://schemas.microsoft.com/office/drawing/2014/main" id="{F6897F59-CD43-4824-B268-EA1A6493AC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
        <p:nvSpPr>
          <p:cNvPr id="2" name="Title 1">
            <a:extLst>
              <a:ext uri="{FF2B5EF4-FFF2-40B4-BE49-F238E27FC236}">
                <a16:creationId xmlns:a16="http://schemas.microsoft.com/office/drawing/2014/main" id="{B407F915-88FF-4C0E-9C5E-800659DDCA88}"/>
              </a:ext>
            </a:extLst>
          </p:cNvPr>
          <p:cNvSpPr>
            <a:spLocks noGrp="1"/>
          </p:cNvSpPr>
          <p:nvPr>
            <p:ph type="ctrTitle"/>
          </p:nvPr>
        </p:nvSpPr>
        <p:spPr>
          <a:xfrm>
            <a:off x="748122" y="204096"/>
            <a:ext cx="4295826" cy="2387600"/>
          </a:xfrm>
        </p:spPr>
        <p:txBody>
          <a:bodyPr anchor="b">
            <a:normAutofit/>
          </a:bodyPr>
          <a:lstStyle>
            <a:lvl1pPr algn="l">
              <a:defRPr sz="42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CDB3444D-4905-420D-BE9F-52734628DB93}"/>
              </a:ext>
            </a:extLst>
          </p:cNvPr>
          <p:cNvSpPr>
            <a:spLocks noGrp="1"/>
          </p:cNvSpPr>
          <p:nvPr>
            <p:ph type="subTitle" idx="1"/>
          </p:nvPr>
        </p:nvSpPr>
        <p:spPr>
          <a:xfrm>
            <a:off x="738291" y="2730501"/>
            <a:ext cx="2349039" cy="698499"/>
          </a:xfrm>
        </p:spPr>
        <p:txBody>
          <a:bodyPr>
            <a:normAutofit/>
          </a:bodyPr>
          <a:lstStyle>
            <a:lvl1pPr marL="0" indent="0" algn="l">
              <a:buNone/>
              <a:defRPr sz="1800">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7821142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A910B-6CD0-40B5-92D2-13E5B85746C0}"/>
              </a:ext>
            </a:extLst>
          </p:cNvPr>
          <p:cNvSpPr>
            <a:spLocks noGrp="1"/>
          </p:cNvSpPr>
          <p:nvPr>
            <p:ph type="title"/>
          </p:nvPr>
        </p:nvSpPr>
        <p:spPr>
          <a:xfrm>
            <a:off x="838200" y="365125"/>
            <a:ext cx="8832011" cy="1325563"/>
          </a:xfrm>
        </p:spPr>
        <p:txBody>
          <a:bodyPr lIns="0">
            <a:normAutofit/>
          </a:bodyPr>
          <a:lstStyle>
            <a:lvl1pPr>
              <a:defRPr sz="3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0663C9F-6A7B-420E-A21F-2C5065E82A89}"/>
              </a:ext>
            </a:extLst>
          </p:cNvPr>
          <p:cNvSpPr>
            <a:spLocks noGrp="1"/>
          </p:cNvSpPr>
          <p:nvPr>
            <p:ph idx="1"/>
          </p:nvPr>
        </p:nvSpPr>
        <p:spPr>
          <a:xfrm>
            <a:off x="838200" y="1835052"/>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F1C44ED3-CAE4-4DD6-A19C-6E9175864B7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F254C4C-3313-46E4-B34E-6F190157A7EE}"/>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spTree>
    <p:extLst>
      <p:ext uri="{BB962C8B-B14F-4D97-AF65-F5344CB8AC3E}">
        <p14:creationId xmlns:p14="http://schemas.microsoft.com/office/powerpoint/2010/main" val="9006615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7A9D4-65D6-4253-B40D-6277E55430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92F9403-C3AA-4988-AC9E-D5378BCE36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795864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B44BA-6F2A-4C45-BF6B-93D9BB9C34E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60EF5FA-F276-42E3-A02B-E96DC9FD64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A036062-F336-421F-A1EE-088A26BD9A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261954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0AA15-7303-4C83-9C01-0F9509E7114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9FB8B2-5E1E-4356-AFA0-423CCCB3B5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18AD3D-AA47-4EA7-8DC3-18B3842F1F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B588112-38B1-41A4-87C8-2D8EA48BB1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A3ACDE-81D3-457F-ADCB-D2F3601DC4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489027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3641F-D62C-4010-95A4-68ABDAAC544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9965712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10856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58B28-3D49-4700-B899-07D68271600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5592DD7-47D7-4EF7-9CCB-9AA43599AC3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5D64CCF-35EE-4082-B3FC-02844A53E150}"/>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19/02/2025</a:t>
            </a:fld>
            <a:endParaRPr lang="en-GB"/>
          </a:p>
        </p:txBody>
      </p:sp>
      <p:sp>
        <p:nvSpPr>
          <p:cNvPr id="5" name="Footer Placeholder 4">
            <a:extLst>
              <a:ext uri="{FF2B5EF4-FFF2-40B4-BE49-F238E27FC236}">
                <a16:creationId xmlns:a16="http://schemas.microsoft.com/office/drawing/2014/main" id="{C914A6F5-92D7-49F3-9207-AABA43E91AEF}"/>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64A6F1F-3381-4F65-B6EC-1A674EA74DE9}"/>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17299680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DB899-06BC-4C2B-9AED-B9C8C03C2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AEA316-AB09-4C95-BDFF-58FEE48E45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4E000F7-E58C-4D63-BE4E-FBEC08FEAA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4666267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10AFB-5A3A-4DA3-AC67-37D15A1313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24B9B97-DD66-4B04-B4AA-1D49BF8856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BAB1178-02FA-4394-B22C-073FF5CB35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1D3527-B792-4BDD-B218-0A0485DA6D91}"/>
              </a:ext>
            </a:extLst>
          </p:cNvPr>
          <p:cNvSpPr>
            <a:spLocks noGrp="1"/>
          </p:cNvSpPr>
          <p:nvPr>
            <p:ph type="dt" sz="half" idx="10"/>
          </p:nvPr>
        </p:nvSpPr>
        <p:spPr>
          <a:xfrm>
            <a:off x="838200" y="6356350"/>
            <a:ext cx="2743200" cy="365125"/>
          </a:xfrm>
          <a:prstGeom prst="rect">
            <a:avLst/>
          </a:prstGeom>
        </p:spPr>
        <p:txBody>
          <a:bodyPr/>
          <a:lstStyle/>
          <a:p>
            <a:fld id="{11D1414C-8B32-4BD2-ADE1-E9025317A3D3}" type="datetimeFigureOut">
              <a:rPr lang="en-GB" smtClean="0"/>
              <a:t>19/02/2025</a:t>
            </a:fld>
            <a:endParaRPr lang="en-GB"/>
          </a:p>
        </p:txBody>
      </p:sp>
      <p:sp>
        <p:nvSpPr>
          <p:cNvPr id="6" name="Footer Placeholder 5">
            <a:extLst>
              <a:ext uri="{FF2B5EF4-FFF2-40B4-BE49-F238E27FC236}">
                <a16:creationId xmlns:a16="http://schemas.microsoft.com/office/drawing/2014/main" id="{8FD27CBF-9515-482C-B217-33A8251D11C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80FEFE7F-9AFC-470E-98BD-4B5955994E06}"/>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spTree>
    <p:extLst>
      <p:ext uri="{BB962C8B-B14F-4D97-AF65-F5344CB8AC3E}">
        <p14:creationId xmlns:p14="http://schemas.microsoft.com/office/powerpoint/2010/main" val="36961687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FA99D-B7D1-43F5-9AAE-147A4E16E8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3CCEDC-ABBD-4DFF-AE82-0E8FD49C09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613005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87A49E-BD4D-4FE6-9B90-3B292B35A22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36BFB6-156E-49D9-930F-578B0543FC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919127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44DA91EC-0F09-4D72-BF09-B46A04D7882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724" b="35429"/>
          <a:stretch/>
        </p:blipFill>
        <p:spPr>
          <a:xfrm>
            <a:off x="7903" y="3701483"/>
            <a:ext cx="12195495" cy="3241427"/>
          </a:xfrm>
          <a:prstGeom prst="rect">
            <a:avLst/>
          </a:prstGeom>
        </p:spPr>
      </p:pic>
      <p:sp>
        <p:nvSpPr>
          <p:cNvPr id="8" name="Title 1">
            <a:extLst>
              <a:ext uri="{FF2B5EF4-FFF2-40B4-BE49-F238E27FC236}">
                <a16:creationId xmlns:a16="http://schemas.microsoft.com/office/drawing/2014/main" id="{32DB6193-D40E-4DD1-A494-05464FE93CE5}"/>
              </a:ext>
            </a:extLst>
          </p:cNvPr>
          <p:cNvSpPr>
            <a:spLocks noGrp="1"/>
          </p:cNvSpPr>
          <p:nvPr>
            <p:ph type="ctrTitle" hasCustomPrompt="1"/>
          </p:nvPr>
        </p:nvSpPr>
        <p:spPr>
          <a:xfrm>
            <a:off x="748122" y="204096"/>
            <a:ext cx="4295826" cy="2387600"/>
          </a:xfrm>
          <a:prstGeom prst="rect">
            <a:avLst/>
          </a:prstGeom>
        </p:spPr>
        <p:txBody>
          <a:bodyPr anchor="b">
            <a:normAutofit/>
          </a:bodyPr>
          <a:lstStyle>
            <a:lvl1pPr algn="l">
              <a:defRPr sz="4200" b="1">
                <a:solidFill>
                  <a:schemeClr val="bg1"/>
                </a:solidFill>
              </a:defRPr>
            </a:lvl1pPr>
          </a:lstStyle>
          <a:p>
            <a:r>
              <a:rPr lang="en-US"/>
              <a:t>TRAC ENGINEERING</a:t>
            </a:r>
            <a:endParaRPr lang="en-GB"/>
          </a:p>
        </p:txBody>
      </p:sp>
      <p:sp>
        <p:nvSpPr>
          <p:cNvPr id="9" name="Subtitle 2">
            <a:extLst>
              <a:ext uri="{FF2B5EF4-FFF2-40B4-BE49-F238E27FC236}">
                <a16:creationId xmlns:a16="http://schemas.microsoft.com/office/drawing/2014/main" id="{D18A22D8-7D53-4DC0-BD13-5E5606C50812}"/>
              </a:ext>
            </a:extLst>
          </p:cNvPr>
          <p:cNvSpPr>
            <a:spLocks noGrp="1"/>
          </p:cNvSpPr>
          <p:nvPr>
            <p:ph type="subTitle" idx="1" hasCustomPrompt="1"/>
          </p:nvPr>
        </p:nvSpPr>
        <p:spPr>
          <a:xfrm>
            <a:off x="738291" y="2730501"/>
            <a:ext cx="3637156" cy="698499"/>
          </a:xfrm>
          <a:prstGeom prst="rect">
            <a:avLst/>
          </a:prstGeom>
        </p:spPr>
        <p:txBody>
          <a:bodyPr>
            <a:noAutofit/>
          </a:bodyPr>
          <a:lstStyle>
            <a:lvl1pPr marL="0" indent="0" algn="l">
              <a:buNone/>
              <a:defRPr sz="2000" b="1">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FIELD STAFF INDUCTION</a:t>
            </a:r>
            <a:endParaRPr lang="en-GB"/>
          </a:p>
        </p:txBody>
      </p:sp>
      <p:sp>
        <p:nvSpPr>
          <p:cNvPr id="27" name="Rectangle 26">
            <a:extLst>
              <a:ext uri="{FF2B5EF4-FFF2-40B4-BE49-F238E27FC236}">
                <a16:creationId xmlns:a16="http://schemas.microsoft.com/office/drawing/2014/main" id="{87DDA62A-CF0F-4C06-99EF-2FC13E0BCDD3}"/>
              </a:ext>
            </a:extLst>
          </p:cNvPr>
          <p:cNvSpPr/>
          <p:nvPr userDrawn="1"/>
        </p:nvSpPr>
        <p:spPr>
          <a:xfrm>
            <a:off x="-3493" y="0"/>
            <a:ext cx="12195494" cy="30675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3E9C6192-7AB0-47BF-99EA-81C75D633692}"/>
              </a:ext>
            </a:extLst>
          </p:cNvPr>
          <p:cNvSpPr/>
          <p:nvPr userDrawn="1"/>
        </p:nvSpPr>
        <p:spPr>
          <a:xfrm>
            <a:off x="-14895" y="-4159"/>
            <a:ext cx="10989892" cy="4959737"/>
          </a:xfrm>
          <a:custGeom>
            <a:avLst/>
            <a:gdLst>
              <a:gd name="connsiteX0" fmla="*/ 0 w 7397496"/>
              <a:gd name="connsiteY0" fmla="*/ 1216152 h 5541264"/>
              <a:gd name="connsiteX1" fmla="*/ 2240280 w 7397496"/>
              <a:gd name="connsiteY1" fmla="*/ 0 h 5541264"/>
              <a:gd name="connsiteX2" fmla="*/ 7397496 w 7397496"/>
              <a:gd name="connsiteY2" fmla="*/ 2770632 h 5541264"/>
              <a:gd name="connsiteX3" fmla="*/ 2231136 w 7397496"/>
              <a:gd name="connsiteY3" fmla="*/ 5541264 h 5541264"/>
              <a:gd name="connsiteX4" fmla="*/ 18288 w 7397496"/>
              <a:gd name="connsiteY4" fmla="*/ 4178808 h 5541264"/>
              <a:gd name="connsiteX5" fmla="*/ 0 w 7397496"/>
              <a:gd name="connsiteY5" fmla="*/ 1216152 h 5541264"/>
              <a:gd name="connsiteX0" fmla="*/ 185898 w 7379208"/>
              <a:gd name="connsiteY0" fmla="*/ 1358195 h 5541264"/>
              <a:gd name="connsiteX1" fmla="*/ 2221992 w 7379208"/>
              <a:gd name="connsiteY1" fmla="*/ 0 h 5541264"/>
              <a:gd name="connsiteX2" fmla="*/ 7379208 w 7379208"/>
              <a:gd name="connsiteY2" fmla="*/ 2770632 h 5541264"/>
              <a:gd name="connsiteX3" fmla="*/ 2212848 w 7379208"/>
              <a:gd name="connsiteY3" fmla="*/ 5541264 h 5541264"/>
              <a:gd name="connsiteX4" fmla="*/ 0 w 7379208"/>
              <a:gd name="connsiteY4" fmla="*/ 4178808 h 5541264"/>
              <a:gd name="connsiteX5" fmla="*/ 185898 w 7379208"/>
              <a:gd name="connsiteY5" fmla="*/ 1358195 h 5541264"/>
              <a:gd name="connsiteX0" fmla="*/ 0 w 7382701"/>
              <a:gd name="connsiteY0" fmla="*/ 1198397 h 5541264"/>
              <a:gd name="connsiteX1" fmla="*/ 2225485 w 7382701"/>
              <a:gd name="connsiteY1" fmla="*/ 0 h 5541264"/>
              <a:gd name="connsiteX2" fmla="*/ 7382701 w 7382701"/>
              <a:gd name="connsiteY2" fmla="*/ 2770632 h 5541264"/>
              <a:gd name="connsiteX3" fmla="*/ 2216341 w 7382701"/>
              <a:gd name="connsiteY3" fmla="*/ 5541264 h 5541264"/>
              <a:gd name="connsiteX4" fmla="*/ 3493 w 7382701"/>
              <a:gd name="connsiteY4" fmla="*/ 4178808 h 5541264"/>
              <a:gd name="connsiteX5" fmla="*/ 0 w 7382701"/>
              <a:gd name="connsiteY5" fmla="*/ 1198397 h 5541264"/>
              <a:gd name="connsiteX0" fmla="*/ 0 w 7382701"/>
              <a:gd name="connsiteY0" fmla="*/ 949822 h 5292689"/>
              <a:gd name="connsiteX1" fmla="*/ 2234363 w 7382701"/>
              <a:gd name="connsiteY1" fmla="*/ 0 h 5292689"/>
              <a:gd name="connsiteX2" fmla="*/ 7382701 w 7382701"/>
              <a:gd name="connsiteY2" fmla="*/ 2522057 h 5292689"/>
              <a:gd name="connsiteX3" fmla="*/ 2216341 w 7382701"/>
              <a:gd name="connsiteY3" fmla="*/ 5292689 h 5292689"/>
              <a:gd name="connsiteX4" fmla="*/ 3493 w 7382701"/>
              <a:gd name="connsiteY4" fmla="*/ 3930233 h 5292689"/>
              <a:gd name="connsiteX5" fmla="*/ 0 w 7382701"/>
              <a:gd name="connsiteY5" fmla="*/ 949822 h 5292689"/>
              <a:gd name="connsiteX0" fmla="*/ 0 w 7382701"/>
              <a:gd name="connsiteY0" fmla="*/ 1201356 h 5544223"/>
              <a:gd name="connsiteX1" fmla="*/ 2231404 w 7382701"/>
              <a:gd name="connsiteY1" fmla="*/ 0 h 5544223"/>
              <a:gd name="connsiteX2" fmla="*/ 7382701 w 7382701"/>
              <a:gd name="connsiteY2" fmla="*/ 2773591 h 5544223"/>
              <a:gd name="connsiteX3" fmla="*/ 2216341 w 7382701"/>
              <a:gd name="connsiteY3" fmla="*/ 5544223 h 5544223"/>
              <a:gd name="connsiteX4" fmla="*/ 3493 w 7382701"/>
              <a:gd name="connsiteY4" fmla="*/ 4181767 h 5544223"/>
              <a:gd name="connsiteX5" fmla="*/ 0 w 7382701"/>
              <a:gd name="connsiteY5" fmla="*/ 1201356 h 5544223"/>
              <a:gd name="connsiteX0" fmla="*/ 0 w 7125249"/>
              <a:gd name="connsiteY0" fmla="*/ 1201356 h 5544223"/>
              <a:gd name="connsiteX1" fmla="*/ 2231404 w 7125249"/>
              <a:gd name="connsiteY1" fmla="*/ 0 h 5544223"/>
              <a:gd name="connsiteX2" fmla="*/ 7125249 w 7125249"/>
              <a:gd name="connsiteY2" fmla="*/ 2791346 h 5544223"/>
              <a:gd name="connsiteX3" fmla="*/ 2216341 w 7125249"/>
              <a:gd name="connsiteY3" fmla="*/ 5544223 h 5544223"/>
              <a:gd name="connsiteX4" fmla="*/ 3493 w 7125249"/>
              <a:gd name="connsiteY4" fmla="*/ 4181767 h 5544223"/>
              <a:gd name="connsiteX5" fmla="*/ 0 w 7125249"/>
              <a:gd name="connsiteY5" fmla="*/ 1201356 h 5544223"/>
              <a:gd name="connsiteX0" fmla="*/ 0 w 7379742"/>
              <a:gd name="connsiteY0" fmla="*/ 1201356 h 5544223"/>
              <a:gd name="connsiteX1" fmla="*/ 2231404 w 7379742"/>
              <a:gd name="connsiteY1" fmla="*/ 0 h 5544223"/>
              <a:gd name="connsiteX2" fmla="*/ 7379742 w 7379742"/>
              <a:gd name="connsiteY2" fmla="*/ 2776550 h 5544223"/>
              <a:gd name="connsiteX3" fmla="*/ 2216341 w 7379742"/>
              <a:gd name="connsiteY3" fmla="*/ 5544223 h 5544223"/>
              <a:gd name="connsiteX4" fmla="*/ 3493 w 7379742"/>
              <a:gd name="connsiteY4" fmla="*/ 4181767 h 5544223"/>
              <a:gd name="connsiteX5" fmla="*/ 0 w 7379742"/>
              <a:gd name="connsiteY5" fmla="*/ 1201356 h 5544223"/>
              <a:gd name="connsiteX0" fmla="*/ 0 w 7379742"/>
              <a:gd name="connsiteY0" fmla="*/ 1201356 h 5147687"/>
              <a:gd name="connsiteX1" fmla="*/ 2231404 w 7379742"/>
              <a:gd name="connsiteY1" fmla="*/ 0 h 5147687"/>
              <a:gd name="connsiteX2" fmla="*/ 7379742 w 7379742"/>
              <a:gd name="connsiteY2" fmla="*/ 2776550 h 5147687"/>
              <a:gd name="connsiteX3" fmla="*/ 2228178 w 7379742"/>
              <a:gd name="connsiteY3" fmla="*/ 5147687 h 5147687"/>
              <a:gd name="connsiteX4" fmla="*/ 3493 w 7379742"/>
              <a:gd name="connsiteY4" fmla="*/ 4181767 h 5147687"/>
              <a:gd name="connsiteX5" fmla="*/ 0 w 7379742"/>
              <a:gd name="connsiteY5" fmla="*/ 1201356 h 5147687"/>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3 w 7379742"/>
              <a:gd name="connsiteY4" fmla="*/ 418176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60324 w 7440066"/>
              <a:gd name="connsiteY0" fmla="*/ 1201356 h 5544222"/>
              <a:gd name="connsiteX1" fmla="*/ 2291728 w 7440066"/>
              <a:gd name="connsiteY1" fmla="*/ 0 h 5544222"/>
              <a:gd name="connsiteX2" fmla="*/ 7440066 w 7440066"/>
              <a:gd name="connsiteY2" fmla="*/ 2776550 h 5544222"/>
              <a:gd name="connsiteX3" fmla="*/ 2291461 w 7440066"/>
              <a:gd name="connsiteY3" fmla="*/ 5544222 h 5544222"/>
              <a:gd name="connsiteX4" fmla="*/ 63816 w 7440066"/>
              <a:gd name="connsiteY4" fmla="*/ 4306094 h 5544222"/>
              <a:gd name="connsiteX5" fmla="*/ 60324 w 7440066"/>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742" h="5544222">
                <a:moveTo>
                  <a:pt x="0" y="1201356"/>
                </a:moveTo>
                <a:lnTo>
                  <a:pt x="2231404" y="0"/>
                </a:lnTo>
                <a:lnTo>
                  <a:pt x="7379742" y="2776550"/>
                </a:lnTo>
                <a:lnTo>
                  <a:pt x="2231137" y="5544222"/>
                </a:lnTo>
                <a:lnTo>
                  <a:pt x="3492" y="4306094"/>
                </a:lnTo>
                <a:cubicBezTo>
                  <a:pt x="2328" y="3676762"/>
                  <a:pt x="1164" y="2236269"/>
                  <a:pt x="0" y="1201356"/>
                </a:cubicBezTo>
                <a:close/>
              </a:path>
            </a:pathLst>
          </a:custGeom>
          <a:solidFill>
            <a:srgbClr val="F9D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A0C8F81D-F139-493E-8967-C22A2F65BE5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76415" y="382716"/>
            <a:ext cx="2625925" cy="1358782"/>
          </a:xfrm>
          <a:prstGeom prst="rect">
            <a:avLst/>
          </a:prstGeom>
        </p:spPr>
      </p:pic>
      <p:sp>
        <p:nvSpPr>
          <p:cNvPr id="33" name="Isosceles Triangle 32">
            <a:extLst>
              <a:ext uri="{FF2B5EF4-FFF2-40B4-BE49-F238E27FC236}">
                <a16:creationId xmlns:a16="http://schemas.microsoft.com/office/drawing/2014/main" id="{8581B526-A6C3-4DDF-8C6D-9D0E00B83FB6}"/>
              </a:ext>
            </a:extLst>
          </p:cNvPr>
          <p:cNvSpPr/>
          <p:nvPr userDrawn="1"/>
        </p:nvSpPr>
        <p:spPr>
          <a:xfrm rot="16200000" flipH="1">
            <a:off x="7848273" y="510182"/>
            <a:ext cx="2830166" cy="5880084"/>
          </a:xfrm>
          <a:prstGeom prst="triangle">
            <a:avLst>
              <a:gd name="adj" fmla="val 6894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7">
            <a:extLst>
              <a:ext uri="{FF2B5EF4-FFF2-40B4-BE49-F238E27FC236}">
                <a16:creationId xmlns:a16="http://schemas.microsoft.com/office/drawing/2014/main" id="{EEB702F8-EDBC-440C-BA1F-7B7A18532B3A}"/>
              </a:ext>
            </a:extLst>
          </p:cNvPr>
          <p:cNvSpPr/>
          <p:nvPr userDrawn="1"/>
        </p:nvSpPr>
        <p:spPr>
          <a:xfrm rot="5400000">
            <a:off x="1670911" y="3281174"/>
            <a:ext cx="2000871" cy="5349679"/>
          </a:xfrm>
          <a:custGeom>
            <a:avLst/>
            <a:gdLst>
              <a:gd name="connsiteX0" fmla="*/ 0 w 3974316"/>
              <a:gd name="connsiteY0" fmla="*/ 3738719 h 3738719"/>
              <a:gd name="connsiteX1" fmla="*/ 1987158 w 3974316"/>
              <a:gd name="connsiteY1" fmla="*/ 0 h 3738719"/>
              <a:gd name="connsiteX2" fmla="*/ 3974316 w 3974316"/>
              <a:gd name="connsiteY2" fmla="*/ 3738719 h 3738719"/>
              <a:gd name="connsiteX3" fmla="*/ 0 w 3974316"/>
              <a:gd name="connsiteY3" fmla="*/ 3738719 h 3738719"/>
              <a:gd name="connsiteX0" fmla="*/ 0 w 1998036"/>
              <a:gd name="connsiteY0" fmla="*/ 3738719 h 3738722"/>
              <a:gd name="connsiteX1" fmla="*/ 1987158 w 1998036"/>
              <a:gd name="connsiteY1" fmla="*/ 0 h 3738722"/>
              <a:gd name="connsiteX2" fmla="*/ 1998036 w 1998036"/>
              <a:gd name="connsiteY2" fmla="*/ 3738722 h 3738722"/>
              <a:gd name="connsiteX3" fmla="*/ 0 w 1998036"/>
              <a:gd name="connsiteY3" fmla="*/ 3738719 h 3738722"/>
              <a:gd name="connsiteX0" fmla="*/ 0 w 1990662"/>
              <a:gd name="connsiteY0" fmla="*/ 3738719 h 3738722"/>
              <a:gd name="connsiteX1" fmla="*/ 1987158 w 1990662"/>
              <a:gd name="connsiteY1" fmla="*/ 0 h 3738722"/>
              <a:gd name="connsiteX2" fmla="*/ 1990662 w 1990662"/>
              <a:gd name="connsiteY2" fmla="*/ 3738722 h 3738722"/>
              <a:gd name="connsiteX3" fmla="*/ 0 w 1990662"/>
              <a:gd name="connsiteY3" fmla="*/ 3738719 h 3738722"/>
              <a:gd name="connsiteX0" fmla="*/ 0 w 1987158"/>
              <a:gd name="connsiteY0" fmla="*/ 3738719 h 3738722"/>
              <a:gd name="connsiteX1" fmla="*/ 1987158 w 1987158"/>
              <a:gd name="connsiteY1" fmla="*/ 0 h 3738722"/>
              <a:gd name="connsiteX2" fmla="*/ 1975914 w 1987158"/>
              <a:gd name="connsiteY2" fmla="*/ 3738722 h 3738722"/>
              <a:gd name="connsiteX3" fmla="*/ 0 w 1987158"/>
              <a:gd name="connsiteY3" fmla="*/ 3738719 h 3738722"/>
              <a:gd name="connsiteX0" fmla="*/ 0 w 1987158"/>
              <a:gd name="connsiteY0" fmla="*/ 3738719 h 3738722"/>
              <a:gd name="connsiteX1" fmla="*/ 1987158 w 1987158"/>
              <a:gd name="connsiteY1" fmla="*/ 0 h 3738722"/>
              <a:gd name="connsiteX2" fmla="*/ 1983288 w 1987158"/>
              <a:gd name="connsiteY2" fmla="*/ 3738722 h 3738722"/>
              <a:gd name="connsiteX3" fmla="*/ 0 w 1987158"/>
              <a:gd name="connsiteY3" fmla="*/ 3738719 h 3738722"/>
            </a:gdLst>
            <a:ahLst/>
            <a:cxnLst>
              <a:cxn ang="0">
                <a:pos x="connsiteX0" y="connsiteY0"/>
              </a:cxn>
              <a:cxn ang="0">
                <a:pos x="connsiteX1" y="connsiteY1"/>
              </a:cxn>
              <a:cxn ang="0">
                <a:pos x="connsiteX2" y="connsiteY2"/>
              </a:cxn>
              <a:cxn ang="0">
                <a:pos x="connsiteX3" y="connsiteY3"/>
              </a:cxn>
            </a:cxnLst>
            <a:rect l="l" t="t" r="r" b="b"/>
            <a:pathLst>
              <a:path w="1987158" h="3738722">
                <a:moveTo>
                  <a:pt x="0" y="3738719"/>
                </a:moveTo>
                <a:lnTo>
                  <a:pt x="1987158" y="0"/>
                </a:lnTo>
                <a:lnTo>
                  <a:pt x="1983288" y="3738722"/>
                </a:lnTo>
                <a:lnTo>
                  <a:pt x="0" y="37387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5C7637A9-5D3E-40DA-BA03-0579D79CA079}"/>
              </a:ext>
            </a:extLst>
          </p:cNvPr>
          <p:cNvSpPr/>
          <p:nvPr userDrawn="1"/>
        </p:nvSpPr>
        <p:spPr>
          <a:xfrm rot="5400000">
            <a:off x="646858" y="2742533"/>
            <a:ext cx="2706823" cy="4000536"/>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itle 1">
            <a:extLst>
              <a:ext uri="{FF2B5EF4-FFF2-40B4-BE49-F238E27FC236}">
                <a16:creationId xmlns:a16="http://schemas.microsoft.com/office/drawing/2014/main" id="{121BA008-43C2-41A3-B7C5-A509F8795445}"/>
              </a:ext>
            </a:extLst>
          </p:cNvPr>
          <p:cNvSpPr txBox="1">
            <a:spLocks/>
          </p:cNvSpPr>
          <p:nvPr userDrawn="1"/>
        </p:nvSpPr>
        <p:spPr>
          <a:xfrm>
            <a:off x="755970" y="1689874"/>
            <a:ext cx="5349680" cy="931001"/>
          </a:xfrm>
          <a:prstGeom prst="rect">
            <a:avLst/>
          </a:prstGeom>
        </p:spPr>
        <p:txBody>
          <a:bodyPr/>
          <a:lstStyle/>
          <a:p>
            <a:pPr eaLnBrk="0" fontAlgn="base" hangingPunct="0">
              <a:spcBef>
                <a:spcPct val="0"/>
              </a:spcBef>
              <a:spcAft>
                <a:spcPct val="0"/>
              </a:spcAft>
              <a:defRPr/>
            </a:pPr>
            <a:r>
              <a:rPr lang="en-GB" sz="3200" b="1" kern="0">
                <a:solidFill>
                  <a:schemeClr val="tx1"/>
                </a:solidFill>
                <a:latin typeface="Lucida Sans" pitchFamily="34" charset="0"/>
              </a:rPr>
              <a:t>TRAC Engineering Ltd</a:t>
            </a:r>
          </a:p>
          <a:p>
            <a:pPr eaLnBrk="0" fontAlgn="base" hangingPunct="0">
              <a:spcBef>
                <a:spcPct val="0"/>
              </a:spcBef>
              <a:spcAft>
                <a:spcPct val="0"/>
              </a:spcAft>
              <a:defRPr/>
            </a:pPr>
            <a:r>
              <a:rPr lang="en-GB" sz="2000" b="1" kern="0">
                <a:solidFill>
                  <a:schemeClr val="bg1"/>
                </a:solidFill>
                <a:latin typeface="Lucida Sans" pitchFamily="34" charset="0"/>
              </a:rPr>
              <a:t>Service </a:t>
            </a:r>
            <a:r>
              <a:rPr lang="en-GB" sz="2000" b="1" i="0">
                <a:solidFill>
                  <a:schemeClr val="bg1"/>
                </a:solidFill>
                <a:effectLst/>
                <a:latin typeface="Lucida Sans" panose="020B0602030504020204" pitchFamily="34" charset="0"/>
              </a:rPr>
              <a:t>• </a:t>
            </a:r>
            <a:r>
              <a:rPr kumimoji="0" lang="en-GB" sz="2000" b="1" i="0" u="none" strike="noStrike" kern="0" cap="none" spc="0" normalizeH="0" baseline="0" noProof="0">
                <a:ln>
                  <a:noFill/>
                </a:ln>
                <a:solidFill>
                  <a:schemeClr val="bg1"/>
                </a:solidFill>
                <a:effectLst/>
                <a:uLnTx/>
                <a:uFillTx/>
                <a:latin typeface="Lucida Sans" pitchFamily="34" charset="0"/>
                <a:ea typeface="+mn-ea"/>
                <a:cs typeface="+mn-cs"/>
              </a:rPr>
              <a:t>Safety </a:t>
            </a:r>
            <a:r>
              <a:rPr lang="en-GB" sz="2000" b="1" i="0">
                <a:solidFill>
                  <a:schemeClr val="bg1"/>
                </a:solidFill>
                <a:effectLst/>
                <a:latin typeface="Lucida Sans" panose="020B0602030504020204" pitchFamily="34" charset="0"/>
              </a:rPr>
              <a:t>• Quality • Innovation</a:t>
            </a:r>
            <a:endParaRPr lang="en-GB" sz="2000" b="1">
              <a:solidFill>
                <a:schemeClr val="bg1"/>
              </a:solidFill>
              <a:latin typeface="Lucida Sans" panose="020B0602030504020204" pitchFamily="34" charset="0"/>
            </a:endParaRPr>
          </a:p>
          <a:p>
            <a:pPr eaLnBrk="0" fontAlgn="base" hangingPunct="0">
              <a:spcBef>
                <a:spcPct val="0"/>
              </a:spcBef>
              <a:spcAft>
                <a:spcPct val="0"/>
              </a:spcAft>
              <a:defRPr/>
            </a:pPr>
            <a:endParaRPr lang="en-GB" sz="3200" b="0" kern="0">
              <a:solidFill>
                <a:srgbClr val="FF0000"/>
              </a:solidFill>
              <a:latin typeface="Lucida Sans" pitchFamily="34" charset="0"/>
            </a:endParaRPr>
          </a:p>
        </p:txBody>
      </p:sp>
    </p:spTree>
    <p:extLst>
      <p:ext uri="{BB962C8B-B14F-4D97-AF65-F5344CB8AC3E}">
        <p14:creationId xmlns:p14="http://schemas.microsoft.com/office/powerpoint/2010/main" val="22432936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A910B-6CD0-40B5-92D2-13E5B85746C0}"/>
              </a:ext>
            </a:extLst>
          </p:cNvPr>
          <p:cNvSpPr>
            <a:spLocks noGrp="1"/>
          </p:cNvSpPr>
          <p:nvPr>
            <p:ph type="title"/>
          </p:nvPr>
        </p:nvSpPr>
        <p:spPr>
          <a:xfrm>
            <a:off x="838200" y="365125"/>
            <a:ext cx="8832011" cy="1325563"/>
          </a:xfrm>
        </p:spPr>
        <p:txBody>
          <a:bodyPr lIns="0">
            <a:normAutofit/>
          </a:bodyPr>
          <a:lstStyle>
            <a:lvl1pPr>
              <a:defRPr sz="3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0663C9F-6A7B-420E-A21F-2C5065E82A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F1C44ED3-CAE4-4DD6-A19C-6E9175864B7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F254C4C-3313-46E4-B34E-6F190157A7EE}"/>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pic>
        <p:nvPicPr>
          <p:cNvPr id="7" name="Picture 6" descr="Logo&#10;&#10;Description automatically generated">
            <a:extLst>
              <a:ext uri="{FF2B5EF4-FFF2-40B4-BE49-F238E27FC236}">
                <a16:creationId xmlns:a16="http://schemas.microsoft.com/office/drawing/2014/main" id="{6CED2D1B-3E2A-F852-D114-8169C7C0445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7223"/>
          <a:stretch/>
        </p:blipFill>
        <p:spPr>
          <a:xfrm>
            <a:off x="9982200" y="501847"/>
            <a:ext cx="1773940" cy="1052117"/>
          </a:xfrm>
          <a:prstGeom prst="rect">
            <a:avLst/>
          </a:prstGeom>
        </p:spPr>
      </p:pic>
    </p:spTree>
    <p:extLst>
      <p:ext uri="{BB962C8B-B14F-4D97-AF65-F5344CB8AC3E}">
        <p14:creationId xmlns:p14="http://schemas.microsoft.com/office/powerpoint/2010/main" val="35015424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7A9D4-65D6-4253-B40D-6277E55430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92F9403-C3AA-4988-AC9E-D5378BCE36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8273899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B44BA-6F2A-4C45-BF6B-93D9BB9C34E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60EF5FA-F276-42E3-A02B-E96DC9FD64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A036062-F336-421F-A1EE-088A26BD9A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403606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0AA15-7303-4C83-9C01-0F9509E7114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9FB8B2-5E1E-4356-AFA0-423CCCB3B5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18AD3D-AA47-4EA7-8DC3-18B3842F1F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B588112-38B1-41A4-87C8-2D8EA48BB1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A3ACDE-81D3-457F-ADCB-D2F3601DC4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530622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3641F-D62C-4010-95A4-68ABDAAC544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433547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453D1-1753-43DE-8405-B95DD1E184B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AA5DDA2-7B3E-4DFD-B57D-706D6DD96CA1}"/>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67A62B6-08AB-46A9-AB56-6AE06EB2B69E}"/>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1CED91A-55D4-4D2D-971B-EEF156F1FDD9}"/>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19/02/2025</a:t>
            </a:fld>
            <a:endParaRPr lang="en-GB"/>
          </a:p>
        </p:txBody>
      </p:sp>
      <p:sp>
        <p:nvSpPr>
          <p:cNvPr id="6" name="Footer Placeholder 5">
            <a:extLst>
              <a:ext uri="{FF2B5EF4-FFF2-40B4-BE49-F238E27FC236}">
                <a16:creationId xmlns:a16="http://schemas.microsoft.com/office/drawing/2014/main" id="{5CA31946-7C5F-412D-9640-08AE73BD657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F25E657F-273C-4BEF-B484-F38D11CC2546}"/>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6841212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0140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44DA91EC-0F09-4D72-BF09-B46A04D7882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724" b="35429"/>
          <a:stretch/>
        </p:blipFill>
        <p:spPr>
          <a:xfrm>
            <a:off x="7903" y="3701483"/>
            <a:ext cx="12195495" cy="3241427"/>
          </a:xfrm>
          <a:prstGeom prst="rect">
            <a:avLst/>
          </a:prstGeom>
        </p:spPr>
      </p:pic>
      <p:sp>
        <p:nvSpPr>
          <p:cNvPr id="8" name="Title 1">
            <a:extLst>
              <a:ext uri="{FF2B5EF4-FFF2-40B4-BE49-F238E27FC236}">
                <a16:creationId xmlns:a16="http://schemas.microsoft.com/office/drawing/2014/main" id="{32DB6193-D40E-4DD1-A494-05464FE93CE5}"/>
              </a:ext>
            </a:extLst>
          </p:cNvPr>
          <p:cNvSpPr>
            <a:spLocks noGrp="1"/>
          </p:cNvSpPr>
          <p:nvPr>
            <p:ph type="ctrTitle" hasCustomPrompt="1"/>
          </p:nvPr>
        </p:nvSpPr>
        <p:spPr>
          <a:xfrm>
            <a:off x="748122" y="204096"/>
            <a:ext cx="4295826" cy="2387600"/>
          </a:xfrm>
          <a:prstGeom prst="rect">
            <a:avLst/>
          </a:prstGeom>
        </p:spPr>
        <p:txBody>
          <a:bodyPr anchor="b">
            <a:normAutofit/>
          </a:bodyPr>
          <a:lstStyle>
            <a:lvl1pPr algn="l">
              <a:defRPr sz="4200" b="1">
                <a:solidFill>
                  <a:schemeClr val="bg1"/>
                </a:solidFill>
              </a:defRPr>
            </a:lvl1pPr>
          </a:lstStyle>
          <a:p>
            <a:r>
              <a:rPr lang="en-US"/>
              <a:t>TRAC ENGINEERING</a:t>
            </a:r>
            <a:endParaRPr lang="en-GB"/>
          </a:p>
        </p:txBody>
      </p:sp>
      <p:sp>
        <p:nvSpPr>
          <p:cNvPr id="9" name="Subtitle 2">
            <a:extLst>
              <a:ext uri="{FF2B5EF4-FFF2-40B4-BE49-F238E27FC236}">
                <a16:creationId xmlns:a16="http://schemas.microsoft.com/office/drawing/2014/main" id="{D18A22D8-7D53-4DC0-BD13-5E5606C50812}"/>
              </a:ext>
            </a:extLst>
          </p:cNvPr>
          <p:cNvSpPr>
            <a:spLocks noGrp="1"/>
          </p:cNvSpPr>
          <p:nvPr>
            <p:ph type="subTitle" idx="1" hasCustomPrompt="1"/>
          </p:nvPr>
        </p:nvSpPr>
        <p:spPr>
          <a:xfrm>
            <a:off x="738291" y="2730501"/>
            <a:ext cx="3637156" cy="698499"/>
          </a:xfrm>
          <a:prstGeom prst="rect">
            <a:avLst/>
          </a:prstGeom>
        </p:spPr>
        <p:txBody>
          <a:bodyPr>
            <a:noAutofit/>
          </a:bodyPr>
          <a:lstStyle>
            <a:lvl1pPr marL="0" indent="0" algn="l">
              <a:buNone/>
              <a:defRPr sz="2000" b="1">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FIELD STAFF INDUCTION</a:t>
            </a:r>
            <a:endParaRPr lang="en-GB"/>
          </a:p>
        </p:txBody>
      </p:sp>
      <p:sp>
        <p:nvSpPr>
          <p:cNvPr id="27" name="Rectangle 26">
            <a:extLst>
              <a:ext uri="{FF2B5EF4-FFF2-40B4-BE49-F238E27FC236}">
                <a16:creationId xmlns:a16="http://schemas.microsoft.com/office/drawing/2014/main" id="{87DDA62A-CF0F-4C06-99EF-2FC13E0BCDD3}"/>
              </a:ext>
            </a:extLst>
          </p:cNvPr>
          <p:cNvSpPr/>
          <p:nvPr userDrawn="1"/>
        </p:nvSpPr>
        <p:spPr>
          <a:xfrm>
            <a:off x="-3493" y="0"/>
            <a:ext cx="12195494" cy="30675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3E9C6192-7AB0-47BF-99EA-81C75D633692}"/>
              </a:ext>
            </a:extLst>
          </p:cNvPr>
          <p:cNvSpPr/>
          <p:nvPr userDrawn="1"/>
        </p:nvSpPr>
        <p:spPr>
          <a:xfrm>
            <a:off x="-14895" y="-4159"/>
            <a:ext cx="10989892" cy="4959737"/>
          </a:xfrm>
          <a:custGeom>
            <a:avLst/>
            <a:gdLst>
              <a:gd name="connsiteX0" fmla="*/ 0 w 7397496"/>
              <a:gd name="connsiteY0" fmla="*/ 1216152 h 5541264"/>
              <a:gd name="connsiteX1" fmla="*/ 2240280 w 7397496"/>
              <a:gd name="connsiteY1" fmla="*/ 0 h 5541264"/>
              <a:gd name="connsiteX2" fmla="*/ 7397496 w 7397496"/>
              <a:gd name="connsiteY2" fmla="*/ 2770632 h 5541264"/>
              <a:gd name="connsiteX3" fmla="*/ 2231136 w 7397496"/>
              <a:gd name="connsiteY3" fmla="*/ 5541264 h 5541264"/>
              <a:gd name="connsiteX4" fmla="*/ 18288 w 7397496"/>
              <a:gd name="connsiteY4" fmla="*/ 4178808 h 5541264"/>
              <a:gd name="connsiteX5" fmla="*/ 0 w 7397496"/>
              <a:gd name="connsiteY5" fmla="*/ 1216152 h 5541264"/>
              <a:gd name="connsiteX0" fmla="*/ 185898 w 7379208"/>
              <a:gd name="connsiteY0" fmla="*/ 1358195 h 5541264"/>
              <a:gd name="connsiteX1" fmla="*/ 2221992 w 7379208"/>
              <a:gd name="connsiteY1" fmla="*/ 0 h 5541264"/>
              <a:gd name="connsiteX2" fmla="*/ 7379208 w 7379208"/>
              <a:gd name="connsiteY2" fmla="*/ 2770632 h 5541264"/>
              <a:gd name="connsiteX3" fmla="*/ 2212848 w 7379208"/>
              <a:gd name="connsiteY3" fmla="*/ 5541264 h 5541264"/>
              <a:gd name="connsiteX4" fmla="*/ 0 w 7379208"/>
              <a:gd name="connsiteY4" fmla="*/ 4178808 h 5541264"/>
              <a:gd name="connsiteX5" fmla="*/ 185898 w 7379208"/>
              <a:gd name="connsiteY5" fmla="*/ 1358195 h 5541264"/>
              <a:gd name="connsiteX0" fmla="*/ 0 w 7382701"/>
              <a:gd name="connsiteY0" fmla="*/ 1198397 h 5541264"/>
              <a:gd name="connsiteX1" fmla="*/ 2225485 w 7382701"/>
              <a:gd name="connsiteY1" fmla="*/ 0 h 5541264"/>
              <a:gd name="connsiteX2" fmla="*/ 7382701 w 7382701"/>
              <a:gd name="connsiteY2" fmla="*/ 2770632 h 5541264"/>
              <a:gd name="connsiteX3" fmla="*/ 2216341 w 7382701"/>
              <a:gd name="connsiteY3" fmla="*/ 5541264 h 5541264"/>
              <a:gd name="connsiteX4" fmla="*/ 3493 w 7382701"/>
              <a:gd name="connsiteY4" fmla="*/ 4178808 h 5541264"/>
              <a:gd name="connsiteX5" fmla="*/ 0 w 7382701"/>
              <a:gd name="connsiteY5" fmla="*/ 1198397 h 5541264"/>
              <a:gd name="connsiteX0" fmla="*/ 0 w 7382701"/>
              <a:gd name="connsiteY0" fmla="*/ 949822 h 5292689"/>
              <a:gd name="connsiteX1" fmla="*/ 2234363 w 7382701"/>
              <a:gd name="connsiteY1" fmla="*/ 0 h 5292689"/>
              <a:gd name="connsiteX2" fmla="*/ 7382701 w 7382701"/>
              <a:gd name="connsiteY2" fmla="*/ 2522057 h 5292689"/>
              <a:gd name="connsiteX3" fmla="*/ 2216341 w 7382701"/>
              <a:gd name="connsiteY3" fmla="*/ 5292689 h 5292689"/>
              <a:gd name="connsiteX4" fmla="*/ 3493 w 7382701"/>
              <a:gd name="connsiteY4" fmla="*/ 3930233 h 5292689"/>
              <a:gd name="connsiteX5" fmla="*/ 0 w 7382701"/>
              <a:gd name="connsiteY5" fmla="*/ 949822 h 5292689"/>
              <a:gd name="connsiteX0" fmla="*/ 0 w 7382701"/>
              <a:gd name="connsiteY0" fmla="*/ 1201356 h 5544223"/>
              <a:gd name="connsiteX1" fmla="*/ 2231404 w 7382701"/>
              <a:gd name="connsiteY1" fmla="*/ 0 h 5544223"/>
              <a:gd name="connsiteX2" fmla="*/ 7382701 w 7382701"/>
              <a:gd name="connsiteY2" fmla="*/ 2773591 h 5544223"/>
              <a:gd name="connsiteX3" fmla="*/ 2216341 w 7382701"/>
              <a:gd name="connsiteY3" fmla="*/ 5544223 h 5544223"/>
              <a:gd name="connsiteX4" fmla="*/ 3493 w 7382701"/>
              <a:gd name="connsiteY4" fmla="*/ 4181767 h 5544223"/>
              <a:gd name="connsiteX5" fmla="*/ 0 w 7382701"/>
              <a:gd name="connsiteY5" fmla="*/ 1201356 h 5544223"/>
              <a:gd name="connsiteX0" fmla="*/ 0 w 7125249"/>
              <a:gd name="connsiteY0" fmla="*/ 1201356 h 5544223"/>
              <a:gd name="connsiteX1" fmla="*/ 2231404 w 7125249"/>
              <a:gd name="connsiteY1" fmla="*/ 0 h 5544223"/>
              <a:gd name="connsiteX2" fmla="*/ 7125249 w 7125249"/>
              <a:gd name="connsiteY2" fmla="*/ 2791346 h 5544223"/>
              <a:gd name="connsiteX3" fmla="*/ 2216341 w 7125249"/>
              <a:gd name="connsiteY3" fmla="*/ 5544223 h 5544223"/>
              <a:gd name="connsiteX4" fmla="*/ 3493 w 7125249"/>
              <a:gd name="connsiteY4" fmla="*/ 4181767 h 5544223"/>
              <a:gd name="connsiteX5" fmla="*/ 0 w 7125249"/>
              <a:gd name="connsiteY5" fmla="*/ 1201356 h 5544223"/>
              <a:gd name="connsiteX0" fmla="*/ 0 w 7379742"/>
              <a:gd name="connsiteY0" fmla="*/ 1201356 h 5544223"/>
              <a:gd name="connsiteX1" fmla="*/ 2231404 w 7379742"/>
              <a:gd name="connsiteY1" fmla="*/ 0 h 5544223"/>
              <a:gd name="connsiteX2" fmla="*/ 7379742 w 7379742"/>
              <a:gd name="connsiteY2" fmla="*/ 2776550 h 5544223"/>
              <a:gd name="connsiteX3" fmla="*/ 2216341 w 7379742"/>
              <a:gd name="connsiteY3" fmla="*/ 5544223 h 5544223"/>
              <a:gd name="connsiteX4" fmla="*/ 3493 w 7379742"/>
              <a:gd name="connsiteY4" fmla="*/ 4181767 h 5544223"/>
              <a:gd name="connsiteX5" fmla="*/ 0 w 7379742"/>
              <a:gd name="connsiteY5" fmla="*/ 1201356 h 5544223"/>
              <a:gd name="connsiteX0" fmla="*/ 0 w 7379742"/>
              <a:gd name="connsiteY0" fmla="*/ 1201356 h 5147687"/>
              <a:gd name="connsiteX1" fmla="*/ 2231404 w 7379742"/>
              <a:gd name="connsiteY1" fmla="*/ 0 h 5147687"/>
              <a:gd name="connsiteX2" fmla="*/ 7379742 w 7379742"/>
              <a:gd name="connsiteY2" fmla="*/ 2776550 h 5147687"/>
              <a:gd name="connsiteX3" fmla="*/ 2228178 w 7379742"/>
              <a:gd name="connsiteY3" fmla="*/ 5147687 h 5147687"/>
              <a:gd name="connsiteX4" fmla="*/ 3493 w 7379742"/>
              <a:gd name="connsiteY4" fmla="*/ 4181767 h 5147687"/>
              <a:gd name="connsiteX5" fmla="*/ 0 w 7379742"/>
              <a:gd name="connsiteY5" fmla="*/ 1201356 h 5147687"/>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3 w 7379742"/>
              <a:gd name="connsiteY4" fmla="*/ 418176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60324 w 7440066"/>
              <a:gd name="connsiteY0" fmla="*/ 1201356 h 5544222"/>
              <a:gd name="connsiteX1" fmla="*/ 2291728 w 7440066"/>
              <a:gd name="connsiteY1" fmla="*/ 0 h 5544222"/>
              <a:gd name="connsiteX2" fmla="*/ 7440066 w 7440066"/>
              <a:gd name="connsiteY2" fmla="*/ 2776550 h 5544222"/>
              <a:gd name="connsiteX3" fmla="*/ 2291461 w 7440066"/>
              <a:gd name="connsiteY3" fmla="*/ 5544222 h 5544222"/>
              <a:gd name="connsiteX4" fmla="*/ 63816 w 7440066"/>
              <a:gd name="connsiteY4" fmla="*/ 4306094 h 5544222"/>
              <a:gd name="connsiteX5" fmla="*/ 60324 w 7440066"/>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742" h="5544222">
                <a:moveTo>
                  <a:pt x="0" y="1201356"/>
                </a:moveTo>
                <a:lnTo>
                  <a:pt x="2231404" y="0"/>
                </a:lnTo>
                <a:lnTo>
                  <a:pt x="7379742" y="2776550"/>
                </a:lnTo>
                <a:lnTo>
                  <a:pt x="2231137" y="5544222"/>
                </a:lnTo>
                <a:lnTo>
                  <a:pt x="3492" y="4306094"/>
                </a:lnTo>
                <a:cubicBezTo>
                  <a:pt x="2328" y="3676762"/>
                  <a:pt x="1164" y="2236269"/>
                  <a:pt x="0" y="1201356"/>
                </a:cubicBezTo>
                <a:close/>
              </a:path>
            </a:pathLst>
          </a:custGeom>
          <a:solidFill>
            <a:srgbClr val="F9D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A0C8F81D-F139-493E-8967-C22A2F65BE5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76415" y="382716"/>
            <a:ext cx="2625925" cy="1358782"/>
          </a:xfrm>
          <a:prstGeom prst="rect">
            <a:avLst/>
          </a:prstGeom>
        </p:spPr>
      </p:pic>
      <p:sp>
        <p:nvSpPr>
          <p:cNvPr id="33" name="Isosceles Triangle 32">
            <a:extLst>
              <a:ext uri="{FF2B5EF4-FFF2-40B4-BE49-F238E27FC236}">
                <a16:creationId xmlns:a16="http://schemas.microsoft.com/office/drawing/2014/main" id="{8581B526-A6C3-4DDF-8C6D-9D0E00B83FB6}"/>
              </a:ext>
            </a:extLst>
          </p:cNvPr>
          <p:cNvSpPr/>
          <p:nvPr userDrawn="1"/>
        </p:nvSpPr>
        <p:spPr>
          <a:xfrm rot="16200000" flipH="1">
            <a:off x="7848273" y="510182"/>
            <a:ext cx="2830166" cy="5880084"/>
          </a:xfrm>
          <a:prstGeom prst="triangle">
            <a:avLst>
              <a:gd name="adj" fmla="val 6894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7">
            <a:extLst>
              <a:ext uri="{FF2B5EF4-FFF2-40B4-BE49-F238E27FC236}">
                <a16:creationId xmlns:a16="http://schemas.microsoft.com/office/drawing/2014/main" id="{EEB702F8-EDBC-440C-BA1F-7B7A18532B3A}"/>
              </a:ext>
            </a:extLst>
          </p:cNvPr>
          <p:cNvSpPr/>
          <p:nvPr userDrawn="1"/>
        </p:nvSpPr>
        <p:spPr>
          <a:xfrm rot="5400000">
            <a:off x="1670911" y="3281174"/>
            <a:ext cx="2000871" cy="5349679"/>
          </a:xfrm>
          <a:custGeom>
            <a:avLst/>
            <a:gdLst>
              <a:gd name="connsiteX0" fmla="*/ 0 w 3974316"/>
              <a:gd name="connsiteY0" fmla="*/ 3738719 h 3738719"/>
              <a:gd name="connsiteX1" fmla="*/ 1987158 w 3974316"/>
              <a:gd name="connsiteY1" fmla="*/ 0 h 3738719"/>
              <a:gd name="connsiteX2" fmla="*/ 3974316 w 3974316"/>
              <a:gd name="connsiteY2" fmla="*/ 3738719 h 3738719"/>
              <a:gd name="connsiteX3" fmla="*/ 0 w 3974316"/>
              <a:gd name="connsiteY3" fmla="*/ 3738719 h 3738719"/>
              <a:gd name="connsiteX0" fmla="*/ 0 w 1998036"/>
              <a:gd name="connsiteY0" fmla="*/ 3738719 h 3738722"/>
              <a:gd name="connsiteX1" fmla="*/ 1987158 w 1998036"/>
              <a:gd name="connsiteY1" fmla="*/ 0 h 3738722"/>
              <a:gd name="connsiteX2" fmla="*/ 1998036 w 1998036"/>
              <a:gd name="connsiteY2" fmla="*/ 3738722 h 3738722"/>
              <a:gd name="connsiteX3" fmla="*/ 0 w 1998036"/>
              <a:gd name="connsiteY3" fmla="*/ 3738719 h 3738722"/>
              <a:gd name="connsiteX0" fmla="*/ 0 w 1990662"/>
              <a:gd name="connsiteY0" fmla="*/ 3738719 h 3738722"/>
              <a:gd name="connsiteX1" fmla="*/ 1987158 w 1990662"/>
              <a:gd name="connsiteY1" fmla="*/ 0 h 3738722"/>
              <a:gd name="connsiteX2" fmla="*/ 1990662 w 1990662"/>
              <a:gd name="connsiteY2" fmla="*/ 3738722 h 3738722"/>
              <a:gd name="connsiteX3" fmla="*/ 0 w 1990662"/>
              <a:gd name="connsiteY3" fmla="*/ 3738719 h 3738722"/>
              <a:gd name="connsiteX0" fmla="*/ 0 w 1987158"/>
              <a:gd name="connsiteY0" fmla="*/ 3738719 h 3738722"/>
              <a:gd name="connsiteX1" fmla="*/ 1987158 w 1987158"/>
              <a:gd name="connsiteY1" fmla="*/ 0 h 3738722"/>
              <a:gd name="connsiteX2" fmla="*/ 1975914 w 1987158"/>
              <a:gd name="connsiteY2" fmla="*/ 3738722 h 3738722"/>
              <a:gd name="connsiteX3" fmla="*/ 0 w 1987158"/>
              <a:gd name="connsiteY3" fmla="*/ 3738719 h 3738722"/>
              <a:gd name="connsiteX0" fmla="*/ 0 w 1987158"/>
              <a:gd name="connsiteY0" fmla="*/ 3738719 h 3738722"/>
              <a:gd name="connsiteX1" fmla="*/ 1987158 w 1987158"/>
              <a:gd name="connsiteY1" fmla="*/ 0 h 3738722"/>
              <a:gd name="connsiteX2" fmla="*/ 1983288 w 1987158"/>
              <a:gd name="connsiteY2" fmla="*/ 3738722 h 3738722"/>
              <a:gd name="connsiteX3" fmla="*/ 0 w 1987158"/>
              <a:gd name="connsiteY3" fmla="*/ 3738719 h 3738722"/>
            </a:gdLst>
            <a:ahLst/>
            <a:cxnLst>
              <a:cxn ang="0">
                <a:pos x="connsiteX0" y="connsiteY0"/>
              </a:cxn>
              <a:cxn ang="0">
                <a:pos x="connsiteX1" y="connsiteY1"/>
              </a:cxn>
              <a:cxn ang="0">
                <a:pos x="connsiteX2" y="connsiteY2"/>
              </a:cxn>
              <a:cxn ang="0">
                <a:pos x="connsiteX3" y="connsiteY3"/>
              </a:cxn>
            </a:cxnLst>
            <a:rect l="l" t="t" r="r" b="b"/>
            <a:pathLst>
              <a:path w="1987158" h="3738722">
                <a:moveTo>
                  <a:pt x="0" y="3738719"/>
                </a:moveTo>
                <a:lnTo>
                  <a:pt x="1987158" y="0"/>
                </a:lnTo>
                <a:lnTo>
                  <a:pt x="1983288" y="3738722"/>
                </a:lnTo>
                <a:lnTo>
                  <a:pt x="0" y="37387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5C7637A9-5D3E-40DA-BA03-0579D79CA079}"/>
              </a:ext>
            </a:extLst>
          </p:cNvPr>
          <p:cNvSpPr/>
          <p:nvPr userDrawn="1"/>
        </p:nvSpPr>
        <p:spPr>
          <a:xfrm rot="5400000">
            <a:off x="646858" y="2742533"/>
            <a:ext cx="2706823" cy="4000536"/>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itle 1">
            <a:extLst>
              <a:ext uri="{FF2B5EF4-FFF2-40B4-BE49-F238E27FC236}">
                <a16:creationId xmlns:a16="http://schemas.microsoft.com/office/drawing/2014/main" id="{121BA008-43C2-41A3-B7C5-A509F8795445}"/>
              </a:ext>
            </a:extLst>
          </p:cNvPr>
          <p:cNvSpPr txBox="1">
            <a:spLocks/>
          </p:cNvSpPr>
          <p:nvPr userDrawn="1"/>
        </p:nvSpPr>
        <p:spPr>
          <a:xfrm>
            <a:off x="755970" y="1689874"/>
            <a:ext cx="5349680" cy="931001"/>
          </a:xfrm>
          <a:prstGeom prst="rect">
            <a:avLst/>
          </a:prstGeom>
        </p:spPr>
        <p:txBody>
          <a:bodyPr/>
          <a:lstStyle/>
          <a:p>
            <a:pPr eaLnBrk="0" fontAlgn="base" hangingPunct="0">
              <a:spcBef>
                <a:spcPct val="0"/>
              </a:spcBef>
              <a:spcAft>
                <a:spcPct val="0"/>
              </a:spcAft>
              <a:defRPr/>
            </a:pPr>
            <a:r>
              <a:rPr lang="en-GB" sz="3200" b="1" kern="0">
                <a:solidFill>
                  <a:schemeClr val="tx1"/>
                </a:solidFill>
                <a:latin typeface="Lucida Sans" pitchFamily="34" charset="0"/>
              </a:rPr>
              <a:t>TRAC Engineering Ltd</a:t>
            </a:r>
          </a:p>
          <a:p>
            <a:pPr eaLnBrk="0" fontAlgn="base" hangingPunct="0">
              <a:spcBef>
                <a:spcPct val="0"/>
              </a:spcBef>
              <a:spcAft>
                <a:spcPct val="0"/>
              </a:spcAft>
              <a:defRPr/>
            </a:pPr>
            <a:r>
              <a:rPr lang="en-GB" sz="2000" b="1" kern="0">
                <a:solidFill>
                  <a:schemeClr val="bg1"/>
                </a:solidFill>
                <a:latin typeface="Lucida Sans" pitchFamily="34" charset="0"/>
              </a:rPr>
              <a:t>Service </a:t>
            </a:r>
            <a:r>
              <a:rPr lang="en-GB" sz="2000" b="1" i="0">
                <a:solidFill>
                  <a:schemeClr val="bg1"/>
                </a:solidFill>
                <a:effectLst/>
                <a:latin typeface="Lucida Sans" panose="020B0602030504020204" pitchFamily="34" charset="0"/>
              </a:rPr>
              <a:t>• </a:t>
            </a:r>
            <a:r>
              <a:rPr kumimoji="0" lang="en-GB" sz="2000" b="1" i="0" u="none" strike="noStrike" kern="0" cap="none" spc="0" normalizeH="0" baseline="0" noProof="0">
                <a:ln>
                  <a:noFill/>
                </a:ln>
                <a:solidFill>
                  <a:schemeClr val="bg1"/>
                </a:solidFill>
                <a:effectLst/>
                <a:uLnTx/>
                <a:uFillTx/>
                <a:latin typeface="Lucida Sans" pitchFamily="34" charset="0"/>
                <a:ea typeface="+mn-ea"/>
                <a:cs typeface="+mn-cs"/>
              </a:rPr>
              <a:t>Safety </a:t>
            </a:r>
            <a:r>
              <a:rPr lang="en-GB" sz="2000" b="1" i="0">
                <a:solidFill>
                  <a:schemeClr val="bg1"/>
                </a:solidFill>
                <a:effectLst/>
                <a:latin typeface="Lucida Sans" panose="020B0602030504020204" pitchFamily="34" charset="0"/>
              </a:rPr>
              <a:t>• Quality • Innovation</a:t>
            </a:r>
            <a:endParaRPr lang="en-GB" sz="2000" b="1">
              <a:solidFill>
                <a:schemeClr val="bg1"/>
              </a:solidFill>
              <a:latin typeface="Lucida Sans" panose="020B0602030504020204" pitchFamily="34" charset="0"/>
            </a:endParaRPr>
          </a:p>
          <a:p>
            <a:pPr eaLnBrk="0" fontAlgn="base" hangingPunct="0">
              <a:spcBef>
                <a:spcPct val="0"/>
              </a:spcBef>
              <a:spcAft>
                <a:spcPct val="0"/>
              </a:spcAft>
              <a:defRPr/>
            </a:pPr>
            <a:endParaRPr lang="en-GB" sz="3200" b="0" kern="0">
              <a:solidFill>
                <a:srgbClr val="FF0000"/>
              </a:solidFill>
              <a:latin typeface="Lucida Sans" pitchFamily="34" charset="0"/>
            </a:endParaRPr>
          </a:p>
        </p:txBody>
      </p:sp>
    </p:spTree>
    <p:extLst>
      <p:ext uri="{BB962C8B-B14F-4D97-AF65-F5344CB8AC3E}">
        <p14:creationId xmlns:p14="http://schemas.microsoft.com/office/powerpoint/2010/main" val="19875207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DB899-06BC-4C2B-9AED-B9C8C03C2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AEA316-AB09-4C95-BDFF-58FEE48E45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4E000F7-E58C-4D63-BE4E-FBEC08FEAA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3745988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10AFB-5A3A-4DA3-AC67-37D15A1313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24B9B97-DD66-4B04-B4AA-1D49BF8856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BAB1178-02FA-4394-B22C-073FF5CB35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1D3527-B792-4BDD-B218-0A0485DA6D91}"/>
              </a:ext>
            </a:extLst>
          </p:cNvPr>
          <p:cNvSpPr>
            <a:spLocks noGrp="1"/>
          </p:cNvSpPr>
          <p:nvPr>
            <p:ph type="dt" sz="half" idx="10"/>
          </p:nvPr>
        </p:nvSpPr>
        <p:spPr>
          <a:xfrm>
            <a:off x="987669" y="5204557"/>
            <a:ext cx="2743200" cy="365125"/>
          </a:xfrm>
          <a:prstGeom prst="rect">
            <a:avLst/>
          </a:prstGeom>
        </p:spPr>
        <p:txBody>
          <a:bodyPr/>
          <a:lstStyle/>
          <a:p>
            <a:fld id="{11D1414C-8B32-4BD2-ADE1-E9025317A3D3}" type="datetimeFigureOut">
              <a:rPr lang="en-GB" smtClean="0"/>
              <a:t>19/02/2025</a:t>
            </a:fld>
            <a:endParaRPr lang="en-GB"/>
          </a:p>
        </p:txBody>
      </p:sp>
      <p:sp>
        <p:nvSpPr>
          <p:cNvPr id="6" name="Footer Placeholder 5">
            <a:extLst>
              <a:ext uri="{FF2B5EF4-FFF2-40B4-BE49-F238E27FC236}">
                <a16:creationId xmlns:a16="http://schemas.microsoft.com/office/drawing/2014/main" id="{8FD27CBF-9515-482C-B217-33A8251D11C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80FEFE7F-9AFC-470E-98BD-4B5955994E06}"/>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spTree>
    <p:extLst>
      <p:ext uri="{BB962C8B-B14F-4D97-AF65-F5344CB8AC3E}">
        <p14:creationId xmlns:p14="http://schemas.microsoft.com/office/powerpoint/2010/main" val="7156019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FA99D-B7D1-43F5-9AAE-147A4E16E8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3CCEDC-ABBD-4DFF-AE82-0E8FD49C09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135389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87A49E-BD4D-4FE6-9B90-3B292B35A22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36BFB6-156E-49D9-930F-578B0543FC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947467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87DDA62A-CF0F-4C06-99EF-2FC13E0BCDD3}"/>
              </a:ext>
            </a:extLst>
          </p:cNvPr>
          <p:cNvSpPr/>
          <p:nvPr userDrawn="1"/>
        </p:nvSpPr>
        <p:spPr>
          <a:xfrm>
            <a:off x="-14891" y="19642"/>
            <a:ext cx="12195494" cy="30675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7">
            <a:extLst>
              <a:ext uri="{FF2B5EF4-FFF2-40B4-BE49-F238E27FC236}">
                <a16:creationId xmlns:a16="http://schemas.microsoft.com/office/drawing/2014/main" id="{36E1AAE4-997D-846B-1700-0321879DDA31}"/>
              </a:ext>
            </a:extLst>
          </p:cNvPr>
          <p:cNvSpPr/>
          <p:nvPr userDrawn="1"/>
        </p:nvSpPr>
        <p:spPr>
          <a:xfrm rot="5400000">
            <a:off x="1674404" y="3220462"/>
            <a:ext cx="2000871" cy="5349679"/>
          </a:xfrm>
          <a:custGeom>
            <a:avLst/>
            <a:gdLst>
              <a:gd name="connsiteX0" fmla="*/ 0 w 3974316"/>
              <a:gd name="connsiteY0" fmla="*/ 3738719 h 3738719"/>
              <a:gd name="connsiteX1" fmla="*/ 1987158 w 3974316"/>
              <a:gd name="connsiteY1" fmla="*/ 0 h 3738719"/>
              <a:gd name="connsiteX2" fmla="*/ 3974316 w 3974316"/>
              <a:gd name="connsiteY2" fmla="*/ 3738719 h 3738719"/>
              <a:gd name="connsiteX3" fmla="*/ 0 w 3974316"/>
              <a:gd name="connsiteY3" fmla="*/ 3738719 h 3738719"/>
              <a:gd name="connsiteX0" fmla="*/ 0 w 1998036"/>
              <a:gd name="connsiteY0" fmla="*/ 3738719 h 3738722"/>
              <a:gd name="connsiteX1" fmla="*/ 1987158 w 1998036"/>
              <a:gd name="connsiteY1" fmla="*/ 0 h 3738722"/>
              <a:gd name="connsiteX2" fmla="*/ 1998036 w 1998036"/>
              <a:gd name="connsiteY2" fmla="*/ 3738722 h 3738722"/>
              <a:gd name="connsiteX3" fmla="*/ 0 w 1998036"/>
              <a:gd name="connsiteY3" fmla="*/ 3738719 h 3738722"/>
              <a:gd name="connsiteX0" fmla="*/ 0 w 1990662"/>
              <a:gd name="connsiteY0" fmla="*/ 3738719 h 3738722"/>
              <a:gd name="connsiteX1" fmla="*/ 1987158 w 1990662"/>
              <a:gd name="connsiteY1" fmla="*/ 0 h 3738722"/>
              <a:gd name="connsiteX2" fmla="*/ 1990662 w 1990662"/>
              <a:gd name="connsiteY2" fmla="*/ 3738722 h 3738722"/>
              <a:gd name="connsiteX3" fmla="*/ 0 w 1990662"/>
              <a:gd name="connsiteY3" fmla="*/ 3738719 h 3738722"/>
              <a:gd name="connsiteX0" fmla="*/ 0 w 1987158"/>
              <a:gd name="connsiteY0" fmla="*/ 3738719 h 3738722"/>
              <a:gd name="connsiteX1" fmla="*/ 1987158 w 1987158"/>
              <a:gd name="connsiteY1" fmla="*/ 0 h 3738722"/>
              <a:gd name="connsiteX2" fmla="*/ 1975914 w 1987158"/>
              <a:gd name="connsiteY2" fmla="*/ 3738722 h 3738722"/>
              <a:gd name="connsiteX3" fmla="*/ 0 w 1987158"/>
              <a:gd name="connsiteY3" fmla="*/ 3738719 h 3738722"/>
              <a:gd name="connsiteX0" fmla="*/ 0 w 1987158"/>
              <a:gd name="connsiteY0" fmla="*/ 3738719 h 3738722"/>
              <a:gd name="connsiteX1" fmla="*/ 1987158 w 1987158"/>
              <a:gd name="connsiteY1" fmla="*/ 0 h 3738722"/>
              <a:gd name="connsiteX2" fmla="*/ 1983288 w 1987158"/>
              <a:gd name="connsiteY2" fmla="*/ 3738722 h 3738722"/>
              <a:gd name="connsiteX3" fmla="*/ 0 w 1987158"/>
              <a:gd name="connsiteY3" fmla="*/ 3738719 h 3738722"/>
            </a:gdLst>
            <a:ahLst/>
            <a:cxnLst>
              <a:cxn ang="0">
                <a:pos x="connsiteX0" y="connsiteY0"/>
              </a:cxn>
              <a:cxn ang="0">
                <a:pos x="connsiteX1" y="connsiteY1"/>
              </a:cxn>
              <a:cxn ang="0">
                <a:pos x="connsiteX2" y="connsiteY2"/>
              </a:cxn>
              <a:cxn ang="0">
                <a:pos x="connsiteX3" y="connsiteY3"/>
              </a:cxn>
            </a:cxnLst>
            <a:rect l="l" t="t" r="r" b="b"/>
            <a:pathLst>
              <a:path w="1987158" h="3738722">
                <a:moveTo>
                  <a:pt x="0" y="3738719"/>
                </a:moveTo>
                <a:lnTo>
                  <a:pt x="1987158" y="0"/>
                </a:lnTo>
                <a:lnTo>
                  <a:pt x="1983288" y="3738722"/>
                </a:lnTo>
                <a:lnTo>
                  <a:pt x="0" y="37387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C12A1846-AD7D-137B-31C9-185B5CF9A43A}"/>
              </a:ext>
            </a:extLst>
          </p:cNvPr>
          <p:cNvPicPr>
            <a:picLocks noChangeAspect="1"/>
          </p:cNvPicPr>
          <p:nvPr userDrawn="1"/>
        </p:nvPicPr>
        <p:blipFill>
          <a:blip r:embed="rId2">
            <a:extLst>
              <a:ext uri="{28A0092B-C50C-407E-A947-70E740481C1C}">
                <a14:useLocalDpi xmlns:a14="http://schemas.microsoft.com/office/drawing/2010/main" val="0"/>
              </a:ext>
            </a:extLst>
          </a:blip>
          <a:srcRect t="30066" b="30066"/>
          <a:stretch/>
        </p:blipFill>
        <p:spPr>
          <a:xfrm>
            <a:off x="7903" y="3701483"/>
            <a:ext cx="12195495" cy="3241427"/>
          </a:xfrm>
          <a:prstGeom prst="rect">
            <a:avLst/>
          </a:prstGeom>
        </p:spPr>
      </p:pic>
      <p:sp>
        <p:nvSpPr>
          <p:cNvPr id="3" name="Rectangle 2">
            <a:extLst>
              <a:ext uri="{FF2B5EF4-FFF2-40B4-BE49-F238E27FC236}">
                <a16:creationId xmlns:a16="http://schemas.microsoft.com/office/drawing/2014/main" id="{51C097C9-276F-F795-3D07-27A6AE70C014}"/>
              </a:ext>
            </a:extLst>
          </p:cNvPr>
          <p:cNvSpPr/>
          <p:nvPr userDrawn="1"/>
        </p:nvSpPr>
        <p:spPr>
          <a:xfrm>
            <a:off x="-3493" y="0"/>
            <a:ext cx="12195494" cy="30675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Shape 3">
            <a:extLst>
              <a:ext uri="{FF2B5EF4-FFF2-40B4-BE49-F238E27FC236}">
                <a16:creationId xmlns:a16="http://schemas.microsoft.com/office/drawing/2014/main" id="{8E83EF73-ECA1-FA78-7D68-39F25D8214E5}"/>
              </a:ext>
            </a:extLst>
          </p:cNvPr>
          <p:cNvSpPr/>
          <p:nvPr userDrawn="1"/>
        </p:nvSpPr>
        <p:spPr>
          <a:xfrm>
            <a:off x="-14895" y="-4159"/>
            <a:ext cx="10989892" cy="4959737"/>
          </a:xfrm>
          <a:custGeom>
            <a:avLst/>
            <a:gdLst>
              <a:gd name="connsiteX0" fmla="*/ 0 w 7397496"/>
              <a:gd name="connsiteY0" fmla="*/ 1216152 h 5541264"/>
              <a:gd name="connsiteX1" fmla="*/ 2240280 w 7397496"/>
              <a:gd name="connsiteY1" fmla="*/ 0 h 5541264"/>
              <a:gd name="connsiteX2" fmla="*/ 7397496 w 7397496"/>
              <a:gd name="connsiteY2" fmla="*/ 2770632 h 5541264"/>
              <a:gd name="connsiteX3" fmla="*/ 2231136 w 7397496"/>
              <a:gd name="connsiteY3" fmla="*/ 5541264 h 5541264"/>
              <a:gd name="connsiteX4" fmla="*/ 18288 w 7397496"/>
              <a:gd name="connsiteY4" fmla="*/ 4178808 h 5541264"/>
              <a:gd name="connsiteX5" fmla="*/ 0 w 7397496"/>
              <a:gd name="connsiteY5" fmla="*/ 1216152 h 5541264"/>
              <a:gd name="connsiteX0" fmla="*/ 185898 w 7379208"/>
              <a:gd name="connsiteY0" fmla="*/ 1358195 h 5541264"/>
              <a:gd name="connsiteX1" fmla="*/ 2221992 w 7379208"/>
              <a:gd name="connsiteY1" fmla="*/ 0 h 5541264"/>
              <a:gd name="connsiteX2" fmla="*/ 7379208 w 7379208"/>
              <a:gd name="connsiteY2" fmla="*/ 2770632 h 5541264"/>
              <a:gd name="connsiteX3" fmla="*/ 2212848 w 7379208"/>
              <a:gd name="connsiteY3" fmla="*/ 5541264 h 5541264"/>
              <a:gd name="connsiteX4" fmla="*/ 0 w 7379208"/>
              <a:gd name="connsiteY4" fmla="*/ 4178808 h 5541264"/>
              <a:gd name="connsiteX5" fmla="*/ 185898 w 7379208"/>
              <a:gd name="connsiteY5" fmla="*/ 1358195 h 5541264"/>
              <a:gd name="connsiteX0" fmla="*/ 0 w 7382701"/>
              <a:gd name="connsiteY0" fmla="*/ 1198397 h 5541264"/>
              <a:gd name="connsiteX1" fmla="*/ 2225485 w 7382701"/>
              <a:gd name="connsiteY1" fmla="*/ 0 h 5541264"/>
              <a:gd name="connsiteX2" fmla="*/ 7382701 w 7382701"/>
              <a:gd name="connsiteY2" fmla="*/ 2770632 h 5541264"/>
              <a:gd name="connsiteX3" fmla="*/ 2216341 w 7382701"/>
              <a:gd name="connsiteY3" fmla="*/ 5541264 h 5541264"/>
              <a:gd name="connsiteX4" fmla="*/ 3493 w 7382701"/>
              <a:gd name="connsiteY4" fmla="*/ 4178808 h 5541264"/>
              <a:gd name="connsiteX5" fmla="*/ 0 w 7382701"/>
              <a:gd name="connsiteY5" fmla="*/ 1198397 h 5541264"/>
              <a:gd name="connsiteX0" fmla="*/ 0 w 7382701"/>
              <a:gd name="connsiteY0" fmla="*/ 949822 h 5292689"/>
              <a:gd name="connsiteX1" fmla="*/ 2234363 w 7382701"/>
              <a:gd name="connsiteY1" fmla="*/ 0 h 5292689"/>
              <a:gd name="connsiteX2" fmla="*/ 7382701 w 7382701"/>
              <a:gd name="connsiteY2" fmla="*/ 2522057 h 5292689"/>
              <a:gd name="connsiteX3" fmla="*/ 2216341 w 7382701"/>
              <a:gd name="connsiteY3" fmla="*/ 5292689 h 5292689"/>
              <a:gd name="connsiteX4" fmla="*/ 3493 w 7382701"/>
              <a:gd name="connsiteY4" fmla="*/ 3930233 h 5292689"/>
              <a:gd name="connsiteX5" fmla="*/ 0 w 7382701"/>
              <a:gd name="connsiteY5" fmla="*/ 949822 h 5292689"/>
              <a:gd name="connsiteX0" fmla="*/ 0 w 7382701"/>
              <a:gd name="connsiteY0" fmla="*/ 1201356 h 5544223"/>
              <a:gd name="connsiteX1" fmla="*/ 2231404 w 7382701"/>
              <a:gd name="connsiteY1" fmla="*/ 0 h 5544223"/>
              <a:gd name="connsiteX2" fmla="*/ 7382701 w 7382701"/>
              <a:gd name="connsiteY2" fmla="*/ 2773591 h 5544223"/>
              <a:gd name="connsiteX3" fmla="*/ 2216341 w 7382701"/>
              <a:gd name="connsiteY3" fmla="*/ 5544223 h 5544223"/>
              <a:gd name="connsiteX4" fmla="*/ 3493 w 7382701"/>
              <a:gd name="connsiteY4" fmla="*/ 4181767 h 5544223"/>
              <a:gd name="connsiteX5" fmla="*/ 0 w 7382701"/>
              <a:gd name="connsiteY5" fmla="*/ 1201356 h 5544223"/>
              <a:gd name="connsiteX0" fmla="*/ 0 w 7125249"/>
              <a:gd name="connsiteY0" fmla="*/ 1201356 h 5544223"/>
              <a:gd name="connsiteX1" fmla="*/ 2231404 w 7125249"/>
              <a:gd name="connsiteY1" fmla="*/ 0 h 5544223"/>
              <a:gd name="connsiteX2" fmla="*/ 7125249 w 7125249"/>
              <a:gd name="connsiteY2" fmla="*/ 2791346 h 5544223"/>
              <a:gd name="connsiteX3" fmla="*/ 2216341 w 7125249"/>
              <a:gd name="connsiteY3" fmla="*/ 5544223 h 5544223"/>
              <a:gd name="connsiteX4" fmla="*/ 3493 w 7125249"/>
              <a:gd name="connsiteY4" fmla="*/ 4181767 h 5544223"/>
              <a:gd name="connsiteX5" fmla="*/ 0 w 7125249"/>
              <a:gd name="connsiteY5" fmla="*/ 1201356 h 5544223"/>
              <a:gd name="connsiteX0" fmla="*/ 0 w 7379742"/>
              <a:gd name="connsiteY0" fmla="*/ 1201356 h 5544223"/>
              <a:gd name="connsiteX1" fmla="*/ 2231404 w 7379742"/>
              <a:gd name="connsiteY1" fmla="*/ 0 h 5544223"/>
              <a:gd name="connsiteX2" fmla="*/ 7379742 w 7379742"/>
              <a:gd name="connsiteY2" fmla="*/ 2776550 h 5544223"/>
              <a:gd name="connsiteX3" fmla="*/ 2216341 w 7379742"/>
              <a:gd name="connsiteY3" fmla="*/ 5544223 h 5544223"/>
              <a:gd name="connsiteX4" fmla="*/ 3493 w 7379742"/>
              <a:gd name="connsiteY4" fmla="*/ 4181767 h 5544223"/>
              <a:gd name="connsiteX5" fmla="*/ 0 w 7379742"/>
              <a:gd name="connsiteY5" fmla="*/ 1201356 h 5544223"/>
              <a:gd name="connsiteX0" fmla="*/ 0 w 7379742"/>
              <a:gd name="connsiteY0" fmla="*/ 1201356 h 5147687"/>
              <a:gd name="connsiteX1" fmla="*/ 2231404 w 7379742"/>
              <a:gd name="connsiteY1" fmla="*/ 0 h 5147687"/>
              <a:gd name="connsiteX2" fmla="*/ 7379742 w 7379742"/>
              <a:gd name="connsiteY2" fmla="*/ 2776550 h 5147687"/>
              <a:gd name="connsiteX3" fmla="*/ 2228178 w 7379742"/>
              <a:gd name="connsiteY3" fmla="*/ 5147687 h 5147687"/>
              <a:gd name="connsiteX4" fmla="*/ 3493 w 7379742"/>
              <a:gd name="connsiteY4" fmla="*/ 4181767 h 5147687"/>
              <a:gd name="connsiteX5" fmla="*/ 0 w 7379742"/>
              <a:gd name="connsiteY5" fmla="*/ 1201356 h 5147687"/>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3 w 7379742"/>
              <a:gd name="connsiteY4" fmla="*/ 418176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60324 w 7440066"/>
              <a:gd name="connsiteY0" fmla="*/ 1201356 h 5544222"/>
              <a:gd name="connsiteX1" fmla="*/ 2291728 w 7440066"/>
              <a:gd name="connsiteY1" fmla="*/ 0 h 5544222"/>
              <a:gd name="connsiteX2" fmla="*/ 7440066 w 7440066"/>
              <a:gd name="connsiteY2" fmla="*/ 2776550 h 5544222"/>
              <a:gd name="connsiteX3" fmla="*/ 2291461 w 7440066"/>
              <a:gd name="connsiteY3" fmla="*/ 5544222 h 5544222"/>
              <a:gd name="connsiteX4" fmla="*/ 63816 w 7440066"/>
              <a:gd name="connsiteY4" fmla="*/ 4306094 h 5544222"/>
              <a:gd name="connsiteX5" fmla="*/ 60324 w 7440066"/>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742" h="5544222">
                <a:moveTo>
                  <a:pt x="0" y="1201356"/>
                </a:moveTo>
                <a:lnTo>
                  <a:pt x="2231404" y="0"/>
                </a:lnTo>
                <a:lnTo>
                  <a:pt x="7379742" y="2776550"/>
                </a:lnTo>
                <a:lnTo>
                  <a:pt x="2231137" y="5544222"/>
                </a:lnTo>
                <a:lnTo>
                  <a:pt x="3492" y="4306094"/>
                </a:lnTo>
                <a:cubicBezTo>
                  <a:pt x="2328" y="3676762"/>
                  <a:pt x="1164" y="2236269"/>
                  <a:pt x="0" y="1201356"/>
                </a:cubicBezTo>
                <a:close/>
              </a:path>
            </a:pathLst>
          </a:custGeom>
          <a:solidFill>
            <a:srgbClr val="F9D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669D8B3-02B7-CF39-AB22-A7714BDEE60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76415" y="382716"/>
            <a:ext cx="2625925" cy="1358782"/>
          </a:xfrm>
          <a:prstGeom prst="rect">
            <a:avLst/>
          </a:prstGeom>
        </p:spPr>
      </p:pic>
      <p:sp>
        <p:nvSpPr>
          <p:cNvPr id="6" name="Isosceles Triangle 5">
            <a:extLst>
              <a:ext uri="{FF2B5EF4-FFF2-40B4-BE49-F238E27FC236}">
                <a16:creationId xmlns:a16="http://schemas.microsoft.com/office/drawing/2014/main" id="{1AE06F41-1191-745C-161B-3CDB28AE6E86}"/>
              </a:ext>
            </a:extLst>
          </p:cNvPr>
          <p:cNvSpPr/>
          <p:nvPr userDrawn="1"/>
        </p:nvSpPr>
        <p:spPr>
          <a:xfrm rot="16200000" flipH="1">
            <a:off x="7848273" y="510182"/>
            <a:ext cx="2830166" cy="5880084"/>
          </a:xfrm>
          <a:prstGeom prst="triangle">
            <a:avLst>
              <a:gd name="adj" fmla="val 6894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6">
            <a:extLst>
              <a:ext uri="{FF2B5EF4-FFF2-40B4-BE49-F238E27FC236}">
                <a16:creationId xmlns:a16="http://schemas.microsoft.com/office/drawing/2014/main" id="{0736D441-EE69-AF48-0849-E63D22607FF0}"/>
              </a:ext>
            </a:extLst>
          </p:cNvPr>
          <p:cNvSpPr/>
          <p:nvPr userDrawn="1"/>
        </p:nvSpPr>
        <p:spPr>
          <a:xfrm rot="5400000">
            <a:off x="646858" y="2742533"/>
            <a:ext cx="2706823" cy="4000536"/>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61B53BA2-2413-F628-5014-AC3F21BF58A4}"/>
              </a:ext>
            </a:extLst>
          </p:cNvPr>
          <p:cNvSpPr txBox="1">
            <a:spLocks/>
          </p:cNvSpPr>
          <p:nvPr userDrawn="1"/>
        </p:nvSpPr>
        <p:spPr>
          <a:xfrm>
            <a:off x="755970" y="1689874"/>
            <a:ext cx="5349680" cy="931001"/>
          </a:xfrm>
          <a:prstGeom prst="rect">
            <a:avLst/>
          </a:prstGeom>
        </p:spPr>
        <p:txBody>
          <a:bodyPr/>
          <a:lstStyle/>
          <a:p>
            <a:pPr eaLnBrk="0" fontAlgn="base" hangingPunct="0">
              <a:spcBef>
                <a:spcPct val="0"/>
              </a:spcBef>
              <a:spcAft>
                <a:spcPct val="0"/>
              </a:spcAft>
              <a:defRPr/>
            </a:pPr>
            <a:r>
              <a:rPr lang="en-GB" sz="3200" b="1" kern="0">
                <a:solidFill>
                  <a:schemeClr val="tx1"/>
                </a:solidFill>
                <a:latin typeface="Lucida Sans" pitchFamily="34" charset="0"/>
              </a:rPr>
              <a:t>TRAC International</a:t>
            </a:r>
          </a:p>
          <a:p>
            <a:pPr eaLnBrk="0" fontAlgn="base" hangingPunct="0">
              <a:spcBef>
                <a:spcPct val="0"/>
              </a:spcBef>
              <a:spcAft>
                <a:spcPct val="0"/>
              </a:spcAft>
              <a:defRPr/>
            </a:pPr>
            <a:endParaRPr lang="en-GB" sz="3200" b="0" kern="0">
              <a:solidFill>
                <a:srgbClr val="FF0000"/>
              </a:solidFill>
              <a:latin typeface="Lucida Sans" pitchFamily="34" charset="0"/>
            </a:endParaRPr>
          </a:p>
        </p:txBody>
      </p:sp>
    </p:spTree>
    <p:extLst>
      <p:ext uri="{BB962C8B-B14F-4D97-AF65-F5344CB8AC3E}">
        <p14:creationId xmlns:p14="http://schemas.microsoft.com/office/powerpoint/2010/main" val="306262196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5" descr="A picture containing chart&#10;&#10;Description automatically generated">
            <a:extLst>
              <a:ext uri="{FF2B5EF4-FFF2-40B4-BE49-F238E27FC236}">
                <a16:creationId xmlns:a16="http://schemas.microsoft.com/office/drawing/2014/main" id="{F6897F59-CD43-4824-B268-EA1A6493AC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
        <p:nvSpPr>
          <p:cNvPr id="2" name="Title 1">
            <a:extLst>
              <a:ext uri="{FF2B5EF4-FFF2-40B4-BE49-F238E27FC236}">
                <a16:creationId xmlns:a16="http://schemas.microsoft.com/office/drawing/2014/main" id="{B407F915-88FF-4C0E-9C5E-800659DDCA88}"/>
              </a:ext>
            </a:extLst>
          </p:cNvPr>
          <p:cNvSpPr>
            <a:spLocks noGrp="1"/>
          </p:cNvSpPr>
          <p:nvPr>
            <p:ph type="ctrTitle"/>
          </p:nvPr>
        </p:nvSpPr>
        <p:spPr>
          <a:xfrm>
            <a:off x="748122" y="204096"/>
            <a:ext cx="4295826" cy="2387600"/>
          </a:xfrm>
        </p:spPr>
        <p:txBody>
          <a:bodyPr anchor="b">
            <a:normAutofit/>
          </a:bodyPr>
          <a:lstStyle>
            <a:lvl1pPr algn="l">
              <a:defRPr sz="42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CDB3444D-4905-420D-BE9F-52734628DB93}"/>
              </a:ext>
            </a:extLst>
          </p:cNvPr>
          <p:cNvSpPr>
            <a:spLocks noGrp="1"/>
          </p:cNvSpPr>
          <p:nvPr>
            <p:ph type="subTitle" idx="1"/>
          </p:nvPr>
        </p:nvSpPr>
        <p:spPr>
          <a:xfrm>
            <a:off x="738291" y="2730501"/>
            <a:ext cx="2349039" cy="698499"/>
          </a:xfrm>
        </p:spPr>
        <p:txBody>
          <a:bodyPr>
            <a:normAutofit/>
          </a:bodyPr>
          <a:lstStyle>
            <a:lvl1pPr marL="0" indent="0" algn="l">
              <a:buNone/>
              <a:defRPr sz="1800">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4954337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A910B-6CD0-40B5-92D2-13E5B85746C0}"/>
              </a:ext>
            </a:extLst>
          </p:cNvPr>
          <p:cNvSpPr>
            <a:spLocks noGrp="1"/>
          </p:cNvSpPr>
          <p:nvPr>
            <p:ph type="title"/>
          </p:nvPr>
        </p:nvSpPr>
        <p:spPr>
          <a:xfrm>
            <a:off x="838200" y="365125"/>
            <a:ext cx="8832011" cy="1325563"/>
          </a:xfrm>
        </p:spPr>
        <p:txBody>
          <a:bodyPr lIns="0">
            <a:normAutofit/>
          </a:bodyPr>
          <a:lstStyle>
            <a:lvl1pPr>
              <a:defRPr sz="3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0663C9F-6A7B-420E-A21F-2C5065E82A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F1C44ED3-CAE4-4DD6-A19C-6E9175864B7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F254C4C-3313-46E4-B34E-6F190157A7EE}"/>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spTree>
    <p:extLst>
      <p:ext uri="{BB962C8B-B14F-4D97-AF65-F5344CB8AC3E}">
        <p14:creationId xmlns:p14="http://schemas.microsoft.com/office/powerpoint/2010/main" val="15969824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7A9D4-65D6-4253-B40D-6277E55430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92F9403-C3AA-4988-AC9E-D5378BCE36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430658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41DF1-39DB-48D7-A3B2-A651A0371944}"/>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46F8CD-493F-46EC-A63F-D2DAE45C757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317CD4-B67C-40DA-B4A2-85A88CD2C8A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5EC18BC-2CD0-4D33-845F-A7E0798846A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ABABE8-D2B4-4B74-B214-A79B717B9CE9}"/>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553B1E7-0160-4E86-8E77-3A4371DC4B18}"/>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19/02/2025</a:t>
            </a:fld>
            <a:endParaRPr lang="en-GB"/>
          </a:p>
        </p:txBody>
      </p:sp>
      <p:sp>
        <p:nvSpPr>
          <p:cNvPr id="8" name="Footer Placeholder 7">
            <a:extLst>
              <a:ext uri="{FF2B5EF4-FFF2-40B4-BE49-F238E27FC236}">
                <a16:creationId xmlns:a16="http://schemas.microsoft.com/office/drawing/2014/main" id="{65CB67EC-9105-48AE-B012-9CF0741D456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1CA616BE-1917-46F0-83DF-D4EEB24660D9}"/>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57848687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B44BA-6F2A-4C45-BF6B-93D9BB9C34E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60EF5FA-F276-42E3-A02B-E96DC9FD64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A036062-F336-421F-A1EE-088A26BD9A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933496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0AA15-7303-4C83-9C01-0F9509E7114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9FB8B2-5E1E-4356-AFA0-423CCCB3B5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18AD3D-AA47-4EA7-8DC3-18B3842F1F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B588112-38B1-41A4-87C8-2D8EA48BB1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A3ACDE-81D3-457F-ADCB-D2F3601DC4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234991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3641F-D62C-4010-95A4-68ABDAAC544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4787876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293864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DB899-06BC-4C2B-9AED-B9C8C03C2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AEA316-AB09-4C95-BDFF-58FEE48E45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4E000F7-E58C-4D63-BE4E-FBEC08FEAA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8409490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10AFB-5A3A-4DA3-AC67-37D15A1313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24B9B97-DD66-4B04-B4AA-1D49BF8856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BAB1178-02FA-4394-B22C-073FF5CB35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1D3527-B792-4BDD-B218-0A0485DA6D91}"/>
              </a:ext>
            </a:extLst>
          </p:cNvPr>
          <p:cNvSpPr>
            <a:spLocks noGrp="1"/>
          </p:cNvSpPr>
          <p:nvPr>
            <p:ph type="dt" sz="half" idx="10"/>
          </p:nvPr>
        </p:nvSpPr>
        <p:spPr>
          <a:xfrm>
            <a:off x="838200" y="6356350"/>
            <a:ext cx="2743200" cy="365125"/>
          </a:xfrm>
          <a:prstGeom prst="rect">
            <a:avLst/>
          </a:prstGeom>
        </p:spPr>
        <p:txBody>
          <a:bodyPr/>
          <a:lstStyle/>
          <a:p>
            <a:fld id="{11D1414C-8B32-4BD2-ADE1-E9025317A3D3}" type="datetimeFigureOut">
              <a:rPr lang="en-GB" smtClean="0"/>
              <a:t>19/02/2025</a:t>
            </a:fld>
            <a:endParaRPr lang="en-GB"/>
          </a:p>
        </p:txBody>
      </p:sp>
      <p:sp>
        <p:nvSpPr>
          <p:cNvPr id="6" name="Footer Placeholder 5">
            <a:extLst>
              <a:ext uri="{FF2B5EF4-FFF2-40B4-BE49-F238E27FC236}">
                <a16:creationId xmlns:a16="http://schemas.microsoft.com/office/drawing/2014/main" id="{8FD27CBF-9515-482C-B217-33A8251D11C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80FEFE7F-9AFC-470E-98BD-4B5955994E06}"/>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spTree>
    <p:extLst>
      <p:ext uri="{BB962C8B-B14F-4D97-AF65-F5344CB8AC3E}">
        <p14:creationId xmlns:p14="http://schemas.microsoft.com/office/powerpoint/2010/main" val="319840347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FA99D-B7D1-43F5-9AAE-147A4E16E8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3CCEDC-ABBD-4DFF-AE82-0E8FD49C09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718683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87A49E-BD4D-4FE6-9B90-3B292B35A22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36BFB6-156E-49D9-930F-578B0543FC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63777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93573-B616-4B74-BAC1-F3E59EB7E91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0739983-6C76-49C9-AE98-AE5317705BA3}"/>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19/02/2025</a:t>
            </a:fld>
            <a:endParaRPr lang="en-GB"/>
          </a:p>
        </p:txBody>
      </p:sp>
      <p:sp>
        <p:nvSpPr>
          <p:cNvPr id="4" name="Footer Placeholder 3">
            <a:extLst>
              <a:ext uri="{FF2B5EF4-FFF2-40B4-BE49-F238E27FC236}">
                <a16:creationId xmlns:a16="http://schemas.microsoft.com/office/drawing/2014/main" id="{8CD03936-0803-4C43-BB6F-B55C60CD264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83C5254E-BF70-40F3-BBA7-49B074137468}"/>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508378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CB798E-A594-40D2-ACDF-B474E361BFBA}"/>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19/02/2025</a:t>
            </a:fld>
            <a:endParaRPr lang="en-GB"/>
          </a:p>
        </p:txBody>
      </p:sp>
      <p:sp>
        <p:nvSpPr>
          <p:cNvPr id="3" name="Footer Placeholder 2">
            <a:extLst>
              <a:ext uri="{FF2B5EF4-FFF2-40B4-BE49-F238E27FC236}">
                <a16:creationId xmlns:a16="http://schemas.microsoft.com/office/drawing/2014/main" id="{A119136F-99E7-443D-9673-6771AF5286C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155F77FD-F632-407B-9885-CFB7A6F00128}"/>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959311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F2AAB-839E-4ACB-9CFF-76FE2F94DFF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AB9F631-8630-45C2-9CB9-B33EB2F6DDD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563D4C3-FBEF-4EFA-B515-1F8A63E80C0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D2FC15-0B22-460E-A9A5-C66FA2E29551}"/>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19/02/2025</a:t>
            </a:fld>
            <a:endParaRPr lang="en-GB"/>
          </a:p>
        </p:txBody>
      </p:sp>
      <p:sp>
        <p:nvSpPr>
          <p:cNvPr id="6" name="Footer Placeholder 5">
            <a:extLst>
              <a:ext uri="{FF2B5EF4-FFF2-40B4-BE49-F238E27FC236}">
                <a16:creationId xmlns:a16="http://schemas.microsoft.com/office/drawing/2014/main" id="{C5C39493-0E65-44D2-9502-2929D35E20C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4F48626D-8EEF-455C-86E9-21F189522860}"/>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477587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E632D-DF50-41D5-9439-82327D9F524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B90BB2F-B8B7-46DD-92B5-05400345C90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EF3C69A-65D4-4DA6-A231-A1C64B6278C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6C856D-7CC1-4C3B-AD5E-85D4573AB494}"/>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19/02/2025</a:t>
            </a:fld>
            <a:endParaRPr lang="en-GB"/>
          </a:p>
        </p:txBody>
      </p:sp>
      <p:sp>
        <p:nvSpPr>
          <p:cNvPr id="6" name="Footer Placeholder 5">
            <a:extLst>
              <a:ext uri="{FF2B5EF4-FFF2-40B4-BE49-F238E27FC236}">
                <a16:creationId xmlns:a16="http://schemas.microsoft.com/office/drawing/2014/main" id="{A23CC455-4B20-4B64-8ED6-A490479E5FC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A679E2C7-8749-4E53-B593-16129E1E8241}"/>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2127165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5" descr="A picture containing chart&#10;&#10;Description automatically generated">
            <a:extLst>
              <a:ext uri="{FF2B5EF4-FFF2-40B4-BE49-F238E27FC236}">
                <a16:creationId xmlns:a16="http://schemas.microsoft.com/office/drawing/2014/main" id="{F6897F59-CD43-4824-B268-EA1A6493AC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
        <p:nvSpPr>
          <p:cNvPr id="2" name="Title 1">
            <a:extLst>
              <a:ext uri="{FF2B5EF4-FFF2-40B4-BE49-F238E27FC236}">
                <a16:creationId xmlns:a16="http://schemas.microsoft.com/office/drawing/2014/main" id="{B407F915-88FF-4C0E-9C5E-800659DDCA88}"/>
              </a:ext>
            </a:extLst>
          </p:cNvPr>
          <p:cNvSpPr>
            <a:spLocks noGrp="1"/>
          </p:cNvSpPr>
          <p:nvPr>
            <p:ph type="ctrTitle"/>
          </p:nvPr>
        </p:nvSpPr>
        <p:spPr>
          <a:xfrm>
            <a:off x="748122" y="204096"/>
            <a:ext cx="4295826" cy="2387600"/>
          </a:xfrm>
        </p:spPr>
        <p:txBody>
          <a:bodyPr anchor="b">
            <a:normAutofit/>
          </a:bodyPr>
          <a:lstStyle>
            <a:lvl1pPr algn="l">
              <a:defRPr sz="42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CDB3444D-4905-420D-BE9F-52734628DB93}"/>
              </a:ext>
            </a:extLst>
          </p:cNvPr>
          <p:cNvSpPr>
            <a:spLocks noGrp="1"/>
          </p:cNvSpPr>
          <p:nvPr>
            <p:ph type="subTitle" idx="1"/>
          </p:nvPr>
        </p:nvSpPr>
        <p:spPr>
          <a:xfrm>
            <a:off x="738291" y="2730501"/>
            <a:ext cx="2349039" cy="698499"/>
          </a:xfrm>
        </p:spPr>
        <p:txBody>
          <a:bodyPr>
            <a:normAutofit/>
          </a:bodyPr>
          <a:lstStyle>
            <a:lvl1pPr marL="0" indent="0" algn="l">
              <a:buNone/>
              <a:defRPr sz="1800">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263391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5.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image" Target="../media/image5.png"/><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C2FB91D-6423-4D18-B577-BF954E3C727F}"/>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b="2053"/>
          <a:stretch/>
        </p:blipFill>
        <p:spPr>
          <a:xfrm>
            <a:off x="0" y="5914528"/>
            <a:ext cx="10486029" cy="943472"/>
          </a:xfrm>
          <a:prstGeom prst="rect">
            <a:avLst/>
          </a:prstGeom>
        </p:spPr>
      </p:pic>
      <p:sp>
        <p:nvSpPr>
          <p:cNvPr id="12" name="TextBox 11">
            <a:extLst>
              <a:ext uri="{FF2B5EF4-FFF2-40B4-BE49-F238E27FC236}">
                <a16:creationId xmlns:a16="http://schemas.microsoft.com/office/drawing/2014/main" id="{CF33DA37-FAE2-4697-8C0C-F85C4BC530A4}"/>
              </a:ext>
            </a:extLst>
          </p:cNvPr>
          <p:cNvSpPr txBox="1">
            <a:spLocks noChangeAspect="1"/>
          </p:cNvSpPr>
          <p:nvPr userDrawn="1"/>
        </p:nvSpPr>
        <p:spPr>
          <a:xfrm>
            <a:off x="349642" y="6119336"/>
            <a:ext cx="5659271" cy="738664"/>
          </a:xfrm>
          <a:prstGeom prst="rect">
            <a:avLst/>
          </a:prstGeom>
          <a:noFill/>
        </p:spPr>
        <p:txBody>
          <a:bodyPr wrap="square" lIns="0" tIns="0" rIns="0" bIns="0" rtlCol="0">
            <a:spAutoFit/>
          </a:bodyPr>
          <a:lstStyle/>
          <a:p>
            <a:r>
              <a:rPr lang="en-GB" sz="1600" b="1">
                <a:latin typeface="Lucida Sans" panose="020B0602030504020204" pitchFamily="34" charset="0"/>
              </a:rPr>
              <a:t>TRAC ENGINEERING</a:t>
            </a:r>
            <a:endParaRPr lang="en-US" sz="1400" b="1" baseline="0">
              <a:solidFill>
                <a:schemeClr val="bg1"/>
              </a:solidFill>
              <a:latin typeface="Lucida Sans" panose="020B0602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600" b="1" i="0" u="none" strike="noStrike" kern="0" cap="none" spc="0" normalizeH="0" baseline="0" noProof="0">
                <a:ln>
                  <a:noFill/>
                </a:ln>
                <a:solidFill>
                  <a:prstClr val="white"/>
                </a:solidFill>
                <a:effectLst/>
                <a:uLnTx/>
                <a:uFillTx/>
                <a:latin typeface="Lucida Sans" pitchFamily="34" charset="0"/>
                <a:ea typeface="+mn-ea"/>
                <a:cs typeface="+mn-cs"/>
              </a:rPr>
              <a:t>Service </a:t>
            </a:r>
            <a:r>
              <a:rPr kumimoji="0" lang="en-GB" sz="1600" b="1" i="0" u="none" strike="noStrike" kern="1200" cap="none" spc="0" normalizeH="0" baseline="0" noProof="0">
                <a:ln>
                  <a:noFill/>
                </a:ln>
                <a:solidFill>
                  <a:prstClr val="white"/>
                </a:solidFill>
                <a:effectLst/>
                <a:uLnTx/>
                <a:uFillTx/>
                <a:latin typeface="Lucida Sans" panose="020B0602030504020204" pitchFamily="34" charset="0"/>
                <a:ea typeface="+mn-ea"/>
                <a:cs typeface="+mn-cs"/>
              </a:rPr>
              <a:t>• </a:t>
            </a:r>
            <a:r>
              <a:rPr kumimoji="0" lang="en-GB" sz="1600" b="1" i="0" u="none" strike="noStrike" kern="0" cap="none" spc="0" normalizeH="0" baseline="0" noProof="0">
                <a:ln>
                  <a:noFill/>
                </a:ln>
                <a:solidFill>
                  <a:prstClr val="white"/>
                </a:solidFill>
                <a:effectLst/>
                <a:uLnTx/>
                <a:uFillTx/>
                <a:latin typeface="Lucida Sans" pitchFamily="34" charset="0"/>
                <a:ea typeface="+mn-ea"/>
                <a:cs typeface="+mn-cs"/>
              </a:rPr>
              <a:t>Safety </a:t>
            </a:r>
            <a:r>
              <a:rPr kumimoji="0" lang="en-GB" sz="1600" b="1" i="0" u="none" strike="noStrike" kern="1200" cap="none" spc="0" normalizeH="0" baseline="0" noProof="0">
                <a:ln>
                  <a:noFill/>
                </a:ln>
                <a:solidFill>
                  <a:prstClr val="white"/>
                </a:solidFill>
                <a:effectLst/>
                <a:uLnTx/>
                <a:uFillTx/>
                <a:latin typeface="Lucida Sans" panose="020B0602030504020204" pitchFamily="34" charset="0"/>
                <a:ea typeface="+mn-ea"/>
                <a:cs typeface="+mn-cs"/>
              </a:rPr>
              <a:t>• Quality • Innovation</a:t>
            </a:r>
          </a:p>
          <a:p>
            <a:endParaRPr lang="en-GB" sz="1600" b="1">
              <a:latin typeface="Lucida Sans" panose="020B0602030504020204" pitchFamily="34" charset="0"/>
            </a:endParaRPr>
          </a:p>
        </p:txBody>
      </p:sp>
      <p:pic>
        <p:nvPicPr>
          <p:cNvPr id="13" name="Picture 12">
            <a:extLst>
              <a:ext uri="{FF2B5EF4-FFF2-40B4-BE49-F238E27FC236}">
                <a16:creationId xmlns:a16="http://schemas.microsoft.com/office/drawing/2014/main" id="{15484206-DC23-45CF-84B7-F235689A9E4C}"/>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868882" y="5894751"/>
            <a:ext cx="1973476" cy="798659"/>
          </a:xfrm>
          <a:prstGeom prst="rect">
            <a:avLst/>
          </a:prstGeom>
        </p:spPr>
      </p:pic>
    </p:spTree>
    <p:extLst>
      <p:ext uri="{BB962C8B-B14F-4D97-AF65-F5344CB8AC3E}">
        <p14:creationId xmlns:p14="http://schemas.microsoft.com/office/powerpoint/2010/main" val="381298149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3"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34AAEC-F51A-483E-886B-E2D61AC753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9202E0-B4B6-452C-839F-713AB6F244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2" name="Picture 11">
            <a:extLst>
              <a:ext uri="{FF2B5EF4-FFF2-40B4-BE49-F238E27FC236}">
                <a16:creationId xmlns:a16="http://schemas.microsoft.com/office/drawing/2014/main" id="{A1231B3E-7119-451D-A760-B099A43D75C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4169648" y="6352683"/>
            <a:ext cx="8022352" cy="249937"/>
          </a:xfrm>
          <a:prstGeom prst="rect">
            <a:avLst/>
          </a:prstGeom>
        </p:spPr>
      </p:pic>
      <p:sp>
        <p:nvSpPr>
          <p:cNvPr id="13" name="TextBox 12">
            <a:extLst>
              <a:ext uri="{FF2B5EF4-FFF2-40B4-BE49-F238E27FC236}">
                <a16:creationId xmlns:a16="http://schemas.microsoft.com/office/drawing/2014/main" id="{96B58472-4E2C-4A60-A0C1-061D881AFC45}"/>
              </a:ext>
            </a:extLst>
          </p:cNvPr>
          <p:cNvSpPr txBox="1"/>
          <p:nvPr userDrawn="1"/>
        </p:nvSpPr>
        <p:spPr>
          <a:xfrm>
            <a:off x="838200" y="6271403"/>
            <a:ext cx="3331448" cy="215444"/>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800">
                <a:latin typeface="Lucida Sans" panose="020B0602030504020204" pitchFamily="34" charset="0"/>
              </a:rPr>
              <a:t>TRAC Campaign</a:t>
            </a:r>
          </a:p>
        </p:txBody>
      </p:sp>
      <p:pic>
        <p:nvPicPr>
          <p:cNvPr id="5" name="Picture 4" descr="Logo&#10;&#10;Description automatically generated">
            <a:extLst>
              <a:ext uri="{FF2B5EF4-FFF2-40B4-BE49-F238E27FC236}">
                <a16:creationId xmlns:a16="http://schemas.microsoft.com/office/drawing/2014/main" id="{A68804D0-2158-D5BC-A837-D7B2490E3388}"/>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b="15205"/>
          <a:stretch/>
        </p:blipFill>
        <p:spPr>
          <a:xfrm>
            <a:off x="9977584" y="489028"/>
            <a:ext cx="1773940" cy="1077755"/>
          </a:xfrm>
          <a:prstGeom prst="rect">
            <a:avLst/>
          </a:prstGeom>
        </p:spPr>
      </p:pic>
    </p:spTree>
    <p:extLst>
      <p:ext uri="{BB962C8B-B14F-4D97-AF65-F5344CB8AC3E}">
        <p14:creationId xmlns:p14="http://schemas.microsoft.com/office/powerpoint/2010/main" val="234612998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xStyles>
    <p:titleStyle>
      <a:lvl1pPr algn="l" defTabSz="914400" rtl="0" eaLnBrk="1" latinLnBrk="0" hangingPunct="1">
        <a:lnSpc>
          <a:spcPct val="90000"/>
        </a:lnSpc>
        <a:spcBef>
          <a:spcPct val="0"/>
        </a:spcBef>
        <a:buNone/>
        <a:defRPr sz="4400" kern="1200">
          <a:solidFill>
            <a:schemeClr val="tx1"/>
          </a:solidFill>
          <a:latin typeface="Lucida Sans" panose="020B06020305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41">
          <p15:clr>
            <a:srgbClr val="F26B43"/>
          </p15:clr>
        </p15:guide>
        <p15:guide id="2" pos="527">
          <p15:clr>
            <a:srgbClr val="F26B43"/>
          </p15:clr>
        </p15:guide>
        <p15:guide id="3" pos="7162">
          <p15:clr>
            <a:srgbClr val="F26B43"/>
          </p15:clr>
        </p15:guide>
        <p15:guide id="4" orient="horz" pos="390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34AAEC-F51A-483E-886B-E2D61AC753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9202E0-B4B6-452C-839F-713AB6F244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2" name="Picture 11">
            <a:extLst>
              <a:ext uri="{FF2B5EF4-FFF2-40B4-BE49-F238E27FC236}">
                <a16:creationId xmlns:a16="http://schemas.microsoft.com/office/drawing/2014/main" id="{A1231B3E-7119-451D-A760-B099A43D75C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4169648" y="6352683"/>
            <a:ext cx="8022352" cy="249937"/>
          </a:xfrm>
          <a:prstGeom prst="rect">
            <a:avLst/>
          </a:prstGeom>
        </p:spPr>
      </p:pic>
      <p:sp>
        <p:nvSpPr>
          <p:cNvPr id="13" name="TextBox 12">
            <a:extLst>
              <a:ext uri="{FF2B5EF4-FFF2-40B4-BE49-F238E27FC236}">
                <a16:creationId xmlns:a16="http://schemas.microsoft.com/office/drawing/2014/main" id="{96B58472-4E2C-4A60-A0C1-061D881AFC45}"/>
              </a:ext>
            </a:extLst>
          </p:cNvPr>
          <p:cNvSpPr txBox="1"/>
          <p:nvPr userDrawn="1"/>
        </p:nvSpPr>
        <p:spPr>
          <a:xfrm>
            <a:off x="838200" y="6271403"/>
            <a:ext cx="3331448" cy="415498"/>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800">
                <a:latin typeface="Lucida Sans" panose="020B0602030504020204" pitchFamily="34" charset="0"/>
              </a:rPr>
              <a:t>TRAC International </a:t>
            </a:r>
          </a:p>
          <a:p>
            <a:pPr marL="0" marR="0" lvl="0" indent="0" algn="l" defTabSz="914400" rtl="0" eaLnBrk="1" fontAlgn="auto" latinLnBrk="0" hangingPunct="1">
              <a:lnSpc>
                <a:spcPct val="100000"/>
              </a:lnSpc>
              <a:spcBef>
                <a:spcPts val="600"/>
              </a:spcBef>
              <a:spcAft>
                <a:spcPts val="0"/>
              </a:spcAft>
              <a:buClrTx/>
              <a:buSzTx/>
              <a:buFontTx/>
              <a:buNone/>
              <a:tabLst/>
              <a:defRPr/>
            </a:pPr>
            <a:endParaRPr lang="en-GB" sz="800">
              <a:latin typeface="Lucida Sans" panose="020B0602030504020204" pitchFamily="34" charset="0"/>
            </a:endParaRPr>
          </a:p>
        </p:txBody>
      </p:sp>
    </p:spTree>
    <p:extLst>
      <p:ext uri="{BB962C8B-B14F-4D97-AF65-F5344CB8AC3E}">
        <p14:creationId xmlns:p14="http://schemas.microsoft.com/office/powerpoint/2010/main" val="4041011504"/>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75" r:id="rId3"/>
    <p:sldLayoutId id="2147483676" r:id="rId4"/>
    <p:sldLayoutId id="2147483677" r:id="rId5"/>
    <p:sldLayoutId id="2147483678" r:id="rId6"/>
    <p:sldLayoutId id="2147483679" r:id="rId7"/>
    <p:sldLayoutId id="2147483722" r:id="rId8"/>
    <p:sldLayoutId id="2147483680" r:id="rId9"/>
    <p:sldLayoutId id="2147483681" r:id="rId10"/>
    <p:sldLayoutId id="2147483682" r:id="rId11"/>
    <p:sldLayoutId id="2147483683" r:id="rId12"/>
  </p:sldLayoutIdLst>
  <p:txStyles>
    <p:titleStyle>
      <a:lvl1pPr algn="l" defTabSz="914400" rtl="0" eaLnBrk="1" latinLnBrk="0" hangingPunct="1">
        <a:lnSpc>
          <a:spcPct val="90000"/>
        </a:lnSpc>
        <a:spcBef>
          <a:spcPct val="0"/>
        </a:spcBef>
        <a:buNone/>
        <a:defRPr sz="4400" kern="1200">
          <a:solidFill>
            <a:schemeClr val="tx1"/>
          </a:solidFill>
          <a:latin typeface="Lucida Sans" panose="020B06020305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41">
          <p15:clr>
            <a:srgbClr val="F26B43"/>
          </p15:clr>
        </p15:guide>
        <p15:guide id="2" pos="527">
          <p15:clr>
            <a:srgbClr val="F26B43"/>
          </p15:clr>
        </p15:guide>
        <p15:guide id="3" pos="7162">
          <p15:clr>
            <a:srgbClr val="F26B43"/>
          </p15:clr>
        </p15:guide>
        <p15:guide id="4" orient="horz" pos="390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34AAEC-F51A-483E-886B-E2D61AC753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9202E0-B4B6-452C-839F-713AB6F244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2" name="Picture 11">
            <a:extLst>
              <a:ext uri="{FF2B5EF4-FFF2-40B4-BE49-F238E27FC236}">
                <a16:creationId xmlns:a16="http://schemas.microsoft.com/office/drawing/2014/main" id="{A1231B3E-7119-451D-A760-B099A43D75C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4169648" y="6352683"/>
            <a:ext cx="8022352" cy="249937"/>
          </a:xfrm>
          <a:prstGeom prst="rect">
            <a:avLst/>
          </a:prstGeom>
        </p:spPr>
      </p:pic>
      <p:sp>
        <p:nvSpPr>
          <p:cNvPr id="13" name="TextBox 12">
            <a:extLst>
              <a:ext uri="{FF2B5EF4-FFF2-40B4-BE49-F238E27FC236}">
                <a16:creationId xmlns:a16="http://schemas.microsoft.com/office/drawing/2014/main" id="{96B58472-4E2C-4A60-A0C1-061D881AFC45}"/>
              </a:ext>
            </a:extLst>
          </p:cNvPr>
          <p:cNvSpPr txBox="1"/>
          <p:nvPr userDrawn="1"/>
        </p:nvSpPr>
        <p:spPr>
          <a:xfrm>
            <a:off x="838200" y="6271403"/>
            <a:ext cx="3331448" cy="215444"/>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800">
                <a:latin typeface="Lucida Sans" panose="020B0602030504020204" pitchFamily="34" charset="0"/>
              </a:rPr>
              <a:t>TRAC International</a:t>
            </a:r>
          </a:p>
        </p:txBody>
      </p:sp>
      <p:pic>
        <p:nvPicPr>
          <p:cNvPr id="5" name="Picture 4" descr="Logo&#10;&#10;Description automatically generated">
            <a:extLst>
              <a:ext uri="{FF2B5EF4-FFF2-40B4-BE49-F238E27FC236}">
                <a16:creationId xmlns:a16="http://schemas.microsoft.com/office/drawing/2014/main" id="{A68804D0-2158-D5BC-A837-D7B2490E3388}"/>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b="15205"/>
          <a:stretch/>
        </p:blipFill>
        <p:spPr>
          <a:xfrm>
            <a:off x="9977584" y="489028"/>
            <a:ext cx="1773940" cy="1077755"/>
          </a:xfrm>
          <a:prstGeom prst="rect">
            <a:avLst/>
          </a:prstGeom>
        </p:spPr>
      </p:pic>
    </p:spTree>
    <p:extLst>
      <p:ext uri="{BB962C8B-B14F-4D97-AF65-F5344CB8AC3E}">
        <p14:creationId xmlns:p14="http://schemas.microsoft.com/office/powerpoint/2010/main" val="121096913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l" defTabSz="914400" rtl="0" eaLnBrk="1" latinLnBrk="0" hangingPunct="1">
        <a:lnSpc>
          <a:spcPct val="90000"/>
        </a:lnSpc>
        <a:spcBef>
          <a:spcPct val="0"/>
        </a:spcBef>
        <a:buNone/>
        <a:defRPr sz="4400" kern="1200">
          <a:solidFill>
            <a:schemeClr val="tx1"/>
          </a:solidFill>
          <a:latin typeface="Lucida Sans" panose="020B06020305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41">
          <p15:clr>
            <a:srgbClr val="F26B43"/>
          </p15:clr>
        </p15:guide>
        <p15:guide id="2" pos="527">
          <p15:clr>
            <a:srgbClr val="F26B43"/>
          </p15:clr>
        </p15:guide>
        <p15:guide id="3" pos="7162">
          <p15:clr>
            <a:srgbClr val="F26B43"/>
          </p15:clr>
        </p15:guide>
        <p15:guide id="4" orient="horz" pos="390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defibfinder.uk/" TargetMode="External"/><Relationship Id="rId1" Type="http://schemas.openxmlformats.org/officeDocument/2006/relationships/slideLayout" Target="../slideLayouts/slideLayout38.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hyperlink" Target="https://www.nhs.uk/health-assessment-tools/check-your-blood-pressure-reading" TargetMode="External"/><Relationship Id="rId2" Type="http://schemas.openxmlformats.org/officeDocument/2006/relationships/image" Target="../media/image12.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bhf.org.uk/informationsupport/support/healthy-living/healthy-eating/recipe-finder" TargetMode="Externa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hyperlink" Target="https://www.stress.org.uk/" TargetMode="External"/><Relationship Id="rId2" Type="http://schemas.openxmlformats.org/officeDocument/2006/relationships/image" Target="../media/image14.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9.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2">
            <a:extLst>
              <a:ext uri="{FF2B5EF4-FFF2-40B4-BE49-F238E27FC236}">
                <a16:creationId xmlns:a16="http://schemas.microsoft.com/office/drawing/2014/main" id="{684DD522-3DDC-86C4-59C4-A3C4F10AF859}"/>
              </a:ext>
            </a:extLst>
          </p:cNvPr>
          <p:cNvSpPr txBox="1">
            <a:spLocks/>
          </p:cNvSpPr>
          <p:nvPr/>
        </p:nvSpPr>
        <p:spPr>
          <a:xfrm>
            <a:off x="755970" y="2542223"/>
            <a:ext cx="6679457" cy="69849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Heart Health</a:t>
            </a:r>
          </a:p>
        </p:txBody>
      </p:sp>
    </p:spTree>
    <p:extLst>
      <p:ext uri="{BB962C8B-B14F-4D97-AF65-F5344CB8AC3E}">
        <p14:creationId xmlns:p14="http://schemas.microsoft.com/office/powerpoint/2010/main" val="3996934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3925F-0BDD-3BAA-70E9-FE0F71C603C8}"/>
              </a:ext>
            </a:extLst>
          </p:cNvPr>
          <p:cNvSpPr>
            <a:spLocks noGrp="1"/>
          </p:cNvSpPr>
          <p:nvPr>
            <p:ph type="title"/>
          </p:nvPr>
        </p:nvSpPr>
        <p:spPr/>
        <p:txBody>
          <a:bodyPr/>
          <a:lstStyle/>
          <a:p>
            <a:r>
              <a:rPr lang="en-GB"/>
              <a:t>Defibrillator Locations</a:t>
            </a:r>
          </a:p>
        </p:txBody>
      </p:sp>
      <p:sp>
        <p:nvSpPr>
          <p:cNvPr id="3" name="Content Placeholder 2">
            <a:extLst>
              <a:ext uri="{FF2B5EF4-FFF2-40B4-BE49-F238E27FC236}">
                <a16:creationId xmlns:a16="http://schemas.microsoft.com/office/drawing/2014/main" id="{00205775-EB5A-ABE0-663D-91694FDB4E9B}"/>
              </a:ext>
            </a:extLst>
          </p:cNvPr>
          <p:cNvSpPr>
            <a:spLocks noGrp="1"/>
          </p:cNvSpPr>
          <p:nvPr>
            <p:ph idx="1"/>
          </p:nvPr>
        </p:nvSpPr>
        <p:spPr/>
        <p:txBody>
          <a:bodyPr vert="horz" lIns="91440" tIns="45720" rIns="91440" bIns="45720" rtlCol="0" anchor="t">
            <a:normAutofit/>
          </a:bodyPr>
          <a:lstStyle/>
          <a:p>
            <a:pPr marL="0" indent="0">
              <a:buNone/>
            </a:pPr>
            <a:r>
              <a:rPr lang="en-GB" sz="1500">
                <a:latin typeface="Lucida Sans"/>
              </a:rPr>
              <a:t>At the TRAC Aberdeen office we have a defibrillator located at reception. </a:t>
            </a:r>
          </a:p>
          <a:p>
            <a:pPr marL="0" indent="0">
              <a:buNone/>
            </a:pPr>
            <a:endParaRPr lang="en-GB" sz="1500"/>
          </a:p>
          <a:p>
            <a:pPr marL="0" indent="0">
              <a:buNone/>
            </a:pPr>
            <a:r>
              <a:rPr lang="en-GB" sz="1500"/>
              <a:t>To find other defibs near you </a:t>
            </a:r>
            <a:r>
              <a:rPr lang="en-GB" sz="1500">
                <a:hlinkClick r:id="rId2"/>
              </a:rPr>
              <a:t>https://www.defibfinder.uk/</a:t>
            </a:r>
            <a:r>
              <a:rPr lang="en-GB" sz="1500"/>
              <a:t>. </a:t>
            </a:r>
          </a:p>
        </p:txBody>
      </p:sp>
      <p:pic>
        <p:nvPicPr>
          <p:cNvPr id="6" name="Picture 5">
            <a:extLst>
              <a:ext uri="{FF2B5EF4-FFF2-40B4-BE49-F238E27FC236}">
                <a16:creationId xmlns:a16="http://schemas.microsoft.com/office/drawing/2014/main" id="{D6247E9E-2321-22AE-E727-03201CAB8A19}"/>
              </a:ext>
            </a:extLst>
          </p:cNvPr>
          <p:cNvPicPr>
            <a:picLocks noChangeAspect="1"/>
          </p:cNvPicPr>
          <p:nvPr/>
        </p:nvPicPr>
        <p:blipFill>
          <a:blip r:embed="rId3"/>
          <a:stretch>
            <a:fillRect/>
          </a:stretch>
        </p:blipFill>
        <p:spPr>
          <a:xfrm>
            <a:off x="8298581" y="2290615"/>
            <a:ext cx="3381375" cy="3219450"/>
          </a:xfrm>
          <a:prstGeom prst="rect">
            <a:avLst/>
          </a:prstGeom>
        </p:spPr>
      </p:pic>
      <p:pic>
        <p:nvPicPr>
          <p:cNvPr id="10" name="Picture 9">
            <a:extLst>
              <a:ext uri="{FF2B5EF4-FFF2-40B4-BE49-F238E27FC236}">
                <a16:creationId xmlns:a16="http://schemas.microsoft.com/office/drawing/2014/main" id="{CEDBE8D8-DF78-7EE1-B072-25E57B801705}"/>
              </a:ext>
            </a:extLst>
          </p:cNvPr>
          <p:cNvPicPr>
            <a:picLocks noChangeAspect="1"/>
          </p:cNvPicPr>
          <p:nvPr/>
        </p:nvPicPr>
        <p:blipFill>
          <a:blip r:embed="rId4"/>
          <a:stretch>
            <a:fillRect/>
          </a:stretch>
        </p:blipFill>
        <p:spPr>
          <a:xfrm>
            <a:off x="973238" y="3204245"/>
            <a:ext cx="5972340" cy="2419498"/>
          </a:xfrm>
          <a:prstGeom prst="rect">
            <a:avLst/>
          </a:prstGeom>
        </p:spPr>
      </p:pic>
    </p:spTree>
    <p:extLst>
      <p:ext uri="{BB962C8B-B14F-4D97-AF65-F5344CB8AC3E}">
        <p14:creationId xmlns:p14="http://schemas.microsoft.com/office/powerpoint/2010/main" val="6312269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716233D-0F96-4A98-AAAB-3C041D3C7E4C}"/>
              </a:ext>
            </a:extLst>
          </p:cNvPr>
          <p:cNvSpPr txBox="1">
            <a:spLocks/>
          </p:cNvSpPr>
          <p:nvPr/>
        </p:nvSpPr>
        <p:spPr>
          <a:xfrm>
            <a:off x="854075" y="2281381"/>
            <a:ext cx="7948180" cy="3075710"/>
          </a:xfrm>
          <a:prstGeom prst="rect">
            <a:avLst/>
          </a:prstGeom>
        </p:spPr>
        <p:txBody>
          <a:bodyPr vert="horz" lIns="91440" tIns="45720" rIns="91440" bIns="45720" numCol="2"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endParaRPr kumimoji="0" lang="en-GB" altLang="en-US" sz="1800" b="0" i="0" u="none" strike="noStrike" kern="1200" cap="all" spc="0" normalizeH="0" baseline="0" noProof="0">
              <a:ln>
                <a:noFill/>
              </a:ln>
              <a:solidFill>
                <a:prstClr val="black"/>
              </a:solidFill>
              <a:effectLst/>
              <a:uLnTx/>
              <a:uFillTx/>
              <a:latin typeface="Lucida Sans" panose="020B0602030504020204" pitchFamily="34" charset="0"/>
              <a:ea typeface="+mn-ea"/>
              <a:cs typeface="+mn-cs"/>
            </a:endParaRPr>
          </a:p>
        </p:txBody>
      </p:sp>
      <p:sp>
        <p:nvSpPr>
          <p:cNvPr id="5" name="Text Placeholder 1">
            <a:extLst>
              <a:ext uri="{FF2B5EF4-FFF2-40B4-BE49-F238E27FC236}">
                <a16:creationId xmlns:a16="http://schemas.microsoft.com/office/drawing/2014/main" id="{316F8CF5-45F3-AC5D-921C-083CF2417F2E}"/>
              </a:ext>
            </a:extLst>
          </p:cNvPr>
          <p:cNvSpPr txBox="1">
            <a:spLocks/>
          </p:cNvSpPr>
          <p:nvPr/>
        </p:nvSpPr>
        <p:spPr>
          <a:xfrm>
            <a:off x="250825" y="960674"/>
            <a:ext cx="7670800" cy="4857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latin typeface="Lucida Sans" panose="020B0602030504020204" pitchFamily="34" charset="0"/>
              </a:rPr>
              <a:t>How are we doing?</a:t>
            </a:r>
          </a:p>
        </p:txBody>
      </p:sp>
      <p:grpSp>
        <p:nvGrpSpPr>
          <p:cNvPr id="7" name="Group 6">
            <a:extLst>
              <a:ext uri="{FF2B5EF4-FFF2-40B4-BE49-F238E27FC236}">
                <a16:creationId xmlns:a16="http://schemas.microsoft.com/office/drawing/2014/main" id="{868F4CA0-32DD-018A-FE7F-4596A099F0FC}"/>
              </a:ext>
            </a:extLst>
          </p:cNvPr>
          <p:cNvGrpSpPr/>
          <p:nvPr/>
        </p:nvGrpSpPr>
        <p:grpSpPr>
          <a:xfrm>
            <a:off x="3528290" y="380205"/>
            <a:ext cx="5929745" cy="4920275"/>
            <a:chOff x="1439652" y="1481900"/>
            <a:chExt cx="6264696" cy="3718964"/>
          </a:xfrm>
        </p:grpSpPr>
        <p:sp>
          <p:nvSpPr>
            <p:cNvPr id="8" name="Freeform: Shape 7">
              <a:extLst>
                <a:ext uri="{FF2B5EF4-FFF2-40B4-BE49-F238E27FC236}">
                  <a16:creationId xmlns:a16="http://schemas.microsoft.com/office/drawing/2014/main" id="{91E8E7DF-F147-B02E-453D-CD66F7E864B0}"/>
                </a:ext>
              </a:extLst>
            </p:cNvPr>
            <p:cNvSpPr/>
            <p:nvPr/>
          </p:nvSpPr>
          <p:spPr>
            <a:xfrm>
              <a:off x="3945530" y="1481900"/>
              <a:ext cx="1252939" cy="748803"/>
            </a:xfrm>
            <a:custGeom>
              <a:avLst/>
              <a:gdLst>
                <a:gd name="connsiteX0" fmla="*/ 0 w 1252939"/>
                <a:gd name="connsiteY0" fmla="*/ 748803 h 748803"/>
                <a:gd name="connsiteX1" fmla="*/ 626470 w 1252939"/>
                <a:gd name="connsiteY1" fmla="*/ 0 h 748803"/>
                <a:gd name="connsiteX2" fmla="*/ 626470 w 1252939"/>
                <a:gd name="connsiteY2" fmla="*/ 0 h 748803"/>
                <a:gd name="connsiteX3" fmla="*/ 1252939 w 1252939"/>
                <a:gd name="connsiteY3" fmla="*/ 748803 h 748803"/>
                <a:gd name="connsiteX4" fmla="*/ 0 w 1252939"/>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2939" h="748803">
                  <a:moveTo>
                    <a:pt x="0" y="748803"/>
                  </a:moveTo>
                  <a:lnTo>
                    <a:pt x="626470" y="0"/>
                  </a:lnTo>
                  <a:lnTo>
                    <a:pt x="626470" y="0"/>
                  </a:lnTo>
                  <a:lnTo>
                    <a:pt x="1252939" y="748803"/>
                  </a:lnTo>
                  <a:lnTo>
                    <a:pt x="0" y="748803"/>
                  </a:lnTo>
                  <a:close/>
                </a:path>
              </a:pathLst>
            </a:custGeom>
            <a:solidFill>
              <a:schemeClr val="tx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en-GB" sz="1200" b="1" kern="1200">
                <a:solidFill>
                  <a:srgbClr val="FF0000"/>
                </a:solidFill>
                <a:latin typeface="Lucida Sans" pitchFamily="34" charset="0"/>
              </a:endParaRPr>
            </a:p>
            <a:p>
              <a:pPr marL="0" lvl="0" indent="0" algn="ctr" defTabSz="533400">
                <a:lnSpc>
                  <a:spcPct val="90000"/>
                </a:lnSpc>
                <a:spcBef>
                  <a:spcPct val="0"/>
                </a:spcBef>
                <a:spcAft>
                  <a:spcPct val="35000"/>
                </a:spcAft>
                <a:buNone/>
              </a:pPr>
              <a:r>
                <a:rPr lang="en-GB" sz="1200" b="1" kern="1200">
                  <a:solidFill>
                    <a:srgbClr val="FF0000"/>
                  </a:solidFill>
                  <a:latin typeface="Lucida Sans" pitchFamily="34" charset="0"/>
                </a:rPr>
                <a:t>0</a:t>
              </a:r>
            </a:p>
            <a:p>
              <a:pPr marL="0" lvl="0" indent="0" algn="ctr" defTabSz="533400">
                <a:lnSpc>
                  <a:spcPct val="90000"/>
                </a:lnSpc>
                <a:spcBef>
                  <a:spcPct val="0"/>
                </a:spcBef>
                <a:spcAft>
                  <a:spcPct val="35000"/>
                </a:spcAft>
                <a:buNone/>
              </a:pPr>
              <a:r>
                <a:rPr lang="en-GB" sz="1400" b="1" kern="1200">
                  <a:solidFill>
                    <a:srgbClr val="FF0000"/>
                  </a:solidFill>
                  <a:latin typeface="Lucida Sans" pitchFamily="34" charset="0"/>
                </a:rPr>
                <a:t> </a:t>
              </a:r>
              <a:r>
                <a:rPr lang="en-GB" sz="1200" b="1" kern="1200">
                  <a:solidFill>
                    <a:srgbClr val="FF0000"/>
                  </a:solidFill>
                  <a:latin typeface="Lucida Sans" pitchFamily="34" charset="0"/>
                </a:rPr>
                <a:t>Fatalities</a:t>
              </a:r>
              <a:endParaRPr lang="en-GB" sz="1400" b="1" kern="1200">
                <a:solidFill>
                  <a:srgbClr val="FF0000"/>
                </a:solidFill>
                <a:latin typeface="Lucida Sans" pitchFamily="34" charset="0"/>
              </a:endParaRPr>
            </a:p>
          </p:txBody>
        </p:sp>
        <p:sp>
          <p:nvSpPr>
            <p:cNvPr id="9" name="Freeform: Shape 8">
              <a:extLst>
                <a:ext uri="{FF2B5EF4-FFF2-40B4-BE49-F238E27FC236}">
                  <a16:creationId xmlns:a16="http://schemas.microsoft.com/office/drawing/2014/main" id="{B1DB309B-3E58-7A38-285D-CE118AA9A665}"/>
                </a:ext>
              </a:extLst>
            </p:cNvPr>
            <p:cNvSpPr/>
            <p:nvPr/>
          </p:nvSpPr>
          <p:spPr>
            <a:xfrm>
              <a:off x="3319060" y="2205649"/>
              <a:ext cx="2505878" cy="748803"/>
            </a:xfrm>
            <a:custGeom>
              <a:avLst/>
              <a:gdLst>
                <a:gd name="connsiteX0" fmla="*/ 0 w 2505878"/>
                <a:gd name="connsiteY0" fmla="*/ 748803 h 748803"/>
                <a:gd name="connsiteX1" fmla="*/ 626471 w 2505878"/>
                <a:gd name="connsiteY1" fmla="*/ 0 h 748803"/>
                <a:gd name="connsiteX2" fmla="*/ 1879407 w 2505878"/>
                <a:gd name="connsiteY2" fmla="*/ 0 h 748803"/>
                <a:gd name="connsiteX3" fmla="*/ 2505878 w 2505878"/>
                <a:gd name="connsiteY3" fmla="*/ 748803 h 748803"/>
                <a:gd name="connsiteX4" fmla="*/ 0 w 2505878"/>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5878" h="748803">
                  <a:moveTo>
                    <a:pt x="0" y="748803"/>
                  </a:moveTo>
                  <a:lnTo>
                    <a:pt x="626471" y="0"/>
                  </a:lnTo>
                  <a:lnTo>
                    <a:pt x="1879407" y="0"/>
                  </a:lnTo>
                  <a:lnTo>
                    <a:pt x="2505878" y="748803"/>
                  </a:lnTo>
                  <a:lnTo>
                    <a:pt x="0" y="748803"/>
                  </a:lnTo>
                  <a:close/>
                </a:path>
              </a:pathLst>
            </a:cu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56309" tIns="17780" rIns="456309" bIns="17780" numCol="1" spcCol="1270" anchor="ctr" anchorCtr="0">
              <a:noAutofit/>
            </a:bodyPr>
            <a:lstStyle/>
            <a:p>
              <a:pPr marL="0" lvl="0" indent="0" algn="ctr" defTabSz="622300">
                <a:lnSpc>
                  <a:spcPct val="90000"/>
                </a:lnSpc>
                <a:spcBef>
                  <a:spcPct val="0"/>
                </a:spcBef>
                <a:spcAft>
                  <a:spcPct val="35000"/>
                </a:spcAft>
                <a:buNone/>
              </a:pPr>
              <a:r>
                <a:rPr lang="en-GB" sz="1400" kern="1200">
                  <a:solidFill>
                    <a:schemeClr val="bg1"/>
                  </a:solidFill>
                  <a:latin typeface="Lucida Sans" pitchFamily="34" charset="0"/>
                </a:rPr>
                <a:t>0</a:t>
              </a:r>
            </a:p>
            <a:p>
              <a:pPr marL="0" lvl="0" indent="0" algn="ctr" defTabSz="622300">
                <a:lnSpc>
                  <a:spcPct val="90000"/>
                </a:lnSpc>
                <a:spcBef>
                  <a:spcPct val="0"/>
                </a:spcBef>
                <a:spcAft>
                  <a:spcPct val="35000"/>
                </a:spcAft>
                <a:buNone/>
              </a:pPr>
              <a:r>
                <a:rPr lang="en-GB" sz="1400" kern="1200">
                  <a:solidFill>
                    <a:schemeClr val="bg1"/>
                  </a:solidFill>
                  <a:latin typeface="Lucida Sans" pitchFamily="34" charset="0"/>
                </a:rPr>
                <a:t>LTI </a:t>
              </a:r>
            </a:p>
          </p:txBody>
        </p:sp>
        <p:sp>
          <p:nvSpPr>
            <p:cNvPr id="10" name="Freeform: Shape 9">
              <a:extLst>
                <a:ext uri="{FF2B5EF4-FFF2-40B4-BE49-F238E27FC236}">
                  <a16:creationId xmlns:a16="http://schemas.microsoft.com/office/drawing/2014/main" id="{5BAF6505-CD8F-877A-6B15-A00A0832AA17}"/>
                </a:ext>
              </a:extLst>
            </p:cNvPr>
            <p:cNvSpPr/>
            <p:nvPr/>
          </p:nvSpPr>
          <p:spPr>
            <a:xfrm>
              <a:off x="2692591" y="2954453"/>
              <a:ext cx="3758817" cy="748803"/>
            </a:xfrm>
            <a:custGeom>
              <a:avLst/>
              <a:gdLst>
                <a:gd name="connsiteX0" fmla="*/ 0 w 3758817"/>
                <a:gd name="connsiteY0" fmla="*/ 748803 h 748803"/>
                <a:gd name="connsiteX1" fmla="*/ 626471 w 3758817"/>
                <a:gd name="connsiteY1" fmla="*/ 0 h 748803"/>
                <a:gd name="connsiteX2" fmla="*/ 3132346 w 3758817"/>
                <a:gd name="connsiteY2" fmla="*/ 0 h 748803"/>
                <a:gd name="connsiteX3" fmla="*/ 3758817 w 3758817"/>
                <a:gd name="connsiteY3" fmla="*/ 748803 h 748803"/>
                <a:gd name="connsiteX4" fmla="*/ 0 w 3758817"/>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8817" h="748803">
                  <a:moveTo>
                    <a:pt x="0" y="748803"/>
                  </a:moveTo>
                  <a:lnTo>
                    <a:pt x="626471" y="0"/>
                  </a:lnTo>
                  <a:lnTo>
                    <a:pt x="3132346" y="0"/>
                  </a:lnTo>
                  <a:lnTo>
                    <a:pt x="3758817" y="748803"/>
                  </a:lnTo>
                  <a:lnTo>
                    <a:pt x="0" y="748803"/>
                  </a:lnTo>
                  <a:close/>
                </a:path>
              </a:pathLst>
            </a:cu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78113" tIns="20320" rIns="678113" bIns="20320" numCol="1" spcCol="1270" anchor="ctr" anchorCtr="0">
              <a:noAutofit/>
            </a:bodyPr>
            <a:lstStyle/>
            <a:p>
              <a:pPr marL="0" lvl="0" indent="0" algn="ctr" defTabSz="711200">
                <a:lnSpc>
                  <a:spcPct val="90000"/>
                </a:lnSpc>
                <a:spcBef>
                  <a:spcPct val="0"/>
                </a:spcBef>
                <a:spcAft>
                  <a:spcPct val="35000"/>
                </a:spcAft>
                <a:buNone/>
              </a:pPr>
              <a:r>
                <a:rPr lang="en-GB" sz="1600" kern="1200">
                  <a:latin typeface="Lucida Sans" pitchFamily="34" charset="0"/>
                </a:rPr>
                <a:t>0</a:t>
              </a:r>
            </a:p>
            <a:p>
              <a:pPr marL="0" lvl="0" indent="0" algn="ctr" defTabSz="711200">
                <a:lnSpc>
                  <a:spcPct val="90000"/>
                </a:lnSpc>
                <a:spcBef>
                  <a:spcPct val="0"/>
                </a:spcBef>
                <a:spcAft>
                  <a:spcPct val="35000"/>
                </a:spcAft>
                <a:buNone/>
              </a:pPr>
              <a:r>
                <a:rPr lang="en-GB" sz="1600" kern="1200">
                  <a:latin typeface="Lucida Sans" pitchFamily="34" charset="0"/>
                </a:rPr>
                <a:t>RWD/MTC</a:t>
              </a:r>
            </a:p>
          </p:txBody>
        </p:sp>
        <p:sp>
          <p:nvSpPr>
            <p:cNvPr id="11" name="Freeform: Shape 10">
              <a:extLst>
                <a:ext uri="{FF2B5EF4-FFF2-40B4-BE49-F238E27FC236}">
                  <a16:creationId xmlns:a16="http://schemas.microsoft.com/office/drawing/2014/main" id="{BAA07AB7-4C88-DFCA-05FD-EDC3B8BD9658}"/>
                </a:ext>
              </a:extLst>
            </p:cNvPr>
            <p:cNvSpPr/>
            <p:nvPr/>
          </p:nvSpPr>
          <p:spPr>
            <a:xfrm>
              <a:off x="2055847" y="3692377"/>
              <a:ext cx="5011756" cy="748803"/>
            </a:xfrm>
            <a:custGeom>
              <a:avLst/>
              <a:gdLst>
                <a:gd name="connsiteX0" fmla="*/ 0 w 5011756"/>
                <a:gd name="connsiteY0" fmla="*/ 748803 h 748803"/>
                <a:gd name="connsiteX1" fmla="*/ 626471 w 5011756"/>
                <a:gd name="connsiteY1" fmla="*/ 0 h 748803"/>
                <a:gd name="connsiteX2" fmla="*/ 4385285 w 5011756"/>
                <a:gd name="connsiteY2" fmla="*/ 0 h 748803"/>
                <a:gd name="connsiteX3" fmla="*/ 5011756 w 5011756"/>
                <a:gd name="connsiteY3" fmla="*/ 748803 h 748803"/>
                <a:gd name="connsiteX4" fmla="*/ 0 w 5011756"/>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1756" h="748803">
                  <a:moveTo>
                    <a:pt x="0" y="748803"/>
                  </a:moveTo>
                  <a:lnTo>
                    <a:pt x="626471" y="0"/>
                  </a:lnTo>
                  <a:lnTo>
                    <a:pt x="4385285" y="0"/>
                  </a:lnTo>
                  <a:lnTo>
                    <a:pt x="5011756" y="748803"/>
                  </a:lnTo>
                  <a:lnTo>
                    <a:pt x="0" y="748803"/>
                  </a:lnTo>
                  <a:close/>
                </a:path>
              </a:pathLst>
            </a:custGeom>
            <a:solidFill>
              <a:srgbClr val="FFAE1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99917" tIns="22860" rIns="899918" bIns="22860" numCol="1" spcCol="1270" anchor="ctr" anchorCtr="0">
              <a:noAutofit/>
            </a:bodyPr>
            <a:lstStyle/>
            <a:p>
              <a:pPr marL="0" lvl="0" indent="0" algn="ctr" defTabSz="800100">
                <a:lnSpc>
                  <a:spcPct val="90000"/>
                </a:lnSpc>
                <a:spcBef>
                  <a:spcPct val="0"/>
                </a:spcBef>
                <a:spcAft>
                  <a:spcPct val="35000"/>
                </a:spcAft>
                <a:buNone/>
              </a:pPr>
              <a:r>
                <a:rPr lang="en-GB" sz="1800" kern="1200">
                  <a:latin typeface="Lucida Sans" pitchFamily="34" charset="0"/>
                </a:rPr>
                <a:t>0</a:t>
              </a:r>
            </a:p>
            <a:p>
              <a:pPr marL="0" lvl="0" indent="0" algn="ctr" defTabSz="800100">
                <a:lnSpc>
                  <a:spcPct val="90000"/>
                </a:lnSpc>
                <a:spcBef>
                  <a:spcPct val="0"/>
                </a:spcBef>
                <a:spcAft>
                  <a:spcPct val="35000"/>
                </a:spcAft>
                <a:buNone/>
              </a:pPr>
              <a:r>
                <a:rPr lang="en-GB" sz="1800" kern="1200">
                  <a:latin typeface="Lucida Sans" pitchFamily="34" charset="0"/>
                </a:rPr>
                <a:t>First Aid</a:t>
              </a:r>
            </a:p>
          </p:txBody>
        </p:sp>
        <p:sp>
          <p:nvSpPr>
            <p:cNvPr id="12" name="Freeform: Shape 11">
              <a:extLst>
                <a:ext uri="{FF2B5EF4-FFF2-40B4-BE49-F238E27FC236}">
                  <a16:creationId xmlns:a16="http://schemas.microsoft.com/office/drawing/2014/main" id="{1C6AC92F-7EB0-E398-F7FA-025F9A1C0414}"/>
                </a:ext>
              </a:extLst>
            </p:cNvPr>
            <p:cNvSpPr/>
            <p:nvPr/>
          </p:nvSpPr>
          <p:spPr>
            <a:xfrm>
              <a:off x="1439652" y="4452061"/>
              <a:ext cx="6264696" cy="748803"/>
            </a:xfrm>
            <a:custGeom>
              <a:avLst/>
              <a:gdLst>
                <a:gd name="connsiteX0" fmla="*/ 0 w 6264696"/>
                <a:gd name="connsiteY0" fmla="*/ 748803 h 748803"/>
                <a:gd name="connsiteX1" fmla="*/ 626471 w 6264696"/>
                <a:gd name="connsiteY1" fmla="*/ 0 h 748803"/>
                <a:gd name="connsiteX2" fmla="*/ 5638225 w 6264696"/>
                <a:gd name="connsiteY2" fmla="*/ 0 h 748803"/>
                <a:gd name="connsiteX3" fmla="*/ 6264696 w 6264696"/>
                <a:gd name="connsiteY3" fmla="*/ 748803 h 748803"/>
                <a:gd name="connsiteX4" fmla="*/ 0 w 6264696"/>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4696" h="748803">
                  <a:moveTo>
                    <a:pt x="0" y="748803"/>
                  </a:moveTo>
                  <a:lnTo>
                    <a:pt x="626471" y="0"/>
                  </a:lnTo>
                  <a:lnTo>
                    <a:pt x="5638225" y="0"/>
                  </a:lnTo>
                  <a:lnTo>
                    <a:pt x="6264696" y="748803"/>
                  </a:lnTo>
                  <a:lnTo>
                    <a:pt x="0" y="748803"/>
                  </a:lnTo>
                  <a:close/>
                </a:path>
              </a:pathLst>
            </a:custGeom>
            <a:solidFill>
              <a:srgbClr val="FFCE7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119181" tIns="22860" rIns="1119183" bIns="22860" numCol="1" spcCol="1270" anchor="ctr" anchorCtr="0">
              <a:noAutofit/>
            </a:bodyPr>
            <a:lstStyle/>
            <a:p>
              <a:pPr marL="0" lvl="0" indent="0" algn="ctr" defTabSz="800100">
                <a:lnSpc>
                  <a:spcPct val="90000"/>
                </a:lnSpc>
                <a:spcBef>
                  <a:spcPct val="0"/>
                </a:spcBef>
                <a:spcAft>
                  <a:spcPct val="35000"/>
                </a:spcAft>
                <a:buNone/>
              </a:pPr>
              <a:r>
                <a:rPr lang="en-GB" sz="1800" kern="1200">
                  <a:latin typeface="Lucida Sans" pitchFamily="34" charset="0"/>
                </a:rPr>
                <a:t>0</a:t>
              </a:r>
            </a:p>
            <a:p>
              <a:pPr marL="0" lvl="0" indent="0" algn="ctr" defTabSz="800100">
                <a:lnSpc>
                  <a:spcPct val="90000"/>
                </a:lnSpc>
                <a:spcBef>
                  <a:spcPct val="0"/>
                </a:spcBef>
                <a:spcAft>
                  <a:spcPct val="35000"/>
                </a:spcAft>
                <a:buNone/>
              </a:pPr>
              <a:r>
                <a:rPr lang="en-GB" sz="1800" kern="1200">
                  <a:latin typeface="Lucida Sans" pitchFamily="34" charset="0"/>
                </a:rPr>
                <a:t>Near Miss</a:t>
              </a:r>
            </a:p>
          </p:txBody>
        </p:sp>
      </p:grpSp>
      <p:sp>
        <p:nvSpPr>
          <p:cNvPr id="13" name="Rectangle 12">
            <a:extLst>
              <a:ext uri="{FF2B5EF4-FFF2-40B4-BE49-F238E27FC236}">
                <a16:creationId xmlns:a16="http://schemas.microsoft.com/office/drawing/2014/main" id="{BDF4B642-239E-9B68-54F7-D3059E0900F0}"/>
              </a:ext>
            </a:extLst>
          </p:cNvPr>
          <p:cNvSpPr/>
          <p:nvPr/>
        </p:nvSpPr>
        <p:spPr>
          <a:xfrm>
            <a:off x="211730" y="5653196"/>
            <a:ext cx="7050088" cy="276999"/>
          </a:xfrm>
          <a:prstGeom prst="rect">
            <a:avLst/>
          </a:prstGeom>
        </p:spPr>
        <p:txBody>
          <a:bodyPr wrap="square">
            <a:spAutoFit/>
          </a:bodyPr>
          <a:lstStyle/>
          <a:p>
            <a:pPr lvl="0"/>
            <a:r>
              <a:rPr lang="en-GB" sz="1200">
                <a:latin typeface="Lucida Sans" panose="020B0602030504020204" pitchFamily="34" charset="0"/>
              </a:rPr>
              <a:t>* RWD = Restricted Work Day, MTC = Medical Treatment Case</a:t>
            </a:r>
          </a:p>
        </p:txBody>
      </p:sp>
      <p:sp>
        <p:nvSpPr>
          <p:cNvPr id="14" name="Rectangle 13">
            <a:extLst>
              <a:ext uri="{FF2B5EF4-FFF2-40B4-BE49-F238E27FC236}">
                <a16:creationId xmlns:a16="http://schemas.microsoft.com/office/drawing/2014/main" id="{C4357BEE-F521-7A82-D416-E3AC46C89D5E}"/>
              </a:ext>
            </a:extLst>
          </p:cNvPr>
          <p:cNvSpPr/>
          <p:nvPr/>
        </p:nvSpPr>
        <p:spPr>
          <a:xfrm>
            <a:off x="296863" y="1557520"/>
            <a:ext cx="4572000" cy="646331"/>
          </a:xfrm>
          <a:prstGeom prst="rect">
            <a:avLst/>
          </a:prstGeom>
        </p:spPr>
        <p:txBody>
          <a:bodyPr>
            <a:spAutoFit/>
          </a:bodyPr>
          <a:lstStyle/>
          <a:p>
            <a:pPr>
              <a:buNone/>
            </a:pPr>
            <a:r>
              <a:rPr lang="en-GB">
                <a:latin typeface="Lucida Sans" panose="020B0602030504020204" pitchFamily="34" charset="0"/>
              </a:rPr>
              <a:t>Summary of Incidents 2025 –</a:t>
            </a:r>
          </a:p>
          <a:p>
            <a:pPr>
              <a:buNone/>
            </a:pPr>
            <a:r>
              <a:rPr lang="en-GB">
                <a:latin typeface="Lucida Sans" panose="020B0602030504020204" pitchFamily="34" charset="0"/>
              </a:rPr>
              <a:t>January – Present </a:t>
            </a:r>
          </a:p>
        </p:txBody>
      </p:sp>
      <p:sp>
        <p:nvSpPr>
          <p:cNvPr id="15" name="Title 2">
            <a:extLst>
              <a:ext uri="{FF2B5EF4-FFF2-40B4-BE49-F238E27FC236}">
                <a16:creationId xmlns:a16="http://schemas.microsoft.com/office/drawing/2014/main" id="{3BD31FB0-624E-9580-E058-45D72F33399F}"/>
              </a:ext>
            </a:extLst>
          </p:cNvPr>
          <p:cNvSpPr>
            <a:spLocks noGrp="1"/>
          </p:cNvSpPr>
          <p:nvPr>
            <p:ph type="title"/>
          </p:nvPr>
        </p:nvSpPr>
        <p:spPr>
          <a:xfrm>
            <a:off x="250825" y="73493"/>
            <a:ext cx="10515600" cy="1325563"/>
          </a:xfrm>
        </p:spPr>
        <p:txBody>
          <a:bodyPr/>
          <a:lstStyle/>
          <a:p>
            <a:r>
              <a:rPr lang="en-GB">
                <a:latin typeface="Lucida Sans" panose="020B0602030504020204" pitchFamily="34" charset="0"/>
              </a:rPr>
              <a:t>THINK SAFETY!</a:t>
            </a:r>
            <a:r>
              <a:rPr lang="en-GB">
                <a:solidFill>
                  <a:schemeClr val="bg1"/>
                </a:solidFill>
                <a:latin typeface="Lucida Sans" panose="020B0602030504020204" pitchFamily="34" charset="0"/>
              </a:rPr>
              <a:t>!</a:t>
            </a:r>
          </a:p>
        </p:txBody>
      </p:sp>
    </p:spTree>
    <p:extLst>
      <p:ext uri="{BB962C8B-B14F-4D97-AF65-F5344CB8AC3E}">
        <p14:creationId xmlns:p14="http://schemas.microsoft.com/office/powerpoint/2010/main" val="7738599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264D464-898B-4908-88FD-33A83D6ED6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F0BC1D9E-4401-4EC0-88FD-ED103CB570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0670" y="2"/>
            <a:ext cx="1191330" cy="1511301"/>
          </a:xfrm>
          <a:custGeom>
            <a:avLst/>
            <a:gdLst>
              <a:gd name="connsiteX0" fmla="*/ 697617 w 1191330"/>
              <a:gd name="connsiteY0" fmla="*/ 0 h 1511301"/>
              <a:gd name="connsiteX1" fmla="*/ 1191330 w 1191330"/>
              <a:gd name="connsiteY1" fmla="*/ 0 h 1511301"/>
              <a:gd name="connsiteX2" fmla="*/ 1191330 w 1191330"/>
              <a:gd name="connsiteY2" fmla="*/ 1511301 h 1511301"/>
              <a:gd name="connsiteX3" fmla="*/ 0 w 1191330"/>
              <a:gd name="connsiteY3" fmla="*/ 1511301 h 1511301"/>
            </a:gdLst>
            <a:ahLst/>
            <a:cxnLst>
              <a:cxn ang="0">
                <a:pos x="connsiteX0" y="connsiteY0"/>
              </a:cxn>
              <a:cxn ang="0">
                <a:pos x="connsiteX1" y="connsiteY1"/>
              </a:cxn>
              <a:cxn ang="0">
                <a:pos x="connsiteX2" y="connsiteY2"/>
              </a:cxn>
              <a:cxn ang="0">
                <a:pos x="connsiteX3" y="connsiteY3"/>
              </a:cxn>
            </a:cxnLst>
            <a:rect l="l" t="t" r="r" b="b"/>
            <a:pathLst>
              <a:path w="1191330" h="1511301">
                <a:moveTo>
                  <a:pt x="697617" y="0"/>
                </a:moveTo>
                <a:lnTo>
                  <a:pt x="1191330" y="0"/>
                </a:lnTo>
                <a:lnTo>
                  <a:pt x="1191330" y="1511301"/>
                </a:lnTo>
                <a:lnTo>
                  <a:pt x="0" y="151130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Freeform: Shape 14">
            <a:extLst>
              <a:ext uri="{FF2B5EF4-FFF2-40B4-BE49-F238E27FC236}">
                <a16:creationId xmlns:a16="http://schemas.microsoft.com/office/drawing/2014/main" id="{B0AAF7C9-094E-400C-A428-F6C2262F6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0688"/>
            <a:ext cx="10753320" cy="5167312"/>
          </a:xfrm>
          <a:custGeom>
            <a:avLst/>
            <a:gdLst>
              <a:gd name="connsiteX0" fmla="*/ 0 w 10753320"/>
              <a:gd name="connsiteY0" fmla="*/ 0 h 5167312"/>
              <a:gd name="connsiteX1" fmla="*/ 9680943 w 10753320"/>
              <a:gd name="connsiteY1" fmla="*/ 0 h 5167312"/>
              <a:gd name="connsiteX2" fmla="*/ 9680223 w 10753320"/>
              <a:gd name="connsiteY2" fmla="*/ 952 h 5167312"/>
              <a:gd name="connsiteX3" fmla="*/ 10753320 w 10753320"/>
              <a:gd name="connsiteY3" fmla="*/ 952 h 5167312"/>
              <a:gd name="connsiteX4" fmla="*/ 8359441 w 10753320"/>
              <a:gd name="connsiteY4" fmla="*/ 5167312 h 5167312"/>
              <a:gd name="connsiteX5" fmla="*/ 4821866 w 10753320"/>
              <a:gd name="connsiteY5" fmla="*/ 5167312 h 5167312"/>
              <a:gd name="connsiteX6" fmla="*/ 4821866 w 10753320"/>
              <a:gd name="connsiteY6" fmla="*/ 5166360 h 5167312"/>
              <a:gd name="connsiteX7" fmla="*/ 0 w 10753320"/>
              <a:gd name="connsiteY7" fmla="*/ 5166360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53320" h="5167312">
                <a:moveTo>
                  <a:pt x="0" y="0"/>
                </a:moveTo>
                <a:lnTo>
                  <a:pt x="9680943" y="0"/>
                </a:lnTo>
                <a:lnTo>
                  <a:pt x="9680223" y="952"/>
                </a:lnTo>
                <a:lnTo>
                  <a:pt x="10753320" y="952"/>
                </a:lnTo>
                <a:lnTo>
                  <a:pt x="8359441" y="5167312"/>
                </a:lnTo>
                <a:lnTo>
                  <a:pt x="4821866" y="5167312"/>
                </a:lnTo>
                <a:lnTo>
                  <a:pt x="4821866" y="5166360"/>
                </a:lnTo>
                <a:lnTo>
                  <a:pt x="0" y="516636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6200B311-3585-4069-AAC6-CD443FA5B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3986" y="1690688"/>
            <a:ext cx="3668014" cy="5167312"/>
          </a:xfrm>
          <a:custGeom>
            <a:avLst/>
            <a:gdLst>
              <a:gd name="connsiteX0" fmla="*/ 2391664 w 3668014"/>
              <a:gd name="connsiteY0" fmla="*/ 0 h 5167312"/>
              <a:gd name="connsiteX1" fmla="*/ 3668014 w 3668014"/>
              <a:gd name="connsiteY1" fmla="*/ 0 h 5167312"/>
              <a:gd name="connsiteX2" fmla="*/ 3668014 w 3668014"/>
              <a:gd name="connsiteY2" fmla="*/ 5167312 h 5167312"/>
              <a:gd name="connsiteX3" fmla="*/ 0 w 3668014"/>
              <a:gd name="connsiteY3" fmla="*/ 5167312 h 5167312"/>
              <a:gd name="connsiteX4" fmla="*/ 2393879 w 3668014"/>
              <a:gd name="connsiteY4" fmla="*/ 952 h 5167312"/>
              <a:gd name="connsiteX5" fmla="*/ 2391664 w 3668014"/>
              <a:gd name="connsiteY5"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68014" h="5167312">
                <a:moveTo>
                  <a:pt x="2391664" y="0"/>
                </a:moveTo>
                <a:lnTo>
                  <a:pt x="3668014" y="0"/>
                </a:lnTo>
                <a:lnTo>
                  <a:pt x="3668014" y="5167312"/>
                </a:lnTo>
                <a:lnTo>
                  <a:pt x="0" y="5167312"/>
                </a:lnTo>
                <a:lnTo>
                  <a:pt x="2393879" y="952"/>
                </a:lnTo>
                <a:lnTo>
                  <a:pt x="2391664"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B287C633-0ACC-490A-8390-77A58AA76557}"/>
              </a:ext>
            </a:extLst>
          </p:cNvPr>
          <p:cNvSpPr txBox="1">
            <a:spLocks/>
          </p:cNvSpPr>
          <p:nvPr/>
        </p:nvSpPr>
        <p:spPr>
          <a:xfrm>
            <a:off x="7620000" y="4018870"/>
            <a:ext cx="4189639" cy="385739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0"/>
              </a:spcBef>
              <a:spcAft>
                <a:spcPts val="600"/>
              </a:spcAft>
              <a:buFont typeface="Arial" panose="020B0604020202020204" pitchFamily="34" charset="0"/>
              <a:buChar char="•"/>
              <a:defRPr sz="1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0"/>
              </a:spcBef>
              <a:spcAft>
                <a:spcPts val="600"/>
              </a:spcAft>
              <a:buFont typeface="Arial" panose="020B0604020202020204" pitchFamily="34" charset="0"/>
              <a:buChar char="•"/>
              <a:defRPr sz="16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0"/>
              </a:spcBef>
              <a:spcAft>
                <a:spcPts val="600"/>
              </a:spcAft>
              <a:buFont typeface="Arial" panose="020B0604020202020204" pitchFamily="34" charset="0"/>
              <a:buChar char="•"/>
              <a:defRPr sz="14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endParaRPr kumimoji="0" lang="en-GB" sz="1600" b="0" i="0" u="none" strike="noStrike" kern="1200" cap="none" spc="0" normalizeH="0" baseline="0" noProof="0">
              <a:ln>
                <a:noFill/>
              </a:ln>
              <a:solidFill>
                <a:prstClr val="white"/>
              </a:solidFill>
              <a:effectLst/>
              <a:uLnTx/>
              <a:uFillTx/>
              <a:latin typeface="Lucida Sans" panose="020B0602030504020204" pitchFamily="34" charset="0"/>
              <a:ea typeface="+mn-ea"/>
              <a:cs typeface="+mn-cs"/>
            </a:endParaRPr>
          </a:p>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endParaRPr kumimoji="0" lang="en-GB" sz="1600" b="0" i="0" u="none" strike="noStrike" kern="1200" cap="none" spc="0" normalizeH="0" baseline="0" noProof="0">
              <a:ln>
                <a:noFill/>
              </a:ln>
              <a:solidFill>
                <a:prstClr val="white"/>
              </a:solidFill>
              <a:effectLst/>
              <a:uLnTx/>
              <a:uFillTx/>
              <a:latin typeface="Lucida Sans" panose="020B0602030504020204" pitchFamily="34" charset="0"/>
              <a:ea typeface="+mn-ea"/>
              <a:cs typeface="+mn-cs"/>
            </a:endParaRPr>
          </a:p>
        </p:txBody>
      </p:sp>
      <p:sp>
        <p:nvSpPr>
          <p:cNvPr id="3" name="Title 2">
            <a:extLst>
              <a:ext uri="{FF2B5EF4-FFF2-40B4-BE49-F238E27FC236}">
                <a16:creationId xmlns:a16="http://schemas.microsoft.com/office/drawing/2014/main" id="{DDE68B3A-AF6E-19A6-A90B-11732C0C1A39}"/>
              </a:ext>
            </a:extLst>
          </p:cNvPr>
          <p:cNvSpPr>
            <a:spLocks noGrp="1"/>
          </p:cNvSpPr>
          <p:nvPr>
            <p:ph type="title"/>
          </p:nvPr>
        </p:nvSpPr>
        <p:spPr>
          <a:xfrm>
            <a:off x="351090" y="848521"/>
            <a:ext cx="10515600" cy="1325563"/>
          </a:xfrm>
        </p:spPr>
        <p:txBody>
          <a:bodyPr/>
          <a:lstStyle/>
          <a:p>
            <a:r>
              <a:rPr lang="en-GB">
                <a:solidFill>
                  <a:schemeClr val="bg1"/>
                </a:solidFill>
                <a:latin typeface="Lucida Sans" panose="020B0602030504020204" pitchFamily="34" charset="0"/>
              </a:rPr>
              <a:t>THINK SAFETY!</a:t>
            </a:r>
          </a:p>
        </p:txBody>
      </p:sp>
      <p:graphicFrame>
        <p:nvGraphicFramePr>
          <p:cNvPr id="16" name="Diagram 15">
            <a:extLst>
              <a:ext uri="{FF2B5EF4-FFF2-40B4-BE49-F238E27FC236}">
                <a16:creationId xmlns:a16="http://schemas.microsoft.com/office/drawing/2014/main" id="{E219FDE2-7961-5977-9449-C13EA50EBCF0}"/>
              </a:ext>
            </a:extLst>
          </p:cNvPr>
          <p:cNvGraphicFramePr/>
          <p:nvPr>
            <p:extLst>
              <p:ext uri="{D42A27DB-BD31-4B8C-83A1-F6EECF244321}">
                <p14:modId xmlns:p14="http://schemas.microsoft.com/office/powerpoint/2010/main" val="2306482815"/>
              </p:ext>
            </p:extLst>
          </p:nvPr>
        </p:nvGraphicFramePr>
        <p:xfrm>
          <a:off x="-382361" y="1785144"/>
          <a:ext cx="9979836" cy="497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Circle: Hollow 17">
            <a:extLst>
              <a:ext uri="{FF2B5EF4-FFF2-40B4-BE49-F238E27FC236}">
                <a16:creationId xmlns:a16="http://schemas.microsoft.com/office/drawing/2014/main" id="{04E113D5-36F7-88EB-93CB-8DEC008E6005}"/>
              </a:ext>
            </a:extLst>
          </p:cNvPr>
          <p:cNvSpPr/>
          <p:nvPr/>
        </p:nvSpPr>
        <p:spPr>
          <a:xfrm>
            <a:off x="1729215" y="5527871"/>
            <a:ext cx="328478" cy="328076"/>
          </a:xfrm>
          <a:prstGeom prst="donut">
            <a:avLst>
              <a:gd name="adj" fmla="val 7460"/>
            </a:avLst>
          </a:prstGeom>
        </p:spPr>
        <p:style>
          <a:lnRef idx="1">
            <a:schemeClr val="accent4">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Tree>
    <p:extLst>
      <p:ext uri="{BB962C8B-B14F-4D97-AF65-F5344CB8AC3E}">
        <p14:creationId xmlns:p14="http://schemas.microsoft.com/office/powerpoint/2010/main" val="389997987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9B9AE-23DF-8AED-5AE5-590B7C820E4D}"/>
              </a:ext>
            </a:extLst>
          </p:cNvPr>
          <p:cNvSpPr>
            <a:spLocks noGrp="1"/>
          </p:cNvSpPr>
          <p:nvPr>
            <p:ph type="title"/>
          </p:nvPr>
        </p:nvSpPr>
        <p:spPr/>
        <p:txBody>
          <a:bodyPr/>
          <a:lstStyle/>
          <a:p>
            <a:r>
              <a:rPr lang="en-GB"/>
              <a:t>Heart Health</a:t>
            </a:r>
          </a:p>
        </p:txBody>
      </p:sp>
      <p:sp>
        <p:nvSpPr>
          <p:cNvPr id="3" name="Content Placeholder 2">
            <a:extLst>
              <a:ext uri="{FF2B5EF4-FFF2-40B4-BE49-F238E27FC236}">
                <a16:creationId xmlns:a16="http://schemas.microsoft.com/office/drawing/2014/main" id="{35E44073-089E-C019-12C8-EC5B3E5E08B4}"/>
              </a:ext>
            </a:extLst>
          </p:cNvPr>
          <p:cNvSpPr>
            <a:spLocks noGrp="1"/>
          </p:cNvSpPr>
          <p:nvPr>
            <p:ph idx="1"/>
          </p:nvPr>
        </p:nvSpPr>
        <p:spPr>
          <a:xfrm>
            <a:off x="838202" y="1825625"/>
            <a:ext cx="5967952" cy="4351338"/>
          </a:xfrm>
        </p:spPr>
        <p:txBody>
          <a:bodyPr>
            <a:normAutofit/>
          </a:bodyPr>
          <a:lstStyle/>
          <a:p>
            <a:pPr marL="0" indent="0">
              <a:buNone/>
            </a:pPr>
            <a:r>
              <a:rPr lang="en-GB" sz="1500"/>
              <a:t>Maintaining good heart health is crucial for overall well-being, as the heart is responsible for pumping oxygen and nutrients throughout the body. A healthy heart reduces the risk of cardiovascular diseases (CVDs) including strokes and heart attacks, improving quality of life and longevity.</a:t>
            </a:r>
          </a:p>
          <a:p>
            <a:pPr marL="0" indent="0">
              <a:buNone/>
            </a:pPr>
            <a:r>
              <a:rPr lang="en-GB" sz="1500"/>
              <a:t>Cardiovascular diseases (CVDs) account for approximately 32% of all global deaths (WHO).  Making healthy lifestyle choices and taking steps to actively prevent heart disease is crucial for keeping your heart fighting fit.</a:t>
            </a:r>
          </a:p>
          <a:p>
            <a:pPr marL="0" indent="0">
              <a:buNone/>
            </a:pPr>
            <a:r>
              <a:rPr lang="en-GB" sz="1500"/>
              <a:t>It is also important to be aware of reactive measures which can help to save a life in the event of a cardiac arrest or heart attack.</a:t>
            </a:r>
          </a:p>
          <a:p>
            <a:pPr marL="0" indent="0">
              <a:buNone/>
            </a:pPr>
            <a:endParaRPr lang="en-GB" sz="1600"/>
          </a:p>
        </p:txBody>
      </p:sp>
      <p:pic>
        <p:nvPicPr>
          <p:cNvPr id="6146" name="Picture 2" descr="What are the causes of high blood pressure? - BHF">
            <a:extLst>
              <a:ext uri="{FF2B5EF4-FFF2-40B4-BE49-F238E27FC236}">
                <a16:creationId xmlns:a16="http://schemas.microsoft.com/office/drawing/2014/main" id="{E64B94DB-EC1E-99E5-1EF1-BF143EE57C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2634" y="2227374"/>
            <a:ext cx="4141164" cy="2671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5096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D24E5-9D58-BA37-217C-927C01A11A6C}"/>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F174145-66B1-C99A-68A5-505BE80EE84F}"/>
              </a:ext>
            </a:extLst>
          </p:cNvPr>
          <p:cNvSpPr txBox="1">
            <a:spLocks/>
          </p:cNvSpPr>
          <p:nvPr/>
        </p:nvSpPr>
        <p:spPr>
          <a:xfrm>
            <a:off x="706226" y="681037"/>
            <a:ext cx="9710393" cy="7235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Lucida Sans" panose="020B0602030504020204" pitchFamily="34" charset="0"/>
                <a:ea typeface="+mj-ea"/>
                <a:cs typeface="+mj-cs"/>
              </a:defRPr>
            </a:lvl1pPr>
          </a:lstStyle>
          <a:p>
            <a:r>
              <a:rPr lang="en-GB" sz="3800"/>
              <a:t>Heart Problems - Common Symptoms </a:t>
            </a:r>
          </a:p>
        </p:txBody>
      </p:sp>
      <p:pic>
        <p:nvPicPr>
          <p:cNvPr id="4100" name="Picture 4">
            <a:extLst>
              <a:ext uri="{FF2B5EF4-FFF2-40B4-BE49-F238E27FC236}">
                <a16:creationId xmlns:a16="http://schemas.microsoft.com/office/drawing/2014/main" id="{6A37EFA8-0C7D-6EB1-9E4E-880A2B8F69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4003" y="1791952"/>
            <a:ext cx="8532616" cy="391511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DD5AF43-3766-2A02-11DA-FB7D95450FEE}"/>
              </a:ext>
            </a:extLst>
          </p:cNvPr>
          <p:cNvSpPr txBox="1"/>
          <p:nvPr/>
        </p:nvSpPr>
        <p:spPr>
          <a:xfrm>
            <a:off x="2123387" y="5625148"/>
            <a:ext cx="8698583" cy="215444"/>
          </a:xfrm>
          <a:prstGeom prst="rect">
            <a:avLst/>
          </a:prstGeom>
          <a:noFill/>
        </p:spPr>
        <p:txBody>
          <a:bodyPr wrap="square">
            <a:spAutoFit/>
          </a:bodyPr>
          <a:lstStyle/>
          <a:p>
            <a:r>
              <a:rPr lang="en-GB" sz="800"/>
              <a:t>https://www.sujyotheartclinic.com/symptom-of-heart-disease-in-adults/</a:t>
            </a:r>
          </a:p>
        </p:txBody>
      </p:sp>
    </p:spTree>
    <p:extLst>
      <p:ext uri="{BB962C8B-B14F-4D97-AF65-F5344CB8AC3E}">
        <p14:creationId xmlns:p14="http://schemas.microsoft.com/office/powerpoint/2010/main" val="1645866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4C1833C-BF58-563B-E7B1-399CD5235ACA}"/>
              </a:ext>
            </a:extLst>
          </p:cNvPr>
          <p:cNvPicPr>
            <a:picLocks noChangeAspect="1"/>
          </p:cNvPicPr>
          <p:nvPr/>
        </p:nvPicPr>
        <p:blipFill>
          <a:blip r:embed="rId2"/>
          <a:stretch>
            <a:fillRect/>
          </a:stretch>
        </p:blipFill>
        <p:spPr>
          <a:xfrm>
            <a:off x="8420834" y="2310784"/>
            <a:ext cx="3672844" cy="2696804"/>
          </a:xfrm>
          <a:prstGeom prst="rect">
            <a:avLst/>
          </a:prstGeom>
        </p:spPr>
      </p:pic>
      <p:sp>
        <p:nvSpPr>
          <p:cNvPr id="2" name="Content Placeholder 2">
            <a:extLst>
              <a:ext uri="{FF2B5EF4-FFF2-40B4-BE49-F238E27FC236}">
                <a16:creationId xmlns:a16="http://schemas.microsoft.com/office/drawing/2014/main" id="{9C3561C4-9B50-F56D-3832-EBC0A1DE0F30}"/>
              </a:ext>
            </a:extLst>
          </p:cNvPr>
          <p:cNvSpPr txBox="1">
            <a:spLocks/>
          </p:cNvSpPr>
          <p:nvPr/>
        </p:nvSpPr>
        <p:spPr>
          <a:xfrm>
            <a:off x="838201" y="1825625"/>
            <a:ext cx="7881593" cy="4351338"/>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4400">
              <a:lnSpc>
                <a:spcPct val="110000"/>
              </a:lnSpc>
            </a:pPr>
            <a:r>
              <a:rPr lang="en-GB" sz="1500" b="1"/>
              <a:t>Cholesterol </a:t>
            </a:r>
            <a:r>
              <a:rPr lang="en-GB" sz="1500"/>
              <a:t>- essential for building cell membranes, producing hormones, and supporting overall bodily functions, but an imbalance - especially high levels of LDL (bad) cholesterol - can increase the risk of heart disease. To test this your doctor may carry out a blood test but some pharmacies also offer this as a pin prick test.</a:t>
            </a:r>
          </a:p>
          <a:p>
            <a:pPr marL="284400">
              <a:lnSpc>
                <a:spcPct val="110000"/>
              </a:lnSpc>
            </a:pPr>
            <a:r>
              <a:rPr lang="en-GB" sz="1500" b="1"/>
              <a:t>Blood pressure </a:t>
            </a:r>
            <a:r>
              <a:rPr lang="en-GB" sz="1500"/>
              <a:t>– a key indicator of heart health as it measures the force of blood against the walls of arteries. Consistently high blood pressure (hypertension) can strain the heart and increase the risk of heart disease. This can be checked by your GP. Most pharmacies also offer this service. You can check your reading using the online NHS tool </a:t>
            </a:r>
            <a:r>
              <a:rPr lang="en-GB" sz="1100">
                <a:hlinkClick r:id="rId3"/>
              </a:rPr>
              <a:t>Check your blood pressure reading – NHS</a:t>
            </a:r>
            <a:r>
              <a:rPr lang="en-GB" sz="1100"/>
              <a:t>.</a:t>
            </a:r>
            <a:endParaRPr lang="en-GB" sz="1500"/>
          </a:p>
          <a:p>
            <a:pPr marL="284400">
              <a:lnSpc>
                <a:spcPct val="110000"/>
              </a:lnSpc>
            </a:pPr>
            <a:r>
              <a:rPr lang="en-GB" sz="1500" b="1"/>
              <a:t>Pulse Checks </a:t>
            </a:r>
            <a:r>
              <a:rPr lang="en-GB" sz="1500"/>
              <a:t>– help to monitor the heart's rhythm, rate, and strength. Abnormalities in pulse like irregular rhythms or unusually fast or slow rates can be a sign of heart issues. </a:t>
            </a:r>
          </a:p>
          <a:p>
            <a:pPr marL="284400">
              <a:lnSpc>
                <a:spcPct val="110000"/>
              </a:lnSpc>
            </a:pPr>
            <a:r>
              <a:rPr lang="en-GB" sz="1500" b="1"/>
              <a:t>Tracking Your Fitness </a:t>
            </a:r>
            <a:r>
              <a:rPr lang="en-GB" sz="1500"/>
              <a:t>– note any shortness of breath, chest discomfort or fatigue. Tracking devices, like an Apple watch, can be helpful for giving you an idea of your heart rhythm. </a:t>
            </a:r>
          </a:p>
          <a:p>
            <a:pPr marL="284400" indent="0">
              <a:buFont typeface="Arial" panose="020B0604020202020204" pitchFamily="34" charset="0"/>
              <a:buNone/>
            </a:pPr>
            <a:endParaRPr lang="en-GB" sz="1500"/>
          </a:p>
          <a:p>
            <a:pPr marL="284400" indent="0">
              <a:buFont typeface="Arial" panose="020B0604020202020204" pitchFamily="34" charset="0"/>
              <a:buNone/>
            </a:pPr>
            <a:r>
              <a:rPr lang="en-GB" sz="1500"/>
              <a:t>If you are at all concerned always consult your doctor.</a:t>
            </a:r>
          </a:p>
          <a:p>
            <a:pPr marL="0" indent="0">
              <a:buFont typeface="Arial" panose="020B0604020202020204" pitchFamily="34" charset="0"/>
              <a:buNone/>
            </a:pPr>
            <a:endParaRPr lang="en-GB" sz="1600"/>
          </a:p>
          <a:p>
            <a:pPr marL="0" indent="0">
              <a:buFont typeface="Arial" panose="020B0604020202020204" pitchFamily="34" charset="0"/>
              <a:buNone/>
            </a:pPr>
            <a:endParaRPr lang="en-GB" sz="1600"/>
          </a:p>
          <a:p>
            <a:pPr marL="0" indent="0">
              <a:buFont typeface="Arial" panose="020B0604020202020204" pitchFamily="34" charset="0"/>
              <a:buNone/>
            </a:pPr>
            <a:endParaRPr lang="en-GB" sz="1600"/>
          </a:p>
        </p:txBody>
      </p:sp>
      <p:sp>
        <p:nvSpPr>
          <p:cNvPr id="3" name="Title 1">
            <a:extLst>
              <a:ext uri="{FF2B5EF4-FFF2-40B4-BE49-F238E27FC236}">
                <a16:creationId xmlns:a16="http://schemas.microsoft.com/office/drawing/2014/main" id="{AE9E750C-3B29-FCAE-938B-F2F07BE14CE2}"/>
              </a:ext>
            </a:extLst>
          </p:cNvPr>
          <p:cNvSpPr txBox="1">
            <a:spLocks/>
          </p:cNvSpPr>
          <p:nvPr/>
        </p:nvSpPr>
        <p:spPr>
          <a:xfrm>
            <a:off x="734506" y="681037"/>
            <a:ext cx="8832011" cy="7235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Lucida Sans" panose="020B0602030504020204" pitchFamily="34" charset="0"/>
                <a:ea typeface="+mj-ea"/>
                <a:cs typeface="+mj-cs"/>
              </a:defRPr>
            </a:lvl1pPr>
          </a:lstStyle>
          <a:p>
            <a:r>
              <a:rPr lang="en-GB" sz="3800"/>
              <a:t>Healthy Heart Checks</a:t>
            </a:r>
          </a:p>
        </p:txBody>
      </p:sp>
    </p:spTree>
    <p:extLst>
      <p:ext uri="{BB962C8B-B14F-4D97-AF65-F5344CB8AC3E}">
        <p14:creationId xmlns:p14="http://schemas.microsoft.com/office/powerpoint/2010/main" val="2612327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565D4-6946-6F1B-50F6-B2B0B9455B75}"/>
              </a:ext>
            </a:extLst>
          </p:cNvPr>
          <p:cNvSpPr txBox="1">
            <a:spLocks/>
          </p:cNvSpPr>
          <p:nvPr/>
        </p:nvSpPr>
        <p:spPr>
          <a:xfrm>
            <a:off x="734506" y="681037"/>
            <a:ext cx="8832011" cy="7235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Lucida Sans" panose="020B0602030504020204" pitchFamily="34" charset="0"/>
                <a:ea typeface="+mj-ea"/>
                <a:cs typeface="+mj-cs"/>
              </a:defRPr>
            </a:lvl1pPr>
          </a:lstStyle>
          <a:p>
            <a:r>
              <a:rPr lang="en-GB" sz="3800"/>
              <a:t>Healthy Lifestyle</a:t>
            </a:r>
          </a:p>
        </p:txBody>
      </p:sp>
      <p:sp>
        <p:nvSpPr>
          <p:cNvPr id="4" name="TextBox 3">
            <a:extLst>
              <a:ext uri="{FF2B5EF4-FFF2-40B4-BE49-F238E27FC236}">
                <a16:creationId xmlns:a16="http://schemas.microsoft.com/office/drawing/2014/main" id="{820D2DD7-9ED2-00B3-0268-68E9F520C4BC}"/>
              </a:ext>
            </a:extLst>
          </p:cNvPr>
          <p:cNvSpPr txBox="1"/>
          <p:nvPr/>
        </p:nvSpPr>
        <p:spPr>
          <a:xfrm>
            <a:off x="734506" y="1663455"/>
            <a:ext cx="8085029" cy="4775666"/>
          </a:xfrm>
          <a:prstGeom prst="rect">
            <a:avLst/>
          </a:prstGeom>
          <a:noFill/>
        </p:spPr>
        <p:txBody>
          <a:bodyPr wrap="square">
            <a:spAutoFit/>
          </a:bodyPr>
          <a:lstStyle/>
          <a:p>
            <a:pPr algn="l"/>
            <a:r>
              <a:rPr lang="en-GB" sz="1500">
                <a:latin typeface="Lucida Sans" panose="020B0602030504020204" pitchFamily="34" charset="0"/>
              </a:rPr>
              <a:t>Heart function naturally declines with age, but prioritising exercise, proper nutrition, and other healthy lifestyle habits can preserve cardiovascular health.</a:t>
            </a:r>
          </a:p>
          <a:p>
            <a:pPr algn="l"/>
            <a:endParaRPr lang="en-GB" sz="1500">
              <a:latin typeface="Lucida Sans" panose="020B0602030504020204" pitchFamily="34" charset="0"/>
            </a:endParaRPr>
          </a:p>
          <a:p>
            <a:pPr marL="285750" indent="-285750" algn="l">
              <a:spcBef>
                <a:spcPts val="1000"/>
              </a:spcBef>
              <a:buFont typeface="Arial" panose="020B0604020202020204" pitchFamily="34" charset="0"/>
              <a:buChar char="•"/>
            </a:pPr>
            <a:r>
              <a:rPr lang="en-GB" sz="1500" b="1">
                <a:latin typeface="Lucida Sans" panose="020B0602030504020204" pitchFamily="34" charset="0"/>
              </a:rPr>
              <a:t>Staying active is crucial </a:t>
            </a:r>
            <a:r>
              <a:rPr lang="en-GB" sz="1500">
                <a:latin typeface="Lucida Sans" panose="020B0602030504020204" pitchFamily="34" charset="0"/>
              </a:rPr>
              <a:t>-</a:t>
            </a:r>
            <a:r>
              <a:rPr lang="en-GB" sz="1500" b="1">
                <a:latin typeface="Lucida Sans" panose="020B0602030504020204" pitchFamily="34" charset="0"/>
              </a:rPr>
              <a:t> </a:t>
            </a:r>
            <a:r>
              <a:rPr lang="en-GB" sz="1500">
                <a:latin typeface="Lucida Sans" panose="020B0602030504020204" pitchFamily="34" charset="0"/>
              </a:rPr>
              <a:t>Exercise helps to strengthen the heart muscle, enhances circulation and regulate blood sugars. Exercise is also great for reducing stress and improving your sleep quality. Something as simple as going for a walk or taking the stairs can make a big difference.</a:t>
            </a:r>
          </a:p>
          <a:p>
            <a:pPr marL="285750" indent="-285750" algn="l">
              <a:spcBef>
                <a:spcPts val="1000"/>
              </a:spcBef>
              <a:buFont typeface="Arial" panose="020B0604020202020204" pitchFamily="34" charset="0"/>
              <a:buChar char="•"/>
            </a:pPr>
            <a:r>
              <a:rPr lang="en-GB" sz="1500" b="1">
                <a:latin typeface="Lucida Sans" panose="020B0602030504020204" pitchFamily="34" charset="0"/>
              </a:rPr>
              <a:t>Consuming nutrient-rich foods </a:t>
            </a:r>
            <a:r>
              <a:rPr lang="en-GB" sz="1500">
                <a:latin typeface="Lucida Sans" panose="020B0602030504020204" pitchFamily="34" charset="0"/>
              </a:rPr>
              <a:t>– Foods containing healthy fats, fibre, and antioxidants and opting for heart-friendly cooking methods like grilling and steaming can protect heart health. The </a:t>
            </a:r>
            <a:r>
              <a:rPr lang="en-GB" sz="1500">
                <a:latin typeface="Lucida Sans" panose="020B0602030504020204" pitchFamily="34" charset="0"/>
                <a:hlinkClick r:id="rId2">
                  <a:extLst>
                    <a:ext uri="{A12FA001-AC4F-418D-AE19-62706E023703}">
                      <ahyp:hlinkClr xmlns:ahyp="http://schemas.microsoft.com/office/drawing/2018/hyperlinkcolor" val="tx"/>
                    </a:ext>
                  </a:extLst>
                </a:hlinkClick>
              </a:rPr>
              <a:t>BHF recipe finder </a:t>
            </a:r>
            <a:r>
              <a:rPr lang="en-GB" sz="1500">
                <a:latin typeface="Lucida Sans" panose="020B0602030504020204" pitchFamily="34" charset="0"/>
              </a:rPr>
              <a:t>contains hundreds of heart healthy recipes with full nutritional analysis.</a:t>
            </a:r>
          </a:p>
          <a:p>
            <a:pPr marL="285750" indent="-285750" algn="l">
              <a:spcBef>
                <a:spcPts val="1000"/>
              </a:spcBef>
              <a:buFont typeface="Arial" panose="020B0604020202020204" pitchFamily="34" charset="0"/>
              <a:buChar char="•"/>
            </a:pPr>
            <a:r>
              <a:rPr lang="en-GB" sz="1500" b="1">
                <a:latin typeface="Lucida Sans" panose="020B0602030504020204" pitchFamily="34" charset="0"/>
              </a:rPr>
              <a:t>Try to limit your alcohol consumption </a:t>
            </a:r>
            <a:r>
              <a:rPr lang="en-GB" sz="1500">
                <a:latin typeface="Lucida Sans" panose="020B0602030504020204" pitchFamily="34" charset="0"/>
              </a:rPr>
              <a:t>- This can increase your blood pressure. Over time heavy drinking can also weaken the heart muscle.</a:t>
            </a:r>
          </a:p>
          <a:p>
            <a:pPr marL="285750" indent="-285750" algn="l">
              <a:spcBef>
                <a:spcPts val="1000"/>
              </a:spcBef>
              <a:buFont typeface="Arial" panose="020B0604020202020204" pitchFamily="34" charset="0"/>
              <a:buChar char="•"/>
            </a:pPr>
            <a:r>
              <a:rPr lang="en-GB" sz="1500" b="1">
                <a:latin typeface="Lucida Sans" panose="020B0602030504020204" pitchFamily="34" charset="0"/>
              </a:rPr>
              <a:t>Keep</a:t>
            </a:r>
            <a:r>
              <a:rPr lang="en-GB" sz="1500">
                <a:latin typeface="Lucida Sans" panose="020B0602030504020204" pitchFamily="34" charset="0"/>
              </a:rPr>
              <a:t> </a:t>
            </a:r>
            <a:r>
              <a:rPr lang="en-GB" sz="1500" b="1">
                <a:latin typeface="Lucida Sans" panose="020B0602030504020204" pitchFamily="34" charset="0"/>
              </a:rPr>
              <a:t>your teeth clean </a:t>
            </a:r>
            <a:r>
              <a:rPr lang="en-GB" sz="1500">
                <a:latin typeface="Lucida Sans" panose="020B0602030504020204" pitchFamily="34" charset="0"/>
              </a:rPr>
              <a:t>- Dental health is closely linked to heart health. Bacteria from gum infections can enter the bloodstream, triggering inflammation and contributing to the buildup of plaque in the arteries.</a:t>
            </a:r>
          </a:p>
          <a:p>
            <a:pPr marL="285750" indent="-285750" algn="l">
              <a:buFont typeface="Arial" panose="020B0604020202020204" pitchFamily="34" charset="0"/>
              <a:buChar char="•"/>
            </a:pPr>
            <a:endParaRPr lang="en-GB" sz="1500" b="1">
              <a:solidFill>
                <a:srgbClr val="FFFFFF"/>
              </a:solidFill>
              <a:latin typeface="Lucida Sans" panose="020B0602030504020204" pitchFamily="34" charset="0"/>
            </a:endParaRPr>
          </a:p>
          <a:p>
            <a:pPr marL="285750" indent="-285750" algn="l">
              <a:buFont typeface="Arial" panose="020B0604020202020204" pitchFamily="34" charset="0"/>
              <a:buChar char="•"/>
            </a:pPr>
            <a:r>
              <a:rPr lang="en-GB" sz="1600" b="1">
                <a:solidFill>
                  <a:srgbClr val="FFFFFF"/>
                </a:solidFill>
                <a:latin typeface="Trebuchet"/>
              </a:rPr>
              <a:t>.</a:t>
            </a:r>
            <a:endParaRPr lang="en-GB" sz="1500">
              <a:latin typeface="Lucida Sans" panose="020B0602030504020204" pitchFamily="34" charset="0"/>
            </a:endParaRPr>
          </a:p>
        </p:txBody>
      </p:sp>
      <p:pic>
        <p:nvPicPr>
          <p:cNvPr id="8" name="Picture 7">
            <a:extLst>
              <a:ext uri="{FF2B5EF4-FFF2-40B4-BE49-F238E27FC236}">
                <a16:creationId xmlns:a16="http://schemas.microsoft.com/office/drawing/2014/main" id="{491E2206-DB1D-58EF-7E49-F89835730107}"/>
              </a:ext>
            </a:extLst>
          </p:cNvPr>
          <p:cNvPicPr>
            <a:picLocks noChangeAspect="1"/>
          </p:cNvPicPr>
          <p:nvPr/>
        </p:nvPicPr>
        <p:blipFill>
          <a:blip r:embed="rId3"/>
          <a:stretch>
            <a:fillRect/>
          </a:stretch>
        </p:blipFill>
        <p:spPr>
          <a:xfrm>
            <a:off x="8696622" y="2525548"/>
            <a:ext cx="3305492" cy="2668997"/>
          </a:xfrm>
          <a:prstGeom prst="rect">
            <a:avLst/>
          </a:prstGeom>
        </p:spPr>
      </p:pic>
    </p:spTree>
    <p:extLst>
      <p:ext uri="{BB962C8B-B14F-4D97-AF65-F5344CB8AC3E}">
        <p14:creationId xmlns:p14="http://schemas.microsoft.com/office/powerpoint/2010/main" val="1754216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C70C8-3F82-8787-565F-2FE91565F53E}"/>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D9B809C7-B1DC-0431-B354-CA1BF4EE8A64}"/>
              </a:ext>
            </a:extLst>
          </p:cNvPr>
          <p:cNvPicPr>
            <a:picLocks noChangeAspect="1"/>
          </p:cNvPicPr>
          <p:nvPr/>
        </p:nvPicPr>
        <p:blipFill>
          <a:blip r:embed="rId2"/>
          <a:stretch>
            <a:fillRect/>
          </a:stretch>
        </p:blipFill>
        <p:spPr>
          <a:xfrm>
            <a:off x="7245050" y="1935083"/>
            <a:ext cx="4664087" cy="3121009"/>
          </a:xfrm>
          <a:prstGeom prst="rect">
            <a:avLst/>
          </a:prstGeom>
        </p:spPr>
      </p:pic>
      <p:sp>
        <p:nvSpPr>
          <p:cNvPr id="2" name="Title 1">
            <a:extLst>
              <a:ext uri="{FF2B5EF4-FFF2-40B4-BE49-F238E27FC236}">
                <a16:creationId xmlns:a16="http://schemas.microsoft.com/office/drawing/2014/main" id="{0CBC6E44-6721-935B-8DC0-963BD7B063FA}"/>
              </a:ext>
            </a:extLst>
          </p:cNvPr>
          <p:cNvSpPr txBox="1">
            <a:spLocks/>
          </p:cNvSpPr>
          <p:nvPr/>
        </p:nvSpPr>
        <p:spPr>
          <a:xfrm>
            <a:off x="734506" y="681037"/>
            <a:ext cx="8832011" cy="7235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Lucida Sans" panose="020B0602030504020204" pitchFamily="34" charset="0"/>
                <a:ea typeface="+mj-ea"/>
                <a:cs typeface="+mj-cs"/>
              </a:defRPr>
            </a:lvl1pPr>
          </a:lstStyle>
          <a:p>
            <a:r>
              <a:rPr lang="en-GB" sz="3800"/>
              <a:t>Healthy Lifestyle - Stress</a:t>
            </a:r>
          </a:p>
        </p:txBody>
      </p:sp>
      <p:sp>
        <p:nvSpPr>
          <p:cNvPr id="4" name="TextBox 3">
            <a:extLst>
              <a:ext uri="{FF2B5EF4-FFF2-40B4-BE49-F238E27FC236}">
                <a16:creationId xmlns:a16="http://schemas.microsoft.com/office/drawing/2014/main" id="{3741E8C2-FE6D-9A05-B2E2-158C597506CA}"/>
              </a:ext>
            </a:extLst>
          </p:cNvPr>
          <p:cNvSpPr txBox="1"/>
          <p:nvPr/>
        </p:nvSpPr>
        <p:spPr>
          <a:xfrm>
            <a:off x="734506" y="1597746"/>
            <a:ext cx="6505279" cy="4801314"/>
          </a:xfrm>
          <a:prstGeom prst="rect">
            <a:avLst/>
          </a:prstGeom>
          <a:noFill/>
        </p:spPr>
        <p:txBody>
          <a:bodyPr wrap="square">
            <a:spAutoFit/>
          </a:bodyPr>
          <a:lstStyle/>
          <a:p>
            <a:pPr algn="l"/>
            <a:r>
              <a:rPr lang="en-GB" sz="1500">
                <a:latin typeface="Lucida Sans" panose="020B0602030504020204" pitchFamily="34" charset="0"/>
              </a:rPr>
              <a:t>Stress can have a big impact on your heart health. </a:t>
            </a:r>
          </a:p>
          <a:p>
            <a:pPr algn="l"/>
            <a:endParaRPr lang="en-GB" sz="1500">
              <a:latin typeface="Lucida Sans" panose="020B0602030504020204" pitchFamily="34" charset="0"/>
            </a:endParaRPr>
          </a:p>
          <a:p>
            <a:pPr marL="285750" indent="-285750" algn="l">
              <a:buFont typeface="Arial" panose="020B0604020202020204" pitchFamily="34" charset="0"/>
              <a:buChar char="•"/>
            </a:pPr>
            <a:r>
              <a:rPr lang="en-GB" sz="1500"/>
              <a:t>When you're stressed, your body responds by releasing stress hormones like adrenaline and cortisol. These can lead to an increased heart rate and raised blood pressure.</a:t>
            </a:r>
          </a:p>
          <a:p>
            <a:pPr marL="285750" indent="-285750" algn="l">
              <a:buFont typeface="Arial" panose="020B0604020202020204" pitchFamily="34" charset="0"/>
              <a:buChar char="•"/>
            </a:pPr>
            <a:endParaRPr lang="en-GB" sz="1500"/>
          </a:p>
          <a:p>
            <a:pPr marL="285750" indent="-285750" algn="l">
              <a:buFont typeface="Arial" panose="020B0604020202020204" pitchFamily="34" charset="0"/>
              <a:buChar char="•"/>
            </a:pPr>
            <a:r>
              <a:rPr lang="en-GB" sz="1500"/>
              <a:t>Elevated cortisol can interfere with heart function, metabolism. Over time this can lead to chronic heart issues.</a:t>
            </a:r>
          </a:p>
          <a:p>
            <a:pPr marL="285750" indent="-285750" algn="l">
              <a:buFont typeface="Arial" panose="020B0604020202020204" pitchFamily="34" charset="0"/>
              <a:buChar char="•"/>
            </a:pPr>
            <a:endParaRPr lang="en-GB" sz="1500"/>
          </a:p>
          <a:p>
            <a:pPr marL="285750" indent="-285750" algn="l">
              <a:buFont typeface="Arial" panose="020B0604020202020204" pitchFamily="34" charset="0"/>
              <a:buChar char="•"/>
            </a:pPr>
            <a:r>
              <a:rPr lang="en-GB" sz="1500"/>
              <a:t>Stress can trigger unhealthy behaviours (such as drinking or smoking).</a:t>
            </a:r>
          </a:p>
          <a:p>
            <a:pPr marL="285750" indent="-285750" algn="l">
              <a:buFont typeface="Arial" panose="020B0604020202020204" pitchFamily="34" charset="0"/>
              <a:buChar char="•"/>
            </a:pPr>
            <a:endParaRPr lang="en-GB" sz="1500"/>
          </a:p>
          <a:p>
            <a:pPr algn="l"/>
            <a:r>
              <a:rPr lang="en-GB" sz="1500"/>
              <a:t>Managing stress levels is an important part of keeping your heart healthy. Getting good sleep, engaging in physical activity and deep breathing are helpful. </a:t>
            </a:r>
            <a:r>
              <a:rPr lang="en-GB" sz="1500">
                <a:hlinkClick r:id="rId3"/>
              </a:rPr>
              <a:t>The Stress Management Society</a:t>
            </a:r>
            <a:r>
              <a:rPr lang="en-GB" sz="1500"/>
              <a:t> is full of good resources for this.</a:t>
            </a:r>
          </a:p>
          <a:p>
            <a:pPr algn="l"/>
            <a:endParaRPr lang="en-GB" sz="1600"/>
          </a:p>
          <a:p>
            <a:pPr marL="285750" indent="-285750" algn="l">
              <a:buFont typeface="Arial" panose="020B0604020202020204" pitchFamily="34" charset="0"/>
              <a:buChar char="•"/>
            </a:pPr>
            <a:endParaRPr lang="en-GB" sz="1600"/>
          </a:p>
          <a:p>
            <a:pPr marL="285750" indent="-285750" algn="l">
              <a:buFont typeface="Arial" panose="020B0604020202020204" pitchFamily="34" charset="0"/>
              <a:buChar char="•"/>
            </a:pPr>
            <a:endParaRPr lang="en-GB" sz="1600"/>
          </a:p>
          <a:p>
            <a:pPr marL="285750" indent="-285750" algn="l">
              <a:buFont typeface="Arial" panose="020B0604020202020204" pitchFamily="34" charset="0"/>
              <a:buChar char="•"/>
            </a:pPr>
            <a:r>
              <a:rPr lang="en-GB" sz="1600" b="1">
                <a:solidFill>
                  <a:srgbClr val="FFFFFF"/>
                </a:solidFill>
                <a:latin typeface="Trebuchet"/>
              </a:rPr>
              <a:t>.</a:t>
            </a:r>
            <a:endParaRPr lang="en-GB" sz="1500">
              <a:latin typeface="Lucida Sans" panose="020B0602030504020204" pitchFamily="34" charset="0"/>
            </a:endParaRPr>
          </a:p>
        </p:txBody>
      </p:sp>
    </p:spTree>
    <p:extLst>
      <p:ext uri="{BB962C8B-B14F-4D97-AF65-F5344CB8AC3E}">
        <p14:creationId xmlns:p14="http://schemas.microsoft.com/office/powerpoint/2010/main" val="3871221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FB309-FD6E-7B4C-1411-BD1DCA7DDBD8}"/>
              </a:ext>
            </a:extLst>
          </p:cNvPr>
          <p:cNvSpPr>
            <a:spLocks noGrp="1"/>
          </p:cNvSpPr>
          <p:nvPr>
            <p:ph type="title"/>
          </p:nvPr>
        </p:nvSpPr>
        <p:spPr/>
        <p:txBody>
          <a:bodyPr/>
          <a:lstStyle/>
          <a:p>
            <a:r>
              <a:rPr lang="en-GB"/>
              <a:t>Cardiopulmonary Resuscitation (CPR)</a:t>
            </a:r>
          </a:p>
        </p:txBody>
      </p:sp>
      <p:sp>
        <p:nvSpPr>
          <p:cNvPr id="3" name="Content Placeholder 2">
            <a:extLst>
              <a:ext uri="{FF2B5EF4-FFF2-40B4-BE49-F238E27FC236}">
                <a16:creationId xmlns:a16="http://schemas.microsoft.com/office/drawing/2014/main" id="{6C7644BD-86FD-A019-DA7A-105A6AEBCC51}"/>
              </a:ext>
            </a:extLst>
          </p:cNvPr>
          <p:cNvSpPr>
            <a:spLocks noGrp="1"/>
          </p:cNvSpPr>
          <p:nvPr>
            <p:ph idx="4294967295"/>
          </p:nvPr>
        </p:nvSpPr>
        <p:spPr>
          <a:xfrm>
            <a:off x="838200" y="1696390"/>
            <a:ext cx="8078771" cy="4351338"/>
          </a:xfrm>
        </p:spPr>
        <p:txBody>
          <a:bodyPr>
            <a:normAutofit fontScale="62500" lnSpcReduction="20000"/>
          </a:bodyPr>
          <a:lstStyle/>
          <a:p>
            <a:pPr marL="0" indent="0">
              <a:lnSpc>
                <a:spcPct val="100000"/>
              </a:lnSpc>
              <a:spcBef>
                <a:spcPts val="0"/>
              </a:spcBef>
              <a:buNone/>
            </a:pPr>
            <a:r>
              <a:rPr lang="en-GB" sz="2400"/>
              <a:t>When a person is in cardiac arrest their heart stops pumping blood, which means their brain gets no oxygen. Performing CPR means giving someone chest compressions. Without this the person will die in minutes. CPR keeps the heart pumping blood around the body until emergency help arrives.  </a:t>
            </a:r>
          </a:p>
          <a:p>
            <a:pPr marL="0" indent="0">
              <a:lnSpc>
                <a:spcPct val="100000"/>
              </a:lnSpc>
              <a:spcBef>
                <a:spcPts val="0"/>
              </a:spcBef>
              <a:buNone/>
            </a:pPr>
            <a:endParaRPr lang="en-GB" sz="2400"/>
          </a:p>
          <a:p>
            <a:pPr marL="0" indent="0">
              <a:lnSpc>
                <a:spcPct val="100000"/>
              </a:lnSpc>
              <a:spcBef>
                <a:spcPts val="0"/>
              </a:spcBef>
              <a:buNone/>
            </a:pPr>
            <a:r>
              <a:rPr lang="en-GB" sz="2400"/>
              <a:t>How to do CPR on an adult </a:t>
            </a:r>
          </a:p>
          <a:p>
            <a:pPr marL="0" indent="0">
              <a:lnSpc>
                <a:spcPct val="100000"/>
              </a:lnSpc>
              <a:spcBef>
                <a:spcPts val="0"/>
              </a:spcBef>
              <a:buNone/>
            </a:pPr>
            <a:endParaRPr lang="en-GB" sz="2400"/>
          </a:p>
          <a:p>
            <a:pPr>
              <a:lnSpc>
                <a:spcPct val="100000"/>
              </a:lnSpc>
              <a:spcBef>
                <a:spcPts val="0"/>
              </a:spcBef>
            </a:pPr>
            <a:r>
              <a:rPr lang="en-GB" sz="2400"/>
              <a:t>Check for a response. Firmly shake the person’s shoulders and loudly ask if they’re okay. </a:t>
            </a:r>
          </a:p>
          <a:p>
            <a:pPr marL="0" indent="0">
              <a:lnSpc>
                <a:spcPct val="100000"/>
              </a:lnSpc>
              <a:spcBef>
                <a:spcPts val="0"/>
              </a:spcBef>
              <a:buNone/>
            </a:pPr>
            <a:endParaRPr lang="en-GB" sz="2400"/>
          </a:p>
          <a:p>
            <a:pPr>
              <a:lnSpc>
                <a:spcPct val="100000"/>
              </a:lnSpc>
              <a:spcBef>
                <a:spcPts val="0"/>
              </a:spcBef>
            </a:pPr>
            <a:r>
              <a:rPr lang="en-GB" sz="2400"/>
              <a:t>Call 999. If the person is unconscious and not breathing, or not breathing normally, start CPR.</a:t>
            </a:r>
          </a:p>
          <a:p>
            <a:pPr>
              <a:lnSpc>
                <a:spcPct val="100000"/>
              </a:lnSpc>
              <a:spcBef>
                <a:spcPts val="0"/>
              </a:spcBef>
            </a:pPr>
            <a:endParaRPr lang="en-GB" sz="2400"/>
          </a:p>
          <a:p>
            <a:pPr>
              <a:lnSpc>
                <a:spcPct val="100000"/>
              </a:lnSpc>
              <a:spcBef>
                <a:spcPts val="0"/>
              </a:spcBef>
            </a:pPr>
            <a:r>
              <a:rPr lang="en-GB" sz="2400"/>
              <a:t>Start chest compressions. With the heel of your hand in the centre of their chest, press down smoothly and firmly at a rate of 2 per second. Try pushing to the beat of Stayin’ Alive by the Bee Gees. Rescue breaths are optional. Hands-only CPR is very effective and is the recommended way to give CPR.</a:t>
            </a:r>
          </a:p>
          <a:p>
            <a:pPr>
              <a:lnSpc>
                <a:spcPct val="100000"/>
              </a:lnSpc>
              <a:spcBef>
                <a:spcPts val="0"/>
              </a:spcBef>
            </a:pPr>
            <a:endParaRPr lang="en-GB" sz="2400"/>
          </a:p>
          <a:p>
            <a:pPr>
              <a:lnSpc>
                <a:spcPct val="100000"/>
              </a:lnSpc>
              <a:spcBef>
                <a:spcPts val="0"/>
              </a:spcBef>
            </a:pPr>
            <a:r>
              <a:rPr lang="en-GB" sz="2400"/>
              <a:t>Use a defibrillator as soon as you can. Follow its instructions carefully while you continue to give CPR. </a:t>
            </a:r>
          </a:p>
          <a:p>
            <a:pPr>
              <a:lnSpc>
                <a:spcPct val="100000"/>
              </a:lnSpc>
              <a:spcBef>
                <a:spcPts val="0"/>
              </a:spcBef>
            </a:pPr>
            <a:endParaRPr lang="en-GB" sz="2500">
              <a:solidFill>
                <a:srgbClr val="333333"/>
              </a:solidFill>
              <a:latin typeface="+mn-lt"/>
            </a:endParaRPr>
          </a:p>
        </p:txBody>
      </p:sp>
      <p:pic>
        <p:nvPicPr>
          <p:cNvPr id="9" name="Picture 8">
            <a:extLst>
              <a:ext uri="{FF2B5EF4-FFF2-40B4-BE49-F238E27FC236}">
                <a16:creationId xmlns:a16="http://schemas.microsoft.com/office/drawing/2014/main" id="{AB217A2B-9629-BF70-C0FA-8020228FD6C2}"/>
              </a:ext>
            </a:extLst>
          </p:cNvPr>
          <p:cNvPicPr>
            <a:picLocks noChangeAspect="1"/>
          </p:cNvPicPr>
          <p:nvPr/>
        </p:nvPicPr>
        <p:blipFill>
          <a:blip r:embed="rId2"/>
          <a:stretch>
            <a:fillRect/>
          </a:stretch>
        </p:blipFill>
        <p:spPr>
          <a:xfrm>
            <a:off x="9125146" y="2438547"/>
            <a:ext cx="2876550" cy="2867025"/>
          </a:xfrm>
          <a:prstGeom prst="rect">
            <a:avLst/>
          </a:prstGeom>
        </p:spPr>
      </p:pic>
    </p:spTree>
    <p:extLst>
      <p:ext uri="{BB962C8B-B14F-4D97-AF65-F5344CB8AC3E}">
        <p14:creationId xmlns:p14="http://schemas.microsoft.com/office/powerpoint/2010/main" val="1537754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7B910-E7FD-EFC3-2BAA-4F17B79DF68D}"/>
              </a:ext>
            </a:extLst>
          </p:cNvPr>
          <p:cNvSpPr>
            <a:spLocks noGrp="1"/>
          </p:cNvSpPr>
          <p:nvPr>
            <p:ph type="title"/>
          </p:nvPr>
        </p:nvSpPr>
        <p:spPr/>
        <p:txBody>
          <a:bodyPr/>
          <a:lstStyle/>
          <a:p>
            <a:r>
              <a:rPr lang="en-GB"/>
              <a:t>Online CPR Training</a:t>
            </a:r>
          </a:p>
        </p:txBody>
      </p:sp>
      <p:pic>
        <p:nvPicPr>
          <p:cNvPr id="5" name="Picture 4">
            <a:extLst>
              <a:ext uri="{FF2B5EF4-FFF2-40B4-BE49-F238E27FC236}">
                <a16:creationId xmlns:a16="http://schemas.microsoft.com/office/drawing/2014/main" id="{D29B3BA8-4FD3-B55F-B731-087ED4D28568}"/>
              </a:ext>
            </a:extLst>
          </p:cNvPr>
          <p:cNvPicPr>
            <a:picLocks noChangeAspect="1"/>
          </p:cNvPicPr>
          <p:nvPr/>
        </p:nvPicPr>
        <p:blipFill>
          <a:blip r:embed="rId2"/>
          <a:stretch>
            <a:fillRect/>
          </a:stretch>
        </p:blipFill>
        <p:spPr>
          <a:xfrm>
            <a:off x="7030144" y="1545961"/>
            <a:ext cx="2166564" cy="1883039"/>
          </a:xfrm>
          <a:prstGeom prst="rect">
            <a:avLst/>
          </a:prstGeom>
        </p:spPr>
      </p:pic>
      <p:pic>
        <p:nvPicPr>
          <p:cNvPr id="4" name="Picture 3">
            <a:extLst>
              <a:ext uri="{FF2B5EF4-FFF2-40B4-BE49-F238E27FC236}">
                <a16:creationId xmlns:a16="http://schemas.microsoft.com/office/drawing/2014/main" id="{193B56AB-D28E-D819-B7B1-6E84F5C983A2}"/>
              </a:ext>
            </a:extLst>
          </p:cNvPr>
          <p:cNvPicPr>
            <a:picLocks noChangeAspect="1"/>
          </p:cNvPicPr>
          <p:nvPr/>
        </p:nvPicPr>
        <p:blipFill>
          <a:blip r:embed="rId3"/>
          <a:stretch>
            <a:fillRect/>
          </a:stretch>
        </p:blipFill>
        <p:spPr>
          <a:xfrm>
            <a:off x="3066482" y="1545961"/>
            <a:ext cx="2655588" cy="4540406"/>
          </a:xfrm>
          <a:prstGeom prst="rect">
            <a:avLst/>
          </a:prstGeom>
        </p:spPr>
      </p:pic>
      <p:pic>
        <p:nvPicPr>
          <p:cNvPr id="6" name="Picture 5">
            <a:extLst>
              <a:ext uri="{FF2B5EF4-FFF2-40B4-BE49-F238E27FC236}">
                <a16:creationId xmlns:a16="http://schemas.microsoft.com/office/drawing/2014/main" id="{CCFCCE0C-A850-D307-56FB-A8915F167E98}"/>
              </a:ext>
            </a:extLst>
          </p:cNvPr>
          <p:cNvPicPr>
            <a:picLocks noChangeAspect="1"/>
          </p:cNvPicPr>
          <p:nvPr/>
        </p:nvPicPr>
        <p:blipFill>
          <a:blip r:embed="rId4"/>
          <a:stretch>
            <a:fillRect/>
          </a:stretch>
        </p:blipFill>
        <p:spPr>
          <a:xfrm>
            <a:off x="6637967" y="3429000"/>
            <a:ext cx="3082894" cy="2727438"/>
          </a:xfrm>
          <a:prstGeom prst="rect">
            <a:avLst/>
          </a:prstGeom>
        </p:spPr>
      </p:pic>
    </p:spTree>
    <p:extLst>
      <p:ext uri="{BB962C8B-B14F-4D97-AF65-F5344CB8AC3E}">
        <p14:creationId xmlns:p14="http://schemas.microsoft.com/office/powerpoint/2010/main" val="21753318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39E28-107A-29A3-DE34-AA626255FD54}"/>
              </a:ext>
            </a:extLst>
          </p:cNvPr>
          <p:cNvSpPr>
            <a:spLocks noGrp="1"/>
          </p:cNvSpPr>
          <p:nvPr>
            <p:ph type="title"/>
          </p:nvPr>
        </p:nvSpPr>
        <p:spPr/>
        <p:txBody>
          <a:bodyPr/>
          <a:lstStyle/>
          <a:p>
            <a:r>
              <a:rPr lang="en-GB"/>
              <a:t>Defibrillators</a:t>
            </a:r>
          </a:p>
        </p:txBody>
      </p:sp>
      <p:sp>
        <p:nvSpPr>
          <p:cNvPr id="3" name="Content Placeholder 2">
            <a:extLst>
              <a:ext uri="{FF2B5EF4-FFF2-40B4-BE49-F238E27FC236}">
                <a16:creationId xmlns:a16="http://schemas.microsoft.com/office/drawing/2014/main" id="{1B508EBD-A8E6-7C48-63FE-4FF782600524}"/>
              </a:ext>
            </a:extLst>
          </p:cNvPr>
          <p:cNvSpPr>
            <a:spLocks noGrp="1"/>
          </p:cNvSpPr>
          <p:nvPr>
            <p:ph idx="4294967295"/>
          </p:nvPr>
        </p:nvSpPr>
        <p:spPr>
          <a:xfrm>
            <a:off x="838201" y="1786296"/>
            <a:ext cx="5487186" cy="4351338"/>
          </a:xfrm>
        </p:spPr>
        <p:txBody>
          <a:bodyPr/>
          <a:lstStyle/>
          <a:p>
            <a:pPr marL="0" indent="0">
              <a:buNone/>
            </a:pPr>
            <a:r>
              <a:rPr lang="en-GB" sz="1500">
                <a:latin typeface="+mn-lt"/>
              </a:rPr>
              <a:t>A defibrillator (defib or AED) is a device that gives a jolt of energy to the heart. It helps get the heart beating again when someone is in cardiac arrest and their heart has stopped.</a:t>
            </a:r>
          </a:p>
          <a:p>
            <a:pPr marL="0" indent="0">
              <a:buNone/>
            </a:pPr>
            <a:r>
              <a:rPr lang="en-GB" sz="1500">
                <a:latin typeface="+mn-lt"/>
              </a:rPr>
              <a:t>Anyone can use one. You do not need training. Once you turn it on, it will give clear step-by-step voice instructions. The device checks the person’s heart rhythm and will only tell you to give them a shock if it’s needed. You cannot shock yourself or someone else accidentally.</a:t>
            </a:r>
          </a:p>
          <a:p>
            <a:pPr marL="0" indent="0">
              <a:buNone/>
            </a:pPr>
            <a:r>
              <a:rPr lang="en-GB" sz="1500">
                <a:solidFill>
                  <a:srgbClr val="FF0000"/>
                </a:solidFill>
                <a:latin typeface="+mn-lt"/>
              </a:rPr>
              <a:t>Important: If you're on your own, </a:t>
            </a:r>
            <a:r>
              <a:rPr lang="en-GB" sz="1500" b="1">
                <a:solidFill>
                  <a:srgbClr val="FF0000"/>
                </a:solidFill>
                <a:latin typeface="+mn-lt"/>
              </a:rPr>
              <a:t>do not interrupt CPR </a:t>
            </a:r>
            <a:r>
              <a:rPr lang="en-GB" sz="1500">
                <a:solidFill>
                  <a:srgbClr val="FF0000"/>
                </a:solidFill>
                <a:latin typeface="+mn-lt"/>
              </a:rPr>
              <a:t>to go and find a defibrillator.  If it's possible, send someone else to find one. When you call 999, the operator can tell you if there's a public access defibrillator nearby.</a:t>
            </a:r>
            <a:endParaRPr lang="en-GB" sz="1500">
              <a:solidFill>
                <a:srgbClr val="333333"/>
              </a:solidFill>
              <a:latin typeface="+mn-lt"/>
            </a:endParaRPr>
          </a:p>
          <a:p>
            <a:pPr marL="0" indent="0">
              <a:buNone/>
            </a:pPr>
            <a:endParaRPr lang="en-GB" sz="2800" b="0" i="0">
              <a:solidFill>
                <a:srgbClr val="333333"/>
              </a:solidFill>
              <a:effectLst/>
              <a:latin typeface="Trebuchet"/>
            </a:endParaRPr>
          </a:p>
          <a:p>
            <a:endParaRPr lang="en-GB"/>
          </a:p>
        </p:txBody>
      </p:sp>
      <p:pic>
        <p:nvPicPr>
          <p:cNvPr id="7" name="Picture 6">
            <a:extLst>
              <a:ext uri="{FF2B5EF4-FFF2-40B4-BE49-F238E27FC236}">
                <a16:creationId xmlns:a16="http://schemas.microsoft.com/office/drawing/2014/main" id="{D6E6175D-AB70-4C0C-DF3D-A0B67188DCE7}"/>
              </a:ext>
            </a:extLst>
          </p:cNvPr>
          <p:cNvPicPr>
            <a:picLocks noChangeAspect="1"/>
          </p:cNvPicPr>
          <p:nvPr/>
        </p:nvPicPr>
        <p:blipFill>
          <a:blip r:embed="rId2"/>
          <a:stretch>
            <a:fillRect/>
          </a:stretch>
        </p:blipFill>
        <p:spPr>
          <a:xfrm>
            <a:off x="6910076" y="1786296"/>
            <a:ext cx="5093263" cy="3253895"/>
          </a:xfrm>
          <a:prstGeom prst="rect">
            <a:avLst/>
          </a:prstGeom>
        </p:spPr>
      </p:pic>
      <p:sp>
        <p:nvSpPr>
          <p:cNvPr id="9" name="TextBox 8">
            <a:extLst>
              <a:ext uri="{FF2B5EF4-FFF2-40B4-BE49-F238E27FC236}">
                <a16:creationId xmlns:a16="http://schemas.microsoft.com/office/drawing/2014/main" id="{7FB52EB2-E4C0-5D6E-5AE2-F7FC9417D38F}"/>
              </a:ext>
            </a:extLst>
          </p:cNvPr>
          <p:cNvSpPr txBox="1"/>
          <p:nvPr/>
        </p:nvSpPr>
        <p:spPr>
          <a:xfrm>
            <a:off x="6910076" y="5135799"/>
            <a:ext cx="6094428" cy="215444"/>
          </a:xfrm>
          <a:prstGeom prst="rect">
            <a:avLst/>
          </a:prstGeom>
          <a:noFill/>
        </p:spPr>
        <p:txBody>
          <a:bodyPr wrap="square">
            <a:spAutoFit/>
          </a:bodyPr>
          <a:lstStyle/>
          <a:p>
            <a:r>
              <a:rPr lang="en-GB" sz="800"/>
              <a:t>https://www.australiawidefirstaid.com.au/resources/glossary/aed</a:t>
            </a:r>
          </a:p>
        </p:txBody>
      </p:sp>
    </p:spTree>
    <p:extLst>
      <p:ext uri="{BB962C8B-B14F-4D97-AF65-F5344CB8AC3E}">
        <p14:creationId xmlns:p14="http://schemas.microsoft.com/office/powerpoint/2010/main" val="909921421"/>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D56E7F56450B24D8E5FC8EBC96013D2" ma:contentTypeVersion="16" ma:contentTypeDescription="Create a new document." ma:contentTypeScope="" ma:versionID="974e3ffc3788b4e5f9550ef701c152dd">
  <xsd:schema xmlns:xsd="http://www.w3.org/2001/XMLSchema" xmlns:xs="http://www.w3.org/2001/XMLSchema" xmlns:p="http://schemas.microsoft.com/office/2006/metadata/properties" xmlns:ns2="8d9c31b3-ca6e-42d1-8308-297e8e006545" xmlns:ns3="87f4297f-9c4f-4eda-921a-3a20380437b5" targetNamespace="http://schemas.microsoft.com/office/2006/metadata/properties" ma:root="true" ma:fieldsID="49185072d2847bb5efc1e81588addc64" ns2:_="" ns3:_="">
    <xsd:import namespace="8d9c31b3-ca6e-42d1-8308-297e8e006545"/>
    <xsd:import namespace="87f4297f-9c4f-4eda-921a-3a20380437b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EventHashCode" minOccurs="0"/>
                <xsd:element ref="ns3:MediaServiceGenerationTime" minOccurs="0"/>
                <xsd:element ref="ns3:MediaServiceAutoKeyPoints" minOccurs="0"/>
                <xsd:element ref="ns3:MediaServiceKeyPoints"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9c31b3-ca6e-42d1-8308-297e8e006545"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0" nillable="true" ma:displayName="Taxonomy Catch All Column" ma:hidden="true" ma:list="{50770914-6a92-4d53-9eb4-6dcb1459e6ee}" ma:internalName="TaxCatchAll" ma:showField="CatchAllData" ma:web="8d9c31b3-ca6e-42d1-8308-297e8e00654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7f4297f-9c4f-4eda-921a-3a20380437b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3bebc9-c1cd-4887-b21c-c6c5700ac8ff"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7f4297f-9c4f-4eda-921a-3a20380437b5">
      <Terms xmlns="http://schemas.microsoft.com/office/infopath/2007/PartnerControls"/>
    </lcf76f155ced4ddcb4097134ff3c332f>
    <TaxCatchAll xmlns="8d9c31b3-ca6e-42d1-8308-297e8e006545" xsi:nil="true"/>
  </documentManagement>
</p:properties>
</file>

<file path=customXml/itemProps1.xml><?xml version="1.0" encoding="utf-8"?>
<ds:datastoreItem xmlns:ds="http://schemas.openxmlformats.org/officeDocument/2006/customXml" ds:itemID="{A5518C87-6B1B-490D-8419-FC6F8E1F5BC3}">
  <ds:schemaRefs>
    <ds:schemaRef ds:uri="http://schemas.microsoft.com/sharepoint/v3/contenttype/forms"/>
  </ds:schemaRefs>
</ds:datastoreItem>
</file>

<file path=customXml/itemProps2.xml><?xml version="1.0" encoding="utf-8"?>
<ds:datastoreItem xmlns:ds="http://schemas.openxmlformats.org/officeDocument/2006/customXml" ds:itemID="{43C4C24A-0D27-4B1A-B45F-85F215D5B414}">
  <ds:schemaRefs>
    <ds:schemaRef ds:uri="87f4297f-9c4f-4eda-921a-3a20380437b5"/>
    <ds:schemaRef ds:uri="8d9c31b3-ca6e-42d1-8308-297e8e00654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8F06D89-EFE6-473B-A072-1D9C2E75E59D}">
  <ds:schemaRefs>
    <ds:schemaRef ds:uri="87f4297f-9c4f-4eda-921a-3a20380437b5"/>
    <ds:schemaRef ds:uri="8d9c31b3-ca6e-42d1-8308-297e8e00654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12</Slides>
  <Notes>0</Notes>
  <HiddenSlides>0</HiddenSlides>
  <ScaleCrop>false</ScaleCrop>
  <HeadingPairs>
    <vt:vector size="4" baseType="variant">
      <vt:variant>
        <vt:lpstr>Theme</vt:lpstr>
      </vt:variant>
      <vt:variant>
        <vt:i4>4</vt:i4>
      </vt:variant>
      <vt:variant>
        <vt:lpstr>Slide Titles</vt:lpstr>
      </vt:variant>
      <vt:variant>
        <vt:i4>12</vt:i4>
      </vt:variant>
    </vt:vector>
  </HeadingPairs>
  <TitlesOfParts>
    <vt:vector size="16" baseType="lpstr">
      <vt:lpstr>1_Office Theme</vt:lpstr>
      <vt:lpstr>4_Office Theme</vt:lpstr>
      <vt:lpstr>Office Theme</vt:lpstr>
      <vt:lpstr>3_Office Theme</vt:lpstr>
      <vt:lpstr>PowerPoint Presentation</vt:lpstr>
      <vt:lpstr>Heart Health</vt:lpstr>
      <vt:lpstr>PowerPoint Presentation</vt:lpstr>
      <vt:lpstr>PowerPoint Presentation</vt:lpstr>
      <vt:lpstr>PowerPoint Presentation</vt:lpstr>
      <vt:lpstr>PowerPoint Presentation</vt:lpstr>
      <vt:lpstr>Cardiopulmonary Resuscitation (CPR)</vt:lpstr>
      <vt:lpstr>Online CPR Training</vt:lpstr>
      <vt:lpstr>Defibrillators</vt:lpstr>
      <vt:lpstr>Defibrillator Locations</vt:lpstr>
      <vt:lpstr>THINK SAFETY!!</vt:lpstr>
      <vt:lpstr>THINK SAFETY!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Katy Shand</dc:creator>
  <cp:revision>1</cp:revision>
  <dcterms:created xsi:type="dcterms:W3CDTF">2022-06-22T12:40:22Z</dcterms:created>
  <dcterms:modified xsi:type="dcterms:W3CDTF">2025-02-19T16:55:07Z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0x010100AD56E7F56450B24D8E5FC8EBC96013D2</vt:lpwstr>
  </property>
  <property fmtid="{D5CDD505-2E9C-101B-9397-08002B2CF9AE}" pid="3" name="MediaServiceImageTags">
    <vt:lpwstr/>
  </property>
</Properties>
</file>