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sldIdLst>
    <p:sldId id="274" r:id="rId7"/>
    <p:sldId id="275" r:id="rId8"/>
    <p:sldId id="276" r:id="rId9"/>
    <p:sldId id="277" r:id="rId10"/>
    <p:sldId id="278" r:id="rId11"/>
    <p:sldId id="279" r:id="rId12"/>
    <p:sldId id="280" r:id="rId13"/>
    <p:sldId id="281" r:id="rId14"/>
    <p:sldId id="283" r:id="rId15"/>
    <p:sldId id="282" r:id="rId16"/>
    <p:sldId id="285" r:id="rId17"/>
    <p:sldId id="284" r:id="rId18"/>
    <p:sldId id="262" r:id="rId19"/>
    <p:sldId id="25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ADAF38-0E9E-4AA6-B1C4-BC4BE21811C1}" v="1" dt="2024-12-10T10:41:50.2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09" d="100"/>
          <a:sy n="109" d="100"/>
        </p:scale>
        <p:origin x="5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8F0FF00C-159E-4B0D-B132-DC6D3C8BCAEC}"/>
    <pc:docChg chg="undo redo custSel addSld delSld modSld modMainMaster">
      <pc:chgData name="Poppy Milne" userId="dbd09707-01bb-4d14-ba6f-59102c4d3794" providerId="ADAL" clId="{8F0FF00C-159E-4B0D-B132-DC6D3C8BCAEC}" dt="2024-12-05T11:08:14.036" v="3348" actId="20577"/>
      <pc:docMkLst>
        <pc:docMk/>
      </pc:docMkLst>
      <pc:sldChg chg="modSp mod">
        <pc:chgData name="Poppy Milne" userId="dbd09707-01bb-4d14-ba6f-59102c4d3794" providerId="ADAL" clId="{8F0FF00C-159E-4B0D-B132-DC6D3C8BCAEC}" dt="2024-12-05T11:06:36.595" v="3305" actId="20577"/>
        <pc:sldMkLst>
          <pc:docMk/>
          <pc:sldMk cId="3996934217" sldId="274"/>
        </pc:sldMkLst>
        <pc:spChg chg="mod">
          <ac:chgData name="Poppy Milne" userId="dbd09707-01bb-4d14-ba6f-59102c4d3794" providerId="ADAL" clId="{8F0FF00C-159E-4B0D-B132-DC6D3C8BCAEC}" dt="2024-12-05T11:06:36.595" v="3305" actId="20577"/>
          <ac:spMkLst>
            <pc:docMk/>
            <pc:sldMk cId="3996934217" sldId="274"/>
            <ac:spMk id="3" creationId="{6613FF41-BC1C-6E19-342D-316795568B8E}"/>
          </ac:spMkLst>
        </pc:spChg>
      </pc:sldChg>
      <pc:sldChg chg="addSp delSp modSp mod">
        <pc:chgData name="Poppy Milne" userId="dbd09707-01bb-4d14-ba6f-59102c4d3794" providerId="ADAL" clId="{8F0FF00C-159E-4B0D-B132-DC6D3C8BCAEC}" dt="2024-12-05T11:07:10.904" v="3340" actId="20577"/>
        <pc:sldMkLst>
          <pc:docMk/>
          <pc:sldMk cId="2425096584" sldId="275"/>
        </pc:sldMkLst>
        <pc:spChg chg="mod">
          <ac:chgData name="Poppy Milne" userId="dbd09707-01bb-4d14-ba6f-59102c4d3794" providerId="ADAL" clId="{8F0FF00C-159E-4B0D-B132-DC6D3C8BCAEC}" dt="2024-12-05T11:07:03.854" v="3322" actId="20577"/>
          <ac:spMkLst>
            <pc:docMk/>
            <pc:sldMk cId="2425096584" sldId="275"/>
            <ac:spMk id="2" creationId="{58B9B9AE-23DF-8AED-5AE5-590B7C820E4D}"/>
          </ac:spMkLst>
        </pc:spChg>
        <pc:spChg chg="mod">
          <ac:chgData name="Poppy Milne" userId="dbd09707-01bb-4d14-ba6f-59102c4d3794" providerId="ADAL" clId="{8F0FF00C-159E-4B0D-B132-DC6D3C8BCAEC}" dt="2024-12-05T11:07:10.904" v="3340" actId="20577"/>
          <ac:spMkLst>
            <pc:docMk/>
            <pc:sldMk cId="2425096584" sldId="275"/>
            <ac:spMk id="3" creationId="{35E44073-089E-C019-12C8-EC5B3E5E08B4}"/>
          </ac:spMkLst>
        </pc:spChg>
        <pc:picChg chg="add del mod">
          <ac:chgData name="Poppy Milne" userId="dbd09707-01bb-4d14-ba6f-59102c4d3794" providerId="ADAL" clId="{8F0FF00C-159E-4B0D-B132-DC6D3C8BCAEC}" dt="2024-12-05T11:06:51.937" v="3312" actId="478"/>
          <ac:picMkLst>
            <pc:docMk/>
            <pc:sldMk cId="2425096584" sldId="275"/>
            <ac:picMk id="5" creationId="{F375317B-4001-C6FE-154B-5795A1FB3A85}"/>
          </ac:picMkLst>
        </pc:picChg>
        <pc:picChg chg="add del mod">
          <ac:chgData name="Poppy Milne" userId="dbd09707-01bb-4d14-ba6f-59102c4d3794" providerId="ADAL" clId="{8F0FF00C-159E-4B0D-B132-DC6D3C8BCAEC}" dt="2024-12-05T11:06:53.371" v="3313" actId="478"/>
          <ac:picMkLst>
            <pc:docMk/>
            <pc:sldMk cId="2425096584" sldId="275"/>
            <ac:picMk id="7" creationId="{B98BE88F-7FAC-4E23-8DE8-B9AD9EB877E0}"/>
          </ac:picMkLst>
        </pc:picChg>
      </pc:sldChg>
      <pc:sldChg chg="addSp delSp modSp new del mod modClrScheme chgLayout">
        <pc:chgData name="Poppy Milne" userId="dbd09707-01bb-4d14-ba6f-59102c4d3794" providerId="ADAL" clId="{8F0FF00C-159E-4B0D-B132-DC6D3C8BCAEC}" dt="2024-12-05T11:06:39.387" v="3306" actId="47"/>
        <pc:sldMkLst>
          <pc:docMk/>
          <pc:sldMk cId="2909583829" sldId="276"/>
        </pc:sldMkLst>
        <pc:spChg chg="mod ord">
          <ac:chgData name="Poppy Milne" userId="dbd09707-01bb-4d14-ba6f-59102c4d3794" providerId="ADAL" clId="{8F0FF00C-159E-4B0D-B132-DC6D3C8BCAEC}" dt="2024-09-19T13:16:49.190" v="1725" actId="20577"/>
          <ac:spMkLst>
            <pc:docMk/>
            <pc:sldMk cId="2909583829" sldId="276"/>
            <ac:spMk id="2" creationId="{1A017C9A-04FD-21BE-204F-66E388B7CE46}"/>
          </ac:spMkLst>
        </pc:spChg>
        <pc:spChg chg="add del">
          <ac:chgData name="Poppy Milne" userId="dbd09707-01bb-4d14-ba6f-59102c4d3794" providerId="ADAL" clId="{8F0FF00C-159E-4B0D-B132-DC6D3C8BCAEC}" dt="2024-09-19T12:17:28.692" v="205"/>
          <ac:spMkLst>
            <pc:docMk/>
            <pc:sldMk cId="2909583829" sldId="276"/>
            <ac:spMk id="3" creationId="{67B1991C-661F-6110-E7AE-9A9DB6220D27}"/>
          </ac:spMkLst>
        </pc:spChg>
        <pc:spChg chg="add del mod">
          <ac:chgData name="Poppy Milne" userId="dbd09707-01bb-4d14-ba6f-59102c4d3794" providerId="ADAL" clId="{8F0FF00C-159E-4B0D-B132-DC6D3C8BCAEC}" dt="2024-09-19T12:21:02.113" v="242" actId="12084"/>
          <ac:spMkLst>
            <pc:docMk/>
            <pc:sldMk cId="2909583829" sldId="276"/>
            <ac:spMk id="8" creationId="{205043C8-9375-1CA4-8CC9-00970249A595}"/>
          </ac:spMkLst>
        </pc:spChg>
        <pc:spChg chg="add mod">
          <ac:chgData name="Poppy Milne" userId="dbd09707-01bb-4d14-ba6f-59102c4d3794" providerId="ADAL" clId="{8F0FF00C-159E-4B0D-B132-DC6D3C8BCAEC}" dt="2024-09-19T21:58:12.549" v="3286" actId="14100"/>
          <ac:spMkLst>
            <pc:docMk/>
            <pc:sldMk cId="2909583829" sldId="276"/>
            <ac:spMk id="13" creationId="{9C3BAFF4-0817-B60F-3FB9-073017892F0F}"/>
          </ac:spMkLst>
        </pc:spChg>
        <pc:spChg chg="add mod">
          <ac:chgData name="Poppy Milne" userId="dbd09707-01bb-4d14-ba6f-59102c4d3794" providerId="ADAL" clId="{8F0FF00C-159E-4B0D-B132-DC6D3C8BCAEC}" dt="2024-09-19T22:00:07.403" v="3299" actId="20577"/>
          <ac:spMkLst>
            <pc:docMk/>
            <pc:sldMk cId="2909583829" sldId="276"/>
            <ac:spMk id="14" creationId="{D808FF67-3EC9-E468-B2B7-C5A39E36CEDC}"/>
          </ac:spMkLst>
        </pc:spChg>
        <pc:spChg chg="add mod">
          <ac:chgData name="Poppy Milne" userId="dbd09707-01bb-4d14-ba6f-59102c4d3794" providerId="ADAL" clId="{8F0FF00C-159E-4B0D-B132-DC6D3C8BCAEC}" dt="2024-09-19T22:00:29.954" v="3302" actId="1076"/>
          <ac:spMkLst>
            <pc:docMk/>
            <pc:sldMk cId="2909583829" sldId="276"/>
            <ac:spMk id="15" creationId="{466A8189-7E8A-1FAF-625C-99C72809E3F9}"/>
          </ac:spMkLst>
        </pc:spChg>
        <pc:spChg chg="mod">
          <ac:chgData name="Poppy Milne" userId="dbd09707-01bb-4d14-ba6f-59102c4d3794" providerId="ADAL" clId="{8F0FF00C-159E-4B0D-B132-DC6D3C8BCAEC}" dt="2024-09-19T22:00:38.442" v="3303"/>
          <ac:spMkLst>
            <pc:docMk/>
            <pc:sldMk cId="2909583829" sldId="276"/>
            <ac:spMk id="17" creationId="{D7157408-5CE7-83F3-879C-1AB54B5B548D}"/>
          </ac:spMkLst>
        </pc:spChg>
        <pc:spChg chg="mod">
          <ac:chgData name="Poppy Milne" userId="dbd09707-01bb-4d14-ba6f-59102c4d3794" providerId="ADAL" clId="{8F0FF00C-159E-4B0D-B132-DC6D3C8BCAEC}" dt="2024-09-19T22:00:38.442" v="3303"/>
          <ac:spMkLst>
            <pc:docMk/>
            <pc:sldMk cId="2909583829" sldId="276"/>
            <ac:spMk id="18" creationId="{1213A564-A923-9859-30B9-27F4A004DC36}"/>
          </ac:spMkLst>
        </pc:spChg>
        <pc:grpChg chg="add mod">
          <ac:chgData name="Poppy Milne" userId="dbd09707-01bb-4d14-ba6f-59102c4d3794" providerId="ADAL" clId="{8F0FF00C-159E-4B0D-B132-DC6D3C8BCAEC}" dt="2024-09-19T21:55:57.485" v="3242" actId="14100"/>
          <ac:grpSpMkLst>
            <pc:docMk/>
            <pc:sldMk cId="2909583829" sldId="276"/>
            <ac:grpSpMk id="12" creationId="{18AD77FF-B20F-C524-29AE-0A697C2BEB9B}"/>
          </ac:grpSpMkLst>
        </pc:grpChg>
        <pc:grpChg chg="add mod">
          <ac:chgData name="Poppy Milne" userId="dbd09707-01bb-4d14-ba6f-59102c4d3794" providerId="ADAL" clId="{8F0FF00C-159E-4B0D-B132-DC6D3C8BCAEC}" dt="2024-09-19T22:00:43.268" v="3304" actId="1076"/>
          <ac:grpSpMkLst>
            <pc:docMk/>
            <pc:sldMk cId="2909583829" sldId="276"/>
            <ac:grpSpMk id="16" creationId="{16BE94B6-689E-8832-1ECD-9EB38A51CB22}"/>
          </ac:grpSpMkLst>
        </pc:grpChg>
        <pc:graphicFrameChg chg="add mod modGraphic">
          <ac:chgData name="Poppy Milne" userId="dbd09707-01bb-4d14-ba6f-59102c4d3794" providerId="ADAL" clId="{8F0FF00C-159E-4B0D-B132-DC6D3C8BCAEC}" dt="2024-09-19T12:17:16.247" v="202"/>
          <ac:graphicFrameMkLst>
            <pc:docMk/>
            <pc:sldMk cId="2909583829" sldId="276"/>
            <ac:graphicFrameMk id="4" creationId="{0EE2BB21-7C6F-9D9D-681B-24D89AF8F2AC}"/>
          </ac:graphicFrameMkLst>
        </pc:graphicFrameChg>
        <pc:graphicFrameChg chg="add del mod modGraphic">
          <ac:chgData name="Poppy Milne" userId="dbd09707-01bb-4d14-ba6f-59102c4d3794" providerId="ADAL" clId="{8F0FF00C-159E-4B0D-B132-DC6D3C8BCAEC}" dt="2024-09-19T12:17:14.164" v="196" actId="1032"/>
          <ac:graphicFrameMkLst>
            <pc:docMk/>
            <pc:sldMk cId="2909583829" sldId="276"/>
            <ac:graphicFrameMk id="5" creationId="{FCA13013-0ED0-A455-E9DE-081398F29D14}"/>
          </ac:graphicFrameMkLst>
        </pc:graphicFrameChg>
        <pc:graphicFrameChg chg="add mod">
          <ac:chgData name="Poppy Milne" userId="dbd09707-01bb-4d14-ba6f-59102c4d3794" providerId="ADAL" clId="{8F0FF00C-159E-4B0D-B132-DC6D3C8BCAEC}" dt="2024-09-19T12:19:29.151" v="229"/>
          <ac:graphicFrameMkLst>
            <pc:docMk/>
            <pc:sldMk cId="2909583829" sldId="276"/>
            <ac:graphicFrameMk id="9" creationId="{5D6FA502-33B9-0252-2D38-D076BAC3D077}"/>
          </ac:graphicFrameMkLst>
        </pc:graphicFrameChg>
        <pc:graphicFrameChg chg="add mod">
          <ac:chgData name="Poppy Milne" userId="dbd09707-01bb-4d14-ba6f-59102c4d3794" providerId="ADAL" clId="{8F0FF00C-159E-4B0D-B132-DC6D3C8BCAEC}" dt="2024-09-19T12:20:50.282" v="241" actId="12084"/>
          <ac:graphicFrameMkLst>
            <pc:docMk/>
            <pc:sldMk cId="2909583829" sldId="276"/>
            <ac:graphicFrameMk id="10" creationId="{AB52D3BC-793F-4FB1-68ED-44D5320CD83C}"/>
          </ac:graphicFrameMkLst>
        </pc:graphicFrameChg>
        <pc:graphicFrameChg chg="add mod ord modGraphic">
          <ac:chgData name="Poppy Milne" userId="dbd09707-01bb-4d14-ba6f-59102c4d3794" providerId="ADAL" clId="{8F0FF00C-159E-4B0D-B132-DC6D3C8BCAEC}" dt="2024-09-19T21:41:58.975" v="3125"/>
          <ac:graphicFrameMkLst>
            <pc:docMk/>
            <pc:sldMk cId="2909583829" sldId="276"/>
            <ac:graphicFrameMk id="11" creationId="{639B34CB-B9D6-CCD9-61D3-85CFD7357D29}"/>
          </ac:graphicFrameMkLst>
        </pc:graphicFrameChg>
        <pc:picChg chg="add del mod">
          <ac:chgData name="Poppy Milne" userId="dbd09707-01bb-4d14-ba6f-59102c4d3794" providerId="ADAL" clId="{8F0FF00C-159E-4B0D-B132-DC6D3C8BCAEC}" dt="2024-09-19T12:17:56.202" v="206" actId="478"/>
          <ac:picMkLst>
            <pc:docMk/>
            <pc:sldMk cId="2909583829" sldId="276"/>
            <ac:picMk id="6" creationId="{59EBF8DD-7C51-FF74-3A3E-895E91D744C4}"/>
          </ac:picMkLst>
        </pc:picChg>
      </pc:sldChg>
      <pc:sldChg chg="addSp delSp modSp new del mod">
        <pc:chgData name="Poppy Milne" userId="dbd09707-01bb-4d14-ba6f-59102c4d3794" providerId="ADAL" clId="{8F0FF00C-159E-4B0D-B132-DC6D3C8BCAEC}" dt="2024-09-19T13:00:11.487" v="1126" actId="2696"/>
        <pc:sldMkLst>
          <pc:docMk/>
          <pc:sldMk cId="2991834234" sldId="277"/>
        </pc:sldMkLst>
        <pc:spChg chg="mod">
          <ac:chgData name="Poppy Milne" userId="dbd09707-01bb-4d14-ba6f-59102c4d3794" providerId="ADAL" clId="{8F0FF00C-159E-4B0D-B132-DC6D3C8BCAEC}" dt="2024-09-19T12:56:12.244" v="1079" actId="14100"/>
          <ac:spMkLst>
            <pc:docMk/>
            <pc:sldMk cId="2991834234" sldId="277"/>
            <ac:spMk id="2" creationId="{9CDFF8B9-F61C-DDB3-042A-6C75A653F56C}"/>
          </ac:spMkLst>
        </pc:spChg>
        <pc:spChg chg="del mod">
          <ac:chgData name="Poppy Milne" userId="dbd09707-01bb-4d14-ba6f-59102c4d3794" providerId="ADAL" clId="{8F0FF00C-159E-4B0D-B132-DC6D3C8BCAEC}" dt="2024-09-19T12:57:48.586" v="1090" actId="12084"/>
          <ac:spMkLst>
            <pc:docMk/>
            <pc:sldMk cId="2991834234" sldId="277"/>
            <ac:spMk id="3" creationId="{2BA93F5A-9790-58A9-4F61-4FD01539D63C}"/>
          </ac:spMkLst>
        </pc:spChg>
        <pc:graphicFrameChg chg="add mod">
          <ac:chgData name="Poppy Milne" userId="dbd09707-01bb-4d14-ba6f-59102c4d3794" providerId="ADAL" clId="{8F0FF00C-159E-4B0D-B132-DC6D3C8BCAEC}" dt="2024-09-19T12:58:53.398" v="1095" actId="14100"/>
          <ac:graphicFrameMkLst>
            <pc:docMk/>
            <pc:sldMk cId="2991834234" sldId="277"/>
            <ac:graphicFrameMk id="4" creationId="{E927E7F5-C9E4-FC57-3C1C-B89479BB6A48}"/>
          </ac:graphicFrameMkLst>
        </pc:graphicFrameChg>
      </pc:sldChg>
      <pc:sldChg chg="addSp modSp add del mod modClrScheme chgLayout">
        <pc:chgData name="Poppy Milne" userId="dbd09707-01bb-4d14-ba6f-59102c4d3794" providerId="ADAL" clId="{8F0FF00C-159E-4B0D-B132-DC6D3C8BCAEC}" dt="2024-12-05T11:06:39.987" v="3307" actId="47"/>
        <pc:sldMkLst>
          <pc:docMk/>
          <pc:sldMk cId="4135608409" sldId="278"/>
        </pc:sldMkLst>
        <pc:spChg chg="mod ord">
          <ac:chgData name="Poppy Milne" userId="dbd09707-01bb-4d14-ba6f-59102c4d3794" providerId="ADAL" clId="{8F0FF00C-159E-4B0D-B132-DC6D3C8BCAEC}" dt="2024-09-19T13:17:01.694" v="1762" actId="20577"/>
          <ac:spMkLst>
            <pc:docMk/>
            <pc:sldMk cId="4135608409" sldId="278"/>
            <ac:spMk id="2" creationId="{1A017C9A-04FD-21BE-204F-66E388B7CE46}"/>
          </ac:spMkLst>
        </pc:spChg>
        <pc:spChg chg="add mod">
          <ac:chgData name="Poppy Milne" userId="dbd09707-01bb-4d14-ba6f-59102c4d3794" providerId="ADAL" clId="{8F0FF00C-159E-4B0D-B132-DC6D3C8BCAEC}" dt="2024-09-19T13:14:30.330" v="1584"/>
          <ac:spMkLst>
            <pc:docMk/>
            <pc:sldMk cId="4135608409" sldId="278"/>
            <ac:spMk id="4" creationId="{073636D3-6DFD-41FE-BDD9-C113EF45B8B6}"/>
          </ac:spMkLst>
        </pc:spChg>
        <pc:spChg chg="add mod">
          <ac:chgData name="Poppy Milne" userId="dbd09707-01bb-4d14-ba6f-59102c4d3794" providerId="ADAL" clId="{8F0FF00C-159E-4B0D-B132-DC6D3C8BCAEC}" dt="2024-09-19T13:14:30.330" v="1584"/>
          <ac:spMkLst>
            <pc:docMk/>
            <pc:sldMk cId="4135608409" sldId="278"/>
            <ac:spMk id="5" creationId="{7B082426-6C38-8BB7-EF48-AAF77A7319F5}"/>
          </ac:spMkLst>
        </pc:spChg>
        <pc:grpChg chg="add mod">
          <ac:chgData name="Poppy Milne" userId="dbd09707-01bb-4d14-ba6f-59102c4d3794" providerId="ADAL" clId="{8F0FF00C-159E-4B0D-B132-DC6D3C8BCAEC}" dt="2024-09-19T13:14:30.330" v="1584"/>
          <ac:grpSpMkLst>
            <pc:docMk/>
            <pc:sldMk cId="4135608409" sldId="278"/>
            <ac:grpSpMk id="3" creationId="{D57A3005-0832-0555-C2A5-EB00D9F7B53E}"/>
          </ac:grpSpMkLst>
        </pc:grpChg>
        <pc:graphicFrameChg chg="mod ord modGraphic">
          <ac:chgData name="Poppy Milne" userId="dbd09707-01bb-4d14-ba6f-59102c4d3794" providerId="ADAL" clId="{8F0FF00C-159E-4B0D-B132-DC6D3C8BCAEC}" dt="2024-09-19T13:26:06.828" v="2651" actId="255"/>
          <ac:graphicFrameMkLst>
            <pc:docMk/>
            <pc:sldMk cId="4135608409" sldId="278"/>
            <ac:graphicFrameMk id="11" creationId="{639B34CB-B9D6-CCD9-61D3-85CFD7357D29}"/>
          </ac:graphicFrameMkLst>
        </pc:graphicFrameChg>
      </pc:sldChg>
      <pc:sldChg chg="addSp delSp modSp new del mod">
        <pc:chgData name="Poppy Milne" userId="dbd09707-01bb-4d14-ba6f-59102c4d3794" providerId="ADAL" clId="{8F0FF00C-159E-4B0D-B132-DC6D3C8BCAEC}" dt="2024-12-05T11:06:41.272" v="3308" actId="47"/>
        <pc:sldMkLst>
          <pc:docMk/>
          <pc:sldMk cId="4133209872" sldId="279"/>
        </pc:sldMkLst>
        <pc:spChg chg="mod">
          <ac:chgData name="Poppy Milne" userId="dbd09707-01bb-4d14-ba6f-59102c4d3794" providerId="ADAL" clId="{8F0FF00C-159E-4B0D-B132-DC6D3C8BCAEC}" dt="2024-09-19T13:18:33.998" v="1834" actId="20577"/>
          <ac:spMkLst>
            <pc:docMk/>
            <pc:sldMk cId="4133209872" sldId="279"/>
            <ac:spMk id="2" creationId="{427B5070-0312-11E6-AA05-F04F1A63A9C2}"/>
          </ac:spMkLst>
        </pc:spChg>
        <pc:spChg chg="mod">
          <ac:chgData name="Poppy Milne" userId="dbd09707-01bb-4d14-ba6f-59102c4d3794" providerId="ADAL" clId="{8F0FF00C-159E-4B0D-B132-DC6D3C8BCAEC}" dt="2024-09-19T13:29:18.728" v="3075" actId="14100"/>
          <ac:spMkLst>
            <pc:docMk/>
            <pc:sldMk cId="4133209872" sldId="279"/>
            <ac:spMk id="3" creationId="{88C2E578-1DF7-1CFE-250D-C1E95A1DE1E4}"/>
          </ac:spMkLst>
        </pc:spChg>
        <pc:spChg chg="del">
          <ac:chgData name="Poppy Milne" userId="dbd09707-01bb-4d14-ba6f-59102c4d3794" providerId="ADAL" clId="{8F0FF00C-159E-4B0D-B132-DC6D3C8BCAEC}" dt="2024-09-19T13:18:42.335" v="1838" actId="478"/>
          <ac:spMkLst>
            <pc:docMk/>
            <pc:sldMk cId="4133209872" sldId="279"/>
            <ac:spMk id="4" creationId="{52065FD8-3EB4-6AF0-FDF2-2E8DB5088E3C}"/>
          </ac:spMkLst>
        </pc:spChg>
        <pc:picChg chg="add del mod">
          <ac:chgData name="Poppy Milne" userId="dbd09707-01bb-4d14-ba6f-59102c4d3794" providerId="ADAL" clId="{8F0FF00C-159E-4B0D-B132-DC6D3C8BCAEC}" dt="2024-09-19T21:54:06.812" v="3236" actId="478"/>
          <ac:picMkLst>
            <pc:docMk/>
            <pc:sldMk cId="4133209872" sldId="279"/>
            <ac:picMk id="6" creationId="{47292758-AF46-20BC-1253-47C8C685BAC1}"/>
          </ac:picMkLst>
        </pc:picChg>
        <pc:picChg chg="add mod">
          <ac:chgData name="Poppy Milne" userId="dbd09707-01bb-4d14-ba6f-59102c4d3794" providerId="ADAL" clId="{8F0FF00C-159E-4B0D-B132-DC6D3C8BCAEC}" dt="2024-09-19T21:49:56.535" v="3215" actId="14100"/>
          <ac:picMkLst>
            <pc:docMk/>
            <pc:sldMk cId="4133209872" sldId="279"/>
            <ac:picMk id="8" creationId="{DEFCECC1-2CCF-ECC8-563D-D621DEEFD9EE}"/>
          </ac:picMkLst>
        </pc:picChg>
        <pc:picChg chg="add del mod">
          <ac:chgData name="Poppy Milne" userId="dbd09707-01bb-4d14-ba6f-59102c4d3794" providerId="ADAL" clId="{8F0FF00C-159E-4B0D-B132-DC6D3C8BCAEC}" dt="2024-09-19T21:54:09.531" v="3237" actId="478"/>
          <ac:picMkLst>
            <pc:docMk/>
            <pc:sldMk cId="4133209872" sldId="279"/>
            <ac:picMk id="10" creationId="{4E2331E1-6D94-5B8F-C6F5-CEE71CDF8A99}"/>
          </ac:picMkLst>
        </pc:picChg>
        <pc:picChg chg="add mod ord">
          <ac:chgData name="Poppy Milne" userId="dbd09707-01bb-4d14-ba6f-59102c4d3794" providerId="ADAL" clId="{8F0FF00C-159E-4B0D-B132-DC6D3C8BCAEC}" dt="2024-09-19T21:54:26.683" v="3239" actId="688"/>
          <ac:picMkLst>
            <pc:docMk/>
            <pc:sldMk cId="4133209872" sldId="279"/>
            <ac:picMk id="12" creationId="{B2C17D42-9F29-4A76-D1D3-D31E60DFA3B8}"/>
          </ac:picMkLst>
        </pc:picChg>
        <pc:picChg chg="add mod">
          <ac:chgData name="Poppy Milne" userId="dbd09707-01bb-4d14-ba6f-59102c4d3794" providerId="ADAL" clId="{8F0FF00C-159E-4B0D-B132-DC6D3C8BCAEC}" dt="2024-09-19T21:53:55.035" v="3235" actId="688"/>
          <ac:picMkLst>
            <pc:docMk/>
            <pc:sldMk cId="4133209872" sldId="279"/>
            <ac:picMk id="14" creationId="{C69F34AD-904E-56FD-05A0-0E2D6126D866}"/>
          </ac:picMkLst>
        </pc:picChg>
        <pc:picChg chg="add del mod">
          <ac:chgData name="Poppy Milne" userId="dbd09707-01bb-4d14-ba6f-59102c4d3794" providerId="ADAL" clId="{8F0FF00C-159E-4B0D-B132-DC6D3C8BCAEC}" dt="2024-09-19T21:53:32.371" v="3232" actId="478"/>
          <ac:picMkLst>
            <pc:docMk/>
            <pc:sldMk cId="4133209872" sldId="279"/>
            <ac:picMk id="15" creationId="{3A7D22BA-10F0-9FCE-84CE-E4B25259DDB6}"/>
          </ac:picMkLst>
        </pc:picChg>
      </pc:sldChg>
      <pc:sldMasterChg chg="modSp mod modSldLayout">
        <pc:chgData name="Poppy Milne" userId="dbd09707-01bb-4d14-ba6f-59102c4d3794" providerId="ADAL" clId="{8F0FF00C-159E-4B0D-B132-DC6D3C8BCAEC}" dt="2024-12-05T11:08:14.036" v="3348" actId="20577"/>
        <pc:sldMasterMkLst>
          <pc:docMk/>
          <pc:sldMasterMk cId="1210969137" sldId="2147483696"/>
        </pc:sldMasterMkLst>
        <pc:spChg chg="mod">
          <ac:chgData name="Poppy Milne" userId="dbd09707-01bb-4d14-ba6f-59102c4d3794" providerId="ADAL" clId="{8F0FF00C-159E-4B0D-B132-DC6D3C8BCAEC}" dt="2024-12-05T11:08:14.036" v="3348" actId="20577"/>
          <ac:spMkLst>
            <pc:docMk/>
            <pc:sldMasterMk cId="1210969137" sldId="2147483696"/>
            <ac:spMk id="13" creationId="{96B58472-4E2C-4A60-A0C1-061D881AFC45}"/>
          </ac:spMkLst>
        </pc:spChg>
        <pc:sldLayoutChg chg="modSp mod">
          <pc:chgData name="Poppy Milne" userId="dbd09707-01bb-4d14-ba6f-59102c4d3794" providerId="ADAL" clId="{8F0FF00C-159E-4B0D-B132-DC6D3C8BCAEC}" dt="2024-09-19T11:35:00.593" v="3" actId="20577"/>
          <pc:sldLayoutMkLst>
            <pc:docMk/>
            <pc:sldMasterMk cId="1210969137" sldId="2147483696"/>
            <pc:sldLayoutMk cId="3062621969" sldId="2147483697"/>
          </pc:sldLayoutMkLst>
          <pc:spChg chg="mod">
            <ac:chgData name="Poppy Milne" userId="dbd09707-01bb-4d14-ba6f-59102c4d3794" providerId="ADAL" clId="{8F0FF00C-159E-4B0D-B132-DC6D3C8BCAEC}" dt="2024-09-19T11:35:00.593" v="3" actId="20577"/>
            <ac:spMkLst>
              <pc:docMk/>
              <pc:sldMasterMk cId="1210969137" sldId="2147483696"/>
              <pc:sldLayoutMk cId="3062621969" sldId="2147483697"/>
              <ac:spMk id="36" creationId="{121BA008-43C2-41A3-B7C5-A509F8795445}"/>
            </ac:spMkLst>
          </pc:spChg>
        </pc:sldLayoutChg>
      </pc:sldMasterChg>
    </pc:docChg>
  </pc:docChgLst>
  <pc:docChgLst>
    <pc:chgData name="Nikki Simpson" userId="8d206e67-0890-4c06-816c-44c06f448b82" providerId="ADAL" clId="{1CA2D23A-6B2D-430E-BD44-A85E964756AF}"/>
    <pc:docChg chg="custSel modSld">
      <pc:chgData name="Nikki Simpson" userId="8d206e67-0890-4c06-816c-44c06f448b82" providerId="ADAL" clId="{1CA2D23A-6B2D-430E-BD44-A85E964756AF}" dt="2024-12-06T15:52:23.913" v="117" actId="20577"/>
      <pc:docMkLst>
        <pc:docMk/>
      </pc:docMkLst>
      <pc:sldChg chg="modSp mod">
        <pc:chgData name="Nikki Simpson" userId="8d206e67-0890-4c06-816c-44c06f448b82" providerId="ADAL" clId="{1CA2D23A-6B2D-430E-BD44-A85E964756AF}" dt="2024-12-06T15:43:25.694" v="56" actId="12"/>
        <pc:sldMkLst>
          <pc:docMk/>
          <pc:sldMk cId="2425096584" sldId="275"/>
        </pc:sldMkLst>
        <pc:spChg chg="mod">
          <ac:chgData name="Nikki Simpson" userId="8d206e67-0890-4c06-816c-44c06f448b82" providerId="ADAL" clId="{1CA2D23A-6B2D-430E-BD44-A85E964756AF}" dt="2024-12-06T15:43:25.694" v="56" actId="12"/>
          <ac:spMkLst>
            <pc:docMk/>
            <pc:sldMk cId="2425096584" sldId="275"/>
            <ac:spMk id="3" creationId="{35E44073-089E-C019-12C8-EC5B3E5E08B4}"/>
          </ac:spMkLst>
        </pc:spChg>
        <pc:picChg chg="mod">
          <ac:chgData name="Nikki Simpson" userId="8d206e67-0890-4c06-816c-44c06f448b82" providerId="ADAL" clId="{1CA2D23A-6B2D-430E-BD44-A85E964756AF}" dt="2024-12-06T15:33:05.875" v="2" actId="14100"/>
          <ac:picMkLst>
            <pc:docMk/>
            <pc:sldMk cId="2425096584" sldId="275"/>
            <ac:picMk id="5" creationId="{7A257B1D-C441-1EDE-671D-8D1DC253C20B}"/>
          </ac:picMkLst>
        </pc:picChg>
      </pc:sldChg>
      <pc:sldChg chg="modSp mod">
        <pc:chgData name="Nikki Simpson" userId="8d206e67-0890-4c06-816c-44c06f448b82" providerId="ADAL" clId="{1CA2D23A-6B2D-430E-BD44-A85E964756AF}" dt="2024-12-06T15:44:10.807" v="62" actId="20577"/>
        <pc:sldMkLst>
          <pc:docMk/>
          <pc:sldMk cId="322921044" sldId="276"/>
        </pc:sldMkLst>
        <pc:spChg chg="mod">
          <ac:chgData name="Nikki Simpson" userId="8d206e67-0890-4c06-816c-44c06f448b82" providerId="ADAL" clId="{1CA2D23A-6B2D-430E-BD44-A85E964756AF}" dt="2024-12-06T15:44:10.807" v="62" actId="20577"/>
          <ac:spMkLst>
            <pc:docMk/>
            <pc:sldMk cId="322921044" sldId="276"/>
            <ac:spMk id="3" creationId="{B5251909-69F2-8593-15EF-72D40E170811}"/>
          </ac:spMkLst>
        </pc:spChg>
      </pc:sldChg>
      <pc:sldChg chg="modSp mod">
        <pc:chgData name="Nikki Simpson" userId="8d206e67-0890-4c06-816c-44c06f448b82" providerId="ADAL" clId="{1CA2D23A-6B2D-430E-BD44-A85E964756AF}" dt="2024-12-06T15:38:41.547" v="25" actId="20577"/>
        <pc:sldMkLst>
          <pc:docMk/>
          <pc:sldMk cId="1434204336" sldId="277"/>
        </pc:sldMkLst>
        <pc:spChg chg="mod">
          <ac:chgData name="Nikki Simpson" userId="8d206e67-0890-4c06-816c-44c06f448b82" providerId="ADAL" clId="{1CA2D23A-6B2D-430E-BD44-A85E964756AF}" dt="2024-12-06T15:38:41.547" v="25" actId="20577"/>
          <ac:spMkLst>
            <pc:docMk/>
            <pc:sldMk cId="1434204336" sldId="277"/>
            <ac:spMk id="3" creationId="{3A14B263-5DD9-73CF-D9D9-6ECA6D95BCCB}"/>
          </ac:spMkLst>
        </pc:spChg>
      </pc:sldChg>
      <pc:sldChg chg="modSp mod">
        <pc:chgData name="Nikki Simpson" userId="8d206e67-0890-4c06-816c-44c06f448b82" providerId="ADAL" clId="{1CA2D23A-6B2D-430E-BD44-A85E964756AF}" dt="2024-12-06T15:44:04.754" v="60" actId="20577"/>
        <pc:sldMkLst>
          <pc:docMk/>
          <pc:sldMk cId="1405552616" sldId="279"/>
        </pc:sldMkLst>
        <pc:spChg chg="mod">
          <ac:chgData name="Nikki Simpson" userId="8d206e67-0890-4c06-816c-44c06f448b82" providerId="ADAL" clId="{1CA2D23A-6B2D-430E-BD44-A85E964756AF}" dt="2024-12-06T15:44:04.754" v="60" actId="20577"/>
          <ac:spMkLst>
            <pc:docMk/>
            <pc:sldMk cId="1405552616" sldId="279"/>
            <ac:spMk id="3" creationId="{AA9D1708-606A-E6EF-B253-E8E7D4B1109F}"/>
          </ac:spMkLst>
        </pc:spChg>
      </pc:sldChg>
      <pc:sldChg chg="modSp mod">
        <pc:chgData name="Nikki Simpson" userId="8d206e67-0890-4c06-816c-44c06f448b82" providerId="ADAL" clId="{1CA2D23A-6B2D-430E-BD44-A85E964756AF}" dt="2024-12-06T15:46:40.485" v="97" actId="20577"/>
        <pc:sldMkLst>
          <pc:docMk/>
          <pc:sldMk cId="1836471072" sldId="281"/>
        </pc:sldMkLst>
        <pc:spChg chg="mod">
          <ac:chgData name="Nikki Simpson" userId="8d206e67-0890-4c06-816c-44c06f448b82" providerId="ADAL" clId="{1CA2D23A-6B2D-430E-BD44-A85E964756AF}" dt="2024-12-06T15:44:45.622" v="69" actId="20577"/>
          <ac:spMkLst>
            <pc:docMk/>
            <pc:sldMk cId="1836471072" sldId="281"/>
            <ac:spMk id="2" creationId="{0F0DA090-A860-2F3D-D89E-CF41326F15A6}"/>
          </ac:spMkLst>
        </pc:spChg>
        <pc:spChg chg="mod">
          <ac:chgData name="Nikki Simpson" userId="8d206e67-0890-4c06-816c-44c06f448b82" providerId="ADAL" clId="{1CA2D23A-6B2D-430E-BD44-A85E964756AF}" dt="2024-12-06T15:46:40.485" v="97" actId="20577"/>
          <ac:spMkLst>
            <pc:docMk/>
            <pc:sldMk cId="1836471072" sldId="281"/>
            <ac:spMk id="7" creationId="{4ACFD781-53BD-C3EC-4AF4-56008A9EE637}"/>
          </ac:spMkLst>
        </pc:spChg>
      </pc:sldChg>
      <pc:sldChg chg="modSp mod">
        <pc:chgData name="Nikki Simpson" userId="8d206e67-0890-4c06-816c-44c06f448b82" providerId="ADAL" clId="{1CA2D23A-6B2D-430E-BD44-A85E964756AF}" dt="2024-12-06T15:51:38.637" v="113" actId="1076"/>
        <pc:sldMkLst>
          <pc:docMk/>
          <pc:sldMk cId="3761414138" sldId="282"/>
        </pc:sldMkLst>
        <pc:spChg chg="mod">
          <ac:chgData name="Nikki Simpson" userId="8d206e67-0890-4c06-816c-44c06f448b82" providerId="ADAL" clId="{1CA2D23A-6B2D-430E-BD44-A85E964756AF}" dt="2024-12-06T15:50:55.939" v="112" actId="20577"/>
          <ac:spMkLst>
            <pc:docMk/>
            <pc:sldMk cId="3761414138" sldId="282"/>
            <ac:spMk id="2" creationId="{6BECD6C9-66B6-EC37-5107-C1CAE9BC9A10}"/>
          </ac:spMkLst>
        </pc:spChg>
        <pc:picChg chg="mod">
          <ac:chgData name="Nikki Simpson" userId="8d206e67-0890-4c06-816c-44c06f448b82" providerId="ADAL" clId="{1CA2D23A-6B2D-430E-BD44-A85E964756AF}" dt="2024-12-06T15:51:38.637" v="113" actId="1076"/>
          <ac:picMkLst>
            <pc:docMk/>
            <pc:sldMk cId="3761414138" sldId="282"/>
            <ac:picMk id="12" creationId="{15CF3671-CA02-75F1-0B69-924C6F9292AD}"/>
          </ac:picMkLst>
        </pc:picChg>
      </pc:sldChg>
      <pc:sldChg chg="modSp mod">
        <pc:chgData name="Nikki Simpson" userId="8d206e67-0890-4c06-816c-44c06f448b82" providerId="ADAL" clId="{1CA2D23A-6B2D-430E-BD44-A85E964756AF}" dt="2024-12-06T15:47:40.714" v="101" actId="20577"/>
        <pc:sldMkLst>
          <pc:docMk/>
          <pc:sldMk cId="2878743721" sldId="283"/>
        </pc:sldMkLst>
        <pc:spChg chg="mod">
          <ac:chgData name="Nikki Simpson" userId="8d206e67-0890-4c06-816c-44c06f448b82" providerId="ADAL" clId="{1CA2D23A-6B2D-430E-BD44-A85E964756AF}" dt="2024-12-06T15:47:40.714" v="101" actId="20577"/>
          <ac:spMkLst>
            <pc:docMk/>
            <pc:sldMk cId="2878743721" sldId="283"/>
            <ac:spMk id="3" creationId="{D648D664-80C6-13E7-D2CF-CD7751BED975}"/>
          </ac:spMkLst>
        </pc:spChg>
      </pc:sldChg>
      <pc:sldChg chg="modSp mod">
        <pc:chgData name="Nikki Simpson" userId="8d206e67-0890-4c06-816c-44c06f448b82" providerId="ADAL" clId="{1CA2D23A-6B2D-430E-BD44-A85E964756AF}" dt="2024-12-06T15:52:23.913" v="117" actId="20577"/>
        <pc:sldMkLst>
          <pc:docMk/>
          <pc:sldMk cId="903969454" sldId="285"/>
        </pc:sldMkLst>
        <pc:spChg chg="mod">
          <ac:chgData name="Nikki Simpson" userId="8d206e67-0890-4c06-816c-44c06f448b82" providerId="ADAL" clId="{1CA2D23A-6B2D-430E-BD44-A85E964756AF}" dt="2024-12-06T15:52:23.913" v="117" actId="20577"/>
          <ac:spMkLst>
            <pc:docMk/>
            <pc:sldMk cId="903969454" sldId="285"/>
            <ac:spMk id="3" creationId="{49046A94-8001-7623-603F-AD87072C5755}"/>
          </ac:spMkLst>
        </pc:spChg>
      </pc:sldChg>
    </pc:docChg>
  </pc:docChgLst>
  <pc:docChgLst>
    <pc:chgData name="Poppy Milne" userId="dbd09707-01bb-4d14-ba6f-59102c4d3794" providerId="ADAL" clId="{8FADAF38-0E9E-4AA6-B1C4-BC4BE21811C1}"/>
    <pc:docChg chg="custSel modSld modMainMaster">
      <pc:chgData name="Poppy Milne" userId="dbd09707-01bb-4d14-ba6f-59102c4d3794" providerId="ADAL" clId="{8FADAF38-0E9E-4AA6-B1C4-BC4BE21811C1}" dt="2024-12-10T10:43:33.038" v="60" actId="20577"/>
      <pc:docMkLst>
        <pc:docMk/>
      </pc:docMkLst>
      <pc:sldChg chg="modSp mod">
        <pc:chgData name="Poppy Milne" userId="dbd09707-01bb-4d14-ba6f-59102c4d3794" providerId="ADAL" clId="{8FADAF38-0E9E-4AA6-B1C4-BC4BE21811C1}" dt="2024-12-10T10:43:17.053" v="43" actId="20577"/>
        <pc:sldMkLst>
          <pc:docMk/>
          <pc:sldMk cId="773859987" sldId="262"/>
        </pc:sldMkLst>
        <pc:spChg chg="mod">
          <ac:chgData name="Poppy Milne" userId="dbd09707-01bb-4d14-ba6f-59102c4d3794" providerId="ADAL" clId="{8FADAF38-0E9E-4AA6-B1C4-BC4BE21811C1}" dt="2024-12-10T10:43:17.053" v="43" actId="20577"/>
          <ac:spMkLst>
            <pc:docMk/>
            <pc:sldMk cId="773859987" sldId="262"/>
            <ac:spMk id="14" creationId="{C4357BEE-F521-7A82-D416-E3AC46C89D5E}"/>
          </ac:spMkLst>
        </pc:spChg>
      </pc:sldChg>
      <pc:sldChg chg="addSp modSp mod">
        <pc:chgData name="Poppy Milne" userId="dbd09707-01bb-4d14-ba6f-59102c4d3794" providerId="ADAL" clId="{8FADAF38-0E9E-4AA6-B1C4-BC4BE21811C1}" dt="2024-12-10T10:41:50.238" v="19"/>
        <pc:sldMkLst>
          <pc:docMk/>
          <pc:sldMk cId="322921044" sldId="276"/>
        </pc:sldMkLst>
        <pc:spChg chg="mod">
          <ac:chgData name="Poppy Milne" userId="dbd09707-01bb-4d14-ba6f-59102c4d3794" providerId="ADAL" clId="{8FADAF38-0E9E-4AA6-B1C4-BC4BE21811C1}" dt="2024-12-10T10:40:34.663" v="14" actId="255"/>
          <ac:spMkLst>
            <pc:docMk/>
            <pc:sldMk cId="322921044" sldId="276"/>
            <ac:spMk id="3" creationId="{B5251909-69F2-8593-15EF-72D40E170811}"/>
          </ac:spMkLst>
        </pc:spChg>
        <pc:spChg chg="add mod">
          <ac:chgData name="Poppy Milne" userId="dbd09707-01bb-4d14-ba6f-59102c4d3794" providerId="ADAL" clId="{8FADAF38-0E9E-4AA6-B1C4-BC4BE21811C1}" dt="2024-12-10T10:41:50.238" v="19"/>
          <ac:spMkLst>
            <pc:docMk/>
            <pc:sldMk cId="322921044" sldId="276"/>
            <ac:spMk id="4" creationId="{6788C784-E480-758C-D5E0-60B46746A2CD}"/>
          </ac:spMkLst>
        </pc:spChg>
      </pc:sldChg>
      <pc:sldChg chg="modSp mod">
        <pc:chgData name="Poppy Milne" userId="dbd09707-01bb-4d14-ba6f-59102c4d3794" providerId="ADAL" clId="{8FADAF38-0E9E-4AA6-B1C4-BC4BE21811C1}" dt="2024-12-10T10:41:13.288" v="18" actId="313"/>
        <pc:sldMkLst>
          <pc:docMk/>
          <pc:sldMk cId="1405552616" sldId="279"/>
        </pc:sldMkLst>
        <pc:spChg chg="mod">
          <ac:chgData name="Poppy Milne" userId="dbd09707-01bb-4d14-ba6f-59102c4d3794" providerId="ADAL" clId="{8FADAF38-0E9E-4AA6-B1C4-BC4BE21811C1}" dt="2024-12-10T10:41:13.288" v="18" actId="313"/>
          <ac:spMkLst>
            <pc:docMk/>
            <pc:sldMk cId="1405552616" sldId="279"/>
            <ac:spMk id="3" creationId="{AA9D1708-606A-E6EF-B253-E8E7D4B1109F}"/>
          </ac:spMkLst>
        </pc:spChg>
      </pc:sldChg>
      <pc:sldChg chg="modSp mod">
        <pc:chgData name="Poppy Milne" userId="dbd09707-01bb-4d14-ba6f-59102c4d3794" providerId="ADAL" clId="{8FADAF38-0E9E-4AA6-B1C4-BC4BE21811C1}" dt="2024-12-10T10:42:20.304" v="21"/>
        <pc:sldMkLst>
          <pc:docMk/>
          <pc:sldMk cId="2455356703" sldId="280"/>
        </pc:sldMkLst>
        <pc:spChg chg="mod">
          <ac:chgData name="Poppy Milne" userId="dbd09707-01bb-4d14-ba6f-59102c4d3794" providerId="ADAL" clId="{8FADAF38-0E9E-4AA6-B1C4-BC4BE21811C1}" dt="2024-12-10T10:42:20.304" v="21"/>
          <ac:spMkLst>
            <pc:docMk/>
            <pc:sldMk cId="2455356703" sldId="280"/>
            <ac:spMk id="3" creationId="{28748B76-B6A1-A0D6-2715-27C6FC513B15}"/>
          </ac:spMkLst>
        </pc:spChg>
      </pc:sldChg>
      <pc:sldChg chg="modSp mod">
        <pc:chgData name="Poppy Milne" userId="dbd09707-01bb-4d14-ba6f-59102c4d3794" providerId="ADAL" clId="{8FADAF38-0E9E-4AA6-B1C4-BC4BE21811C1}" dt="2024-12-10T10:42:41.454" v="31" actId="20577"/>
        <pc:sldMkLst>
          <pc:docMk/>
          <pc:sldMk cId="1836471072" sldId="281"/>
        </pc:sldMkLst>
        <pc:spChg chg="mod">
          <ac:chgData name="Poppy Milne" userId="dbd09707-01bb-4d14-ba6f-59102c4d3794" providerId="ADAL" clId="{8FADAF38-0E9E-4AA6-B1C4-BC4BE21811C1}" dt="2024-12-10T10:42:41.454" v="31" actId="20577"/>
          <ac:spMkLst>
            <pc:docMk/>
            <pc:sldMk cId="1836471072" sldId="281"/>
            <ac:spMk id="7" creationId="{4ACFD781-53BD-C3EC-4AF4-56008A9EE637}"/>
          </ac:spMkLst>
        </pc:spChg>
      </pc:sldChg>
      <pc:sldChg chg="modSp mod">
        <pc:chgData name="Poppy Milne" userId="dbd09707-01bb-4d14-ba6f-59102c4d3794" providerId="ADAL" clId="{8FADAF38-0E9E-4AA6-B1C4-BC4BE21811C1}" dt="2024-12-10T10:43:00.771" v="35" actId="115"/>
        <pc:sldMkLst>
          <pc:docMk/>
          <pc:sldMk cId="884900971" sldId="284"/>
        </pc:sldMkLst>
        <pc:spChg chg="mod">
          <ac:chgData name="Poppy Milne" userId="dbd09707-01bb-4d14-ba6f-59102c4d3794" providerId="ADAL" clId="{8FADAF38-0E9E-4AA6-B1C4-BC4BE21811C1}" dt="2024-12-10T10:43:00.771" v="35" actId="115"/>
          <ac:spMkLst>
            <pc:docMk/>
            <pc:sldMk cId="884900971" sldId="284"/>
            <ac:spMk id="3" creationId="{C4626114-6167-157F-B809-D9E6B70FB0BC}"/>
          </ac:spMkLst>
        </pc:spChg>
      </pc:sldChg>
      <pc:sldMasterChg chg="modSldLayout">
        <pc:chgData name="Poppy Milne" userId="dbd09707-01bb-4d14-ba6f-59102c4d3794" providerId="ADAL" clId="{8FADAF38-0E9E-4AA6-B1C4-BC4BE21811C1}" dt="2024-12-10T10:43:33.038" v="60" actId="20577"/>
        <pc:sldMasterMkLst>
          <pc:docMk/>
          <pc:sldMasterMk cId="1210969137" sldId="2147483696"/>
        </pc:sldMasterMkLst>
        <pc:sldLayoutChg chg="modSp mod">
          <pc:chgData name="Poppy Milne" userId="dbd09707-01bb-4d14-ba6f-59102c4d3794" providerId="ADAL" clId="{8FADAF38-0E9E-4AA6-B1C4-BC4BE21811C1}" dt="2024-12-10T10:43:33.038" v="60" actId="20577"/>
          <pc:sldLayoutMkLst>
            <pc:docMk/>
            <pc:sldMasterMk cId="1210969137" sldId="2147483696"/>
            <pc:sldLayoutMk cId="3062621969" sldId="2147483697"/>
          </pc:sldLayoutMkLst>
          <pc:spChg chg="mod">
            <ac:chgData name="Poppy Milne" userId="dbd09707-01bb-4d14-ba6f-59102c4d3794" providerId="ADAL" clId="{8FADAF38-0E9E-4AA6-B1C4-BC4BE21811C1}" dt="2024-12-10T10:43:33.038" v="60" actId="20577"/>
            <ac:spMkLst>
              <pc:docMk/>
              <pc:sldMasterMk cId="1210969137" sldId="2147483696"/>
              <pc:sldLayoutMk cId="3062621969" sldId="2147483697"/>
              <ac:spMk id="36" creationId="{121BA008-43C2-41A3-B7C5-A509F8795445}"/>
            </ac:spMkLst>
          </pc:spChg>
        </pc:sldLayoutChg>
      </pc:sldMasterChg>
    </pc:docChg>
  </pc:docChgLst>
  <pc:docChgLst>
    <pc:chgData name="Poppy Milne" userId="dbd09707-01bb-4d14-ba6f-59102c4d3794" providerId="ADAL" clId="{19E5673F-F0B7-4FA0-A9D6-1AD1A0CF94FB}"/>
    <pc:docChg chg="undo custSel addSld delSld modSld sldOrd modMainMaster">
      <pc:chgData name="Poppy Milne" userId="dbd09707-01bb-4d14-ba6f-59102c4d3794" providerId="ADAL" clId="{19E5673F-F0B7-4FA0-A9D6-1AD1A0CF94FB}" dt="2024-12-06T13:23:44.878" v="12244" actId="1076"/>
      <pc:docMkLst>
        <pc:docMk/>
      </pc:docMkLst>
      <pc:sldChg chg="modSp mod">
        <pc:chgData name="Poppy Milne" userId="dbd09707-01bb-4d14-ba6f-59102c4d3794" providerId="ADAL" clId="{19E5673F-F0B7-4FA0-A9D6-1AD1A0CF94FB}" dt="2024-12-06T13:10:09.621" v="11749" actId="207"/>
        <pc:sldMkLst>
          <pc:docMk/>
          <pc:sldMk cId="3996934217" sldId="274"/>
        </pc:sldMkLst>
        <pc:spChg chg="mod">
          <ac:chgData name="Poppy Milne" userId="dbd09707-01bb-4d14-ba6f-59102c4d3794" providerId="ADAL" clId="{19E5673F-F0B7-4FA0-A9D6-1AD1A0CF94FB}" dt="2024-12-06T13:10:09.621" v="11749" actId="207"/>
          <ac:spMkLst>
            <pc:docMk/>
            <pc:sldMk cId="3996934217" sldId="274"/>
            <ac:spMk id="3" creationId="{6613FF41-BC1C-6E19-342D-316795568B8E}"/>
          </ac:spMkLst>
        </pc:spChg>
      </pc:sldChg>
      <pc:sldChg chg="addSp delSp modSp mod">
        <pc:chgData name="Poppy Milne" userId="dbd09707-01bb-4d14-ba6f-59102c4d3794" providerId="ADAL" clId="{19E5673F-F0B7-4FA0-A9D6-1AD1A0CF94FB}" dt="2024-12-06T13:13:00.363" v="11902" actId="1076"/>
        <pc:sldMkLst>
          <pc:docMk/>
          <pc:sldMk cId="2425096584" sldId="275"/>
        </pc:sldMkLst>
        <pc:spChg chg="mod">
          <ac:chgData name="Poppy Milne" userId="dbd09707-01bb-4d14-ba6f-59102c4d3794" providerId="ADAL" clId="{19E5673F-F0B7-4FA0-A9D6-1AD1A0CF94FB}" dt="2024-12-05T11:12:55.669" v="20" actId="20577"/>
          <ac:spMkLst>
            <pc:docMk/>
            <pc:sldMk cId="2425096584" sldId="275"/>
            <ac:spMk id="2" creationId="{58B9B9AE-23DF-8AED-5AE5-590B7C820E4D}"/>
          </ac:spMkLst>
        </pc:spChg>
        <pc:spChg chg="mod">
          <ac:chgData name="Poppy Milne" userId="dbd09707-01bb-4d14-ba6f-59102c4d3794" providerId="ADAL" clId="{19E5673F-F0B7-4FA0-A9D6-1AD1A0CF94FB}" dt="2024-12-06T13:12:51.713" v="11901" actId="20577"/>
          <ac:spMkLst>
            <pc:docMk/>
            <pc:sldMk cId="2425096584" sldId="275"/>
            <ac:spMk id="3" creationId="{35E44073-089E-C019-12C8-EC5B3E5E08B4}"/>
          </ac:spMkLst>
        </pc:spChg>
        <pc:spChg chg="add del mod">
          <ac:chgData name="Poppy Milne" userId="dbd09707-01bb-4d14-ba6f-59102c4d3794" providerId="ADAL" clId="{19E5673F-F0B7-4FA0-A9D6-1AD1A0CF94FB}" dt="2024-12-05T13:41:52.116" v="4353"/>
          <ac:spMkLst>
            <pc:docMk/>
            <pc:sldMk cId="2425096584" sldId="275"/>
            <ac:spMk id="6" creationId="{A5C7F363-B5A5-9660-8D3E-8271A01A814F}"/>
          </ac:spMkLst>
        </pc:spChg>
        <pc:spChg chg="add mod">
          <ac:chgData name="Poppy Milne" userId="dbd09707-01bb-4d14-ba6f-59102c4d3794" providerId="ADAL" clId="{19E5673F-F0B7-4FA0-A9D6-1AD1A0CF94FB}" dt="2024-12-06T13:13:00.363" v="11902" actId="1076"/>
          <ac:spMkLst>
            <pc:docMk/>
            <pc:sldMk cId="2425096584" sldId="275"/>
            <ac:spMk id="7" creationId="{FE1C2E50-D7C9-45F3-533D-32AAC5B90F12}"/>
          </ac:spMkLst>
        </pc:spChg>
        <pc:picChg chg="add mod ord">
          <ac:chgData name="Poppy Milne" userId="dbd09707-01bb-4d14-ba6f-59102c4d3794" providerId="ADAL" clId="{19E5673F-F0B7-4FA0-A9D6-1AD1A0CF94FB}" dt="2024-12-05T13:44:57.720" v="4491" actId="1076"/>
          <ac:picMkLst>
            <pc:docMk/>
            <pc:sldMk cId="2425096584" sldId="275"/>
            <ac:picMk id="5" creationId="{7A257B1D-C441-1EDE-671D-8D1DC253C20B}"/>
          </ac:picMkLst>
        </pc:picChg>
      </pc:sldChg>
      <pc:sldChg chg="addSp delSp modSp new mod modClrScheme chgLayout">
        <pc:chgData name="Poppy Milne" userId="dbd09707-01bb-4d14-ba6f-59102c4d3794" providerId="ADAL" clId="{19E5673F-F0B7-4FA0-A9D6-1AD1A0CF94FB}" dt="2024-12-06T13:14:55.596" v="11914" actId="20577"/>
        <pc:sldMkLst>
          <pc:docMk/>
          <pc:sldMk cId="322921044" sldId="276"/>
        </pc:sldMkLst>
        <pc:spChg chg="mod">
          <ac:chgData name="Poppy Milne" userId="dbd09707-01bb-4d14-ba6f-59102c4d3794" providerId="ADAL" clId="{19E5673F-F0B7-4FA0-A9D6-1AD1A0CF94FB}" dt="2024-12-05T11:35:41.202" v="957" actId="26606"/>
          <ac:spMkLst>
            <pc:docMk/>
            <pc:sldMk cId="322921044" sldId="276"/>
            <ac:spMk id="2" creationId="{1F69768A-1883-BA74-48E1-4971CFA4ED21}"/>
          </ac:spMkLst>
        </pc:spChg>
        <pc:spChg chg="mod">
          <ac:chgData name="Poppy Milne" userId="dbd09707-01bb-4d14-ba6f-59102c4d3794" providerId="ADAL" clId="{19E5673F-F0B7-4FA0-A9D6-1AD1A0CF94FB}" dt="2024-12-06T13:14:55.596" v="11914" actId="20577"/>
          <ac:spMkLst>
            <pc:docMk/>
            <pc:sldMk cId="322921044" sldId="276"/>
            <ac:spMk id="3" creationId="{B5251909-69F2-8593-15EF-72D40E170811}"/>
          </ac:spMkLst>
        </pc:spChg>
        <pc:picChg chg="add del mod ord">
          <ac:chgData name="Poppy Milne" userId="dbd09707-01bb-4d14-ba6f-59102c4d3794" providerId="ADAL" clId="{19E5673F-F0B7-4FA0-A9D6-1AD1A0CF94FB}" dt="2024-12-05T12:16:12.077" v="2687" actId="21"/>
          <ac:picMkLst>
            <pc:docMk/>
            <pc:sldMk cId="322921044" sldId="276"/>
            <ac:picMk id="5" creationId="{282AA4B3-6042-31E4-6EE0-45457BA515ED}"/>
          </ac:picMkLst>
        </pc:picChg>
        <pc:picChg chg="add mod">
          <ac:chgData name="Poppy Milne" userId="dbd09707-01bb-4d14-ba6f-59102c4d3794" providerId="ADAL" clId="{19E5673F-F0B7-4FA0-A9D6-1AD1A0CF94FB}" dt="2024-12-05T13:34:56.945" v="4192" actId="1076"/>
          <ac:picMkLst>
            <pc:docMk/>
            <pc:sldMk cId="322921044" sldId="276"/>
            <ac:picMk id="7" creationId="{76B3986D-021D-BB8D-03C2-E1FF1FB6B1F9}"/>
          </ac:picMkLst>
        </pc:picChg>
        <pc:picChg chg="add del mod">
          <ac:chgData name="Poppy Milne" userId="dbd09707-01bb-4d14-ba6f-59102c4d3794" providerId="ADAL" clId="{19E5673F-F0B7-4FA0-A9D6-1AD1A0CF94FB}" dt="2024-12-05T13:34:52.009" v="4189" actId="478"/>
          <ac:picMkLst>
            <pc:docMk/>
            <pc:sldMk cId="322921044" sldId="276"/>
            <ac:picMk id="1026" creationId="{C2FFFF5D-1FF2-8FFB-FA8C-7C0B5F448E72}"/>
          </ac:picMkLst>
        </pc:picChg>
      </pc:sldChg>
      <pc:sldChg chg="addSp delSp modSp new mod">
        <pc:chgData name="Poppy Milne" userId="dbd09707-01bb-4d14-ba6f-59102c4d3794" providerId="ADAL" clId="{19E5673F-F0B7-4FA0-A9D6-1AD1A0CF94FB}" dt="2024-12-06T13:15:38.362" v="11915" actId="20577"/>
        <pc:sldMkLst>
          <pc:docMk/>
          <pc:sldMk cId="1434204336" sldId="277"/>
        </pc:sldMkLst>
        <pc:spChg chg="mod">
          <ac:chgData name="Poppy Milne" userId="dbd09707-01bb-4d14-ba6f-59102c4d3794" providerId="ADAL" clId="{19E5673F-F0B7-4FA0-A9D6-1AD1A0CF94FB}" dt="2024-12-05T12:37:33.521" v="3827" actId="20577"/>
          <ac:spMkLst>
            <pc:docMk/>
            <pc:sldMk cId="1434204336" sldId="277"/>
            <ac:spMk id="2" creationId="{1EC9C5ED-2E77-D0E3-6F55-6ECE8068BC39}"/>
          </ac:spMkLst>
        </pc:spChg>
        <pc:spChg chg="add del mod">
          <ac:chgData name="Poppy Milne" userId="dbd09707-01bb-4d14-ba6f-59102c4d3794" providerId="ADAL" clId="{19E5673F-F0B7-4FA0-A9D6-1AD1A0CF94FB}" dt="2024-12-06T13:15:38.362" v="11915" actId="20577"/>
          <ac:spMkLst>
            <pc:docMk/>
            <pc:sldMk cId="1434204336" sldId="277"/>
            <ac:spMk id="3" creationId="{3A14B263-5DD9-73CF-D9D9-6ECA6D95BCCB}"/>
          </ac:spMkLst>
        </pc:spChg>
        <pc:graphicFrameChg chg="add del mod modGraphic">
          <ac:chgData name="Poppy Milne" userId="dbd09707-01bb-4d14-ba6f-59102c4d3794" providerId="ADAL" clId="{19E5673F-F0B7-4FA0-A9D6-1AD1A0CF94FB}" dt="2024-12-05T11:54:10.958" v="1201" actId="1032"/>
          <ac:graphicFrameMkLst>
            <pc:docMk/>
            <pc:sldMk cId="1434204336" sldId="277"/>
            <ac:graphicFrameMk id="4" creationId="{31A7F09A-2FE5-1F55-9BB0-7A111760C307}"/>
          </ac:graphicFrameMkLst>
        </pc:graphicFrameChg>
        <pc:picChg chg="add mod ord">
          <ac:chgData name="Poppy Milne" userId="dbd09707-01bb-4d14-ba6f-59102c4d3794" providerId="ADAL" clId="{19E5673F-F0B7-4FA0-A9D6-1AD1A0CF94FB}" dt="2024-12-05T12:18:22.224" v="2766" actId="1076"/>
          <ac:picMkLst>
            <pc:docMk/>
            <pc:sldMk cId="1434204336" sldId="277"/>
            <ac:picMk id="5" creationId="{282AA4B3-6042-31E4-6EE0-45457BA515ED}"/>
          </ac:picMkLst>
        </pc:picChg>
      </pc:sldChg>
      <pc:sldChg chg="addSp delSp modSp new mod ord">
        <pc:chgData name="Poppy Milne" userId="dbd09707-01bb-4d14-ba6f-59102c4d3794" providerId="ADAL" clId="{19E5673F-F0B7-4FA0-A9D6-1AD1A0CF94FB}" dt="2024-12-06T13:17:28.828" v="11940" actId="20577"/>
        <pc:sldMkLst>
          <pc:docMk/>
          <pc:sldMk cId="272715053" sldId="278"/>
        </pc:sldMkLst>
        <pc:spChg chg="mod">
          <ac:chgData name="Poppy Milne" userId="dbd09707-01bb-4d14-ba6f-59102c4d3794" providerId="ADAL" clId="{19E5673F-F0B7-4FA0-A9D6-1AD1A0CF94FB}" dt="2024-12-05T13:50:05.411" v="4808" actId="20577"/>
          <ac:spMkLst>
            <pc:docMk/>
            <pc:sldMk cId="272715053" sldId="278"/>
            <ac:spMk id="2" creationId="{EF44ED81-5F80-8E0B-3009-94CA4C65451A}"/>
          </ac:spMkLst>
        </pc:spChg>
        <pc:spChg chg="mod">
          <ac:chgData name="Poppy Milne" userId="dbd09707-01bb-4d14-ba6f-59102c4d3794" providerId="ADAL" clId="{19E5673F-F0B7-4FA0-A9D6-1AD1A0CF94FB}" dt="2024-12-06T13:17:28.828" v="11940" actId="20577"/>
          <ac:spMkLst>
            <pc:docMk/>
            <pc:sldMk cId="272715053" sldId="278"/>
            <ac:spMk id="3" creationId="{922E52F4-3874-0C59-BD77-C00DEB1868B0}"/>
          </ac:spMkLst>
        </pc:spChg>
        <pc:picChg chg="add mod ord">
          <ac:chgData name="Poppy Milne" userId="dbd09707-01bb-4d14-ba6f-59102c4d3794" providerId="ADAL" clId="{19E5673F-F0B7-4FA0-A9D6-1AD1A0CF94FB}" dt="2024-12-06T13:16:05.693" v="11916" actId="1076"/>
          <ac:picMkLst>
            <pc:docMk/>
            <pc:sldMk cId="272715053" sldId="278"/>
            <ac:picMk id="5" creationId="{AEBC3DD0-F314-3E9F-4A0C-CF60E867499A}"/>
          </ac:picMkLst>
        </pc:picChg>
        <pc:picChg chg="add del mod ord">
          <ac:chgData name="Poppy Milne" userId="dbd09707-01bb-4d14-ba6f-59102c4d3794" providerId="ADAL" clId="{19E5673F-F0B7-4FA0-A9D6-1AD1A0CF94FB}" dt="2024-12-05T14:28:54.385" v="6875" actId="478"/>
          <ac:picMkLst>
            <pc:docMk/>
            <pc:sldMk cId="272715053" sldId="278"/>
            <ac:picMk id="5" creationId="{B3441E97-DBAE-1336-54C1-69C0681AFEE8}"/>
          </ac:picMkLst>
        </pc:picChg>
      </pc:sldChg>
      <pc:sldChg chg="addSp delSp modSp new mod">
        <pc:chgData name="Poppy Milne" userId="dbd09707-01bb-4d14-ba6f-59102c4d3794" providerId="ADAL" clId="{19E5673F-F0B7-4FA0-A9D6-1AD1A0CF94FB}" dt="2024-12-06T13:19:13.811" v="12098" actId="20577"/>
        <pc:sldMkLst>
          <pc:docMk/>
          <pc:sldMk cId="1405552616" sldId="279"/>
        </pc:sldMkLst>
        <pc:spChg chg="mod">
          <ac:chgData name="Poppy Milne" userId="dbd09707-01bb-4d14-ba6f-59102c4d3794" providerId="ADAL" clId="{19E5673F-F0B7-4FA0-A9D6-1AD1A0CF94FB}" dt="2024-12-05T13:59:23.323" v="5499" actId="20577"/>
          <ac:spMkLst>
            <pc:docMk/>
            <pc:sldMk cId="1405552616" sldId="279"/>
            <ac:spMk id="2" creationId="{3B65A4B6-4AB5-EA42-3DD0-AD5D00E906D7}"/>
          </ac:spMkLst>
        </pc:spChg>
        <pc:spChg chg="add del mod">
          <ac:chgData name="Poppy Milne" userId="dbd09707-01bb-4d14-ba6f-59102c4d3794" providerId="ADAL" clId="{19E5673F-F0B7-4FA0-A9D6-1AD1A0CF94FB}" dt="2024-12-06T13:19:13.811" v="12098" actId="20577"/>
          <ac:spMkLst>
            <pc:docMk/>
            <pc:sldMk cId="1405552616" sldId="279"/>
            <ac:spMk id="3" creationId="{AA9D1708-606A-E6EF-B253-E8E7D4B1109F}"/>
          </ac:spMkLst>
        </pc:spChg>
        <pc:spChg chg="add del mod">
          <ac:chgData name="Poppy Milne" userId="dbd09707-01bb-4d14-ba6f-59102c4d3794" providerId="ADAL" clId="{19E5673F-F0B7-4FA0-A9D6-1AD1A0CF94FB}" dt="2024-12-05T14:07:12.388" v="6027" actId="478"/>
          <ac:spMkLst>
            <pc:docMk/>
            <pc:sldMk cId="1405552616" sldId="279"/>
            <ac:spMk id="5" creationId="{5BE9351C-2D96-616E-0927-848D563DD97B}"/>
          </ac:spMkLst>
        </pc:spChg>
        <pc:spChg chg="add del mod">
          <ac:chgData name="Poppy Milne" userId="dbd09707-01bb-4d14-ba6f-59102c4d3794" providerId="ADAL" clId="{19E5673F-F0B7-4FA0-A9D6-1AD1A0CF94FB}" dt="2024-12-06T10:56:26.757" v="7673" actId="21"/>
          <ac:spMkLst>
            <pc:docMk/>
            <pc:sldMk cId="1405552616" sldId="279"/>
            <ac:spMk id="8" creationId="{7A8EC06B-0B39-9CD4-15B0-69430294CD63}"/>
          </ac:spMkLst>
        </pc:spChg>
        <pc:spChg chg="add mod">
          <ac:chgData name="Poppy Milne" userId="dbd09707-01bb-4d14-ba6f-59102c4d3794" providerId="ADAL" clId="{19E5673F-F0B7-4FA0-A9D6-1AD1A0CF94FB}" dt="2024-12-06T10:59:03.472" v="7692" actId="1076"/>
          <ac:spMkLst>
            <pc:docMk/>
            <pc:sldMk cId="1405552616" sldId="279"/>
            <ac:spMk id="9" creationId="{7C90AE66-997A-12D8-8405-ACE34BB37C47}"/>
          </ac:spMkLst>
        </pc:spChg>
        <pc:picChg chg="add del mod">
          <ac:chgData name="Poppy Milne" userId="dbd09707-01bb-4d14-ba6f-59102c4d3794" providerId="ADAL" clId="{19E5673F-F0B7-4FA0-A9D6-1AD1A0CF94FB}" dt="2024-12-06T10:53:05.679" v="7660" actId="478"/>
          <ac:picMkLst>
            <pc:docMk/>
            <pc:sldMk cId="1405552616" sldId="279"/>
            <ac:picMk id="5" creationId="{1F5B9266-3C3D-6565-8F5F-66757B2FBB2F}"/>
          </ac:picMkLst>
        </pc:picChg>
        <pc:picChg chg="add del mod">
          <ac:chgData name="Poppy Milne" userId="dbd09707-01bb-4d14-ba6f-59102c4d3794" providerId="ADAL" clId="{19E5673F-F0B7-4FA0-A9D6-1AD1A0CF94FB}" dt="2024-12-06T10:56:26.757" v="7673" actId="21"/>
          <ac:picMkLst>
            <pc:docMk/>
            <pc:sldMk cId="1405552616" sldId="279"/>
            <ac:picMk id="7" creationId="{F619B322-75FB-7255-0172-487928CD651E}"/>
          </ac:picMkLst>
        </pc:picChg>
        <pc:picChg chg="add del">
          <ac:chgData name="Poppy Milne" userId="dbd09707-01bb-4d14-ba6f-59102c4d3794" providerId="ADAL" clId="{19E5673F-F0B7-4FA0-A9D6-1AD1A0CF94FB}" dt="2024-12-06T10:57:48.990" v="7687" actId="478"/>
          <ac:picMkLst>
            <pc:docMk/>
            <pc:sldMk cId="1405552616" sldId="279"/>
            <ac:picMk id="1026" creationId="{3C3A66E3-F785-309B-DD16-0ACFAAAC0200}"/>
          </ac:picMkLst>
        </pc:picChg>
        <pc:picChg chg="add mod">
          <ac:chgData name="Poppy Milne" userId="dbd09707-01bb-4d14-ba6f-59102c4d3794" providerId="ADAL" clId="{19E5673F-F0B7-4FA0-A9D6-1AD1A0CF94FB}" dt="2024-12-06T10:57:46.099" v="7686" actId="1076"/>
          <ac:picMkLst>
            <pc:docMk/>
            <pc:sldMk cId="1405552616" sldId="279"/>
            <ac:picMk id="1027" creationId="{BFB78089-22C9-6439-FEDE-1996EDFE8F36}"/>
          </ac:picMkLst>
        </pc:picChg>
        <pc:picChg chg="add del">
          <ac:chgData name="Poppy Milne" userId="dbd09707-01bb-4d14-ba6f-59102c4d3794" providerId="ADAL" clId="{19E5673F-F0B7-4FA0-A9D6-1AD1A0CF94FB}" dt="2024-12-06T12:26:50.267" v="9902" actId="21"/>
          <ac:picMkLst>
            <pc:docMk/>
            <pc:sldMk cId="1405552616" sldId="279"/>
            <ac:picMk id="1029" creationId="{28E8F699-4BB6-AD70-4FFB-9F1544F43B9C}"/>
          </ac:picMkLst>
        </pc:picChg>
      </pc:sldChg>
      <pc:sldChg chg="addSp delSp modSp new mod">
        <pc:chgData name="Poppy Milne" userId="dbd09707-01bb-4d14-ba6f-59102c4d3794" providerId="ADAL" clId="{19E5673F-F0B7-4FA0-A9D6-1AD1A0CF94FB}" dt="2024-12-06T13:19:37.595" v="12121" actId="20577"/>
        <pc:sldMkLst>
          <pc:docMk/>
          <pc:sldMk cId="2455356703" sldId="280"/>
        </pc:sldMkLst>
        <pc:spChg chg="mod">
          <ac:chgData name="Poppy Milne" userId="dbd09707-01bb-4d14-ba6f-59102c4d3794" providerId="ADAL" clId="{19E5673F-F0B7-4FA0-A9D6-1AD1A0CF94FB}" dt="2024-12-05T14:14:57.069" v="6397" actId="20577"/>
          <ac:spMkLst>
            <pc:docMk/>
            <pc:sldMk cId="2455356703" sldId="280"/>
            <ac:spMk id="2" creationId="{04C4E139-FD1E-8AA6-08FF-C14882A98F00}"/>
          </ac:spMkLst>
        </pc:spChg>
        <pc:spChg chg="mod">
          <ac:chgData name="Poppy Milne" userId="dbd09707-01bb-4d14-ba6f-59102c4d3794" providerId="ADAL" clId="{19E5673F-F0B7-4FA0-A9D6-1AD1A0CF94FB}" dt="2024-12-06T13:19:37.595" v="12121" actId="20577"/>
          <ac:spMkLst>
            <pc:docMk/>
            <pc:sldMk cId="2455356703" sldId="280"/>
            <ac:spMk id="3" creationId="{28748B76-B6A1-A0D6-2715-27C6FC513B15}"/>
          </ac:spMkLst>
        </pc:spChg>
        <pc:spChg chg="add mod">
          <ac:chgData name="Poppy Milne" userId="dbd09707-01bb-4d14-ba6f-59102c4d3794" providerId="ADAL" clId="{19E5673F-F0B7-4FA0-A9D6-1AD1A0CF94FB}" dt="2024-12-06T10:59:22.184" v="7695" actId="1076"/>
          <ac:spMkLst>
            <pc:docMk/>
            <pc:sldMk cId="2455356703" sldId="280"/>
            <ac:spMk id="4" creationId="{80D2CC64-28E9-4FB6-41D3-3C589E96A1C6}"/>
          </ac:spMkLst>
        </pc:spChg>
        <pc:spChg chg="add del mod">
          <ac:chgData name="Poppy Milne" userId="dbd09707-01bb-4d14-ba6f-59102c4d3794" providerId="ADAL" clId="{19E5673F-F0B7-4FA0-A9D6-1AD1A0CF94FB}" dt="2024-12-06T10:59:16.598" v="7694" actId="478"/>
          <ac:spMkLst>
            <pc:docMk/>
            <pc:sldMk cId="2455356703" sldId="280"/>
            <ac:spMk id="8" creationId="{7A8EC06B-0B39-9CD4-15B0-69430294CD63}"/>
          </ac:spMkLst>
        </pc:spChg>
        <pc:picChg chg="add mod">
          <ac:chgData name="Poppy Milne" userId="dbd09707-01bb-4d14-ba6f-59102c4d3794" providerId="ADAL" clId="{19E5673F-F0B7-4FA0-A9D6-1AD1A0CF94FB}" dt="2024-12-06T10:56:40.915" v="7679" actId="14100"/>
          <ac:picMkLst>
            <pc:docMk/>
            <pc:sldMk cId="2455356703" sldId="280"/>
            <ac:picMk id="7" creationId="{F619B322-75FB-7255-0172-487928CD651E}"/>
          </ac:picMkLst>
        </pc:picChg>
      </pc:sldChg>
      <pc:sldChg chg="addSp delSp modSp new mod">
        <pc:chgData name="Poppy Milne" userId="dbd09707-01bb-4d14-ba6f-59102c4d3794" providerId="ADAL" clId="{19E5673F-F0B7-4FA0-A9D6-1AD1A0CF94FB}" dt="2024-12-06T13:20:15.811" v="12133" actId="20577"/>
        <pc:sldMkLst>
          <pc:docMk/>
          <pc:sldMk cId="1836471072" sldId="281"/>
        </pc:sldMkLst>
        <pc:spChg chg="mod">
          <ac:chgData name="Poppy Milne" userId="dbd09707-01bb-4d14-ba6f-59102c4d3794" providerId="ADAL" clId="{19E5673F-F0B7-4FA0-A9D6-1AD1A0CF94FB}" dt="2024-12-05T14:31:25.815" v="7221" actId="20577"/>
          <ac:spMkLst>
            <pc:docMk/>
            <pc:sldMk cId="1836471072" sldId="281"/>
            <ac:spMk id="2" creationId="{0F0DA090-A860-2F3D-D89E-CF41326F15A6}"/>
          </ac:spMkLst>
        </pc:spChg>
        <pc:spChg chg="mod">
          <ac:chgData name="Poppy Milne" userId="dbd09707-01bb-4d14-ba6f-59102c4d3794" providerId="ADAL" clId="{19E5673F-F0B7-4FA0-A9D6-1AD1A0CF94FB}" dt="2024-12-06T11:39:05.965" v="8404" actId="20577"/>
          <ac:spMkLst>
            <pc:docMk/>
            <pc:sldMk cId="1836471072" sldId="281"/>
            <ac:spMk id="3" creationId="{B4A8E27F-EEE6-32F2-89B4-1412596DBBA6}"/>
          </ac:spMkLst>
        </pc:spChg>
        <pc:spChg chg="add del mod">
          <ac:chgData name="Poppy Milne" userId="dbd09707-01bb-4d14-ba6f-59102c4d3794" providerId="ADAL" clId="{19E5673F-F0B7-4FA0-A9D6-1AD1A0CF94FB}" dt="2024-12-06T12:14:00.469" v="9736" actId="21"/>
          <ac:spMkLst>
            <pc:docMk/>
            <pc:sldMk cId="1836471072" sldId="281"/>
            <ac:spMk id="6" creationId="{6267A4B9-5175-E8D1-190D-2E7D7AFC9A8B}"/>
          </ac:spMkLst>
        </pc:spChg>
        <pc:spChg chg="add mod">
          <ac:chgData name="Poppy Milne" userId="dbd09707-01bb-4d14-ba6f-59102c4d3794" providerId="ADAL" clId="{19E5673F-F0B7-4FA0-A9D6-1AD1A0CF94FB}" dt="2024-12-06T13:20:15.811" v="12133" actId="20577"/>
          <ac:spMkLst>
            <pc:docMk/>
            <pc:sldMk cId="1836471072" sldId="281"/>
            <ac:spMk id="7" creationId="{4ACFD781-53BD-C3EC-4AF4-56008A9EE637}"/>
          </ac:spMkLst>
        </pc:spChg>
        <pc:spChg chg="add mod">
          <ac:chgData name="Poppy Milne" userId="dbd09707-01bb-4d14-ba6f-59102c4d3794" providerId="ADAL" clId="{19E5673F-F0B7-4FA0-A9D6-1AD1A0CF94FB}" dt="2024-12-06T12:14:10.493" v="9740" actId="1076"/>
          <ac:spMkLst>
            <pc:docMk/>
            <pc:sldMk cId="1836471072" sldId="281"/>
            <ac:spMk id="8" creationId="{8E5F7401-1286-5AC3-CCA6-0441BB6D87E1}"/>
          </ac:spMkLst>
        </pc:spChg>
        <pc:picChg chg="add del mod">
          <ac:chgData name="Poppy Milne" userId="dbd09707-01bb-4d14-ba6f-59102c4d3794" providerId="ADAL" clId="{19E5673F-F0B7-4FA0-A9D6-1AD1A0CF94FB}" dt="2024-12-06T12:13:49.436" v="9731" actId="21"/>
          <ac:picMkLst>
            <pc:docMk/>
            <pc:sldMk cId="1836471072" sldId="281"/>
            <ac:picMk id="5" creationId="{1E9BFF04-1720-D049-F7AD-2A315A34774B}"/>
          </ac:picMkLst>
        </pc:picChg>
        <pc:picChg chg="add mod">
          <ac:chgData name="Poppy Milne" userId="dbd09707-01bb-4d14-ba6f-59102c4d3794" providerId="ADAL" clId="{19E5673F-F0B7-4FA0-A9D6-1AD1A0CF94FB}" dt="2024-12-06T12:13:57.734" v="9735"/>
          <ac:picMkLst>
            <pc:docMk/>
            <pc:sldMk cId="1836471072" sldId="281"/>
            <ac:picMk id="2050" creationId="{61282AA2-0C04-A849-0E35-76AB8803AF48}"/>
          </ac:picMkLst>
        </pc:picChg>
      </pc:sldChg>
      <pc:sldChg chg="addSp delSp modSp new mod">
        <pc:chgData name="Poppy Milne" userId="dbd09707-01bb-4d14-ba6f-59102c4d3794" providerId="ADAL" clId="{19E5673F-F0B7-4FA0-A9D6-1AD1A0CF94FB}" dt="2024-12-06T12:30:58.150" v="9995" actId="1076"/>
        <pc:sldMkLst>
          <pc:docMk/>
          <pc:sldMk cId="3761414138" sldId="282"/>
        </pc:sldMkLst>
        <pc:spChg chg="mod">
          <ac:chgData name="Poppy Milne" userId="dbd09707-01bb-4d14-ba6f-59102c4d3794" providerId="ADAL" clId="{19E5673F-F0B7-4FA0-A9D6-1AD1A0CF94FB}" dt="2024-12-06T12:30:25.884" v="9974" actId="20577"/>
          <ac:spMkLst>
            <pc:docMk/>
            <pc:sldMk cId="3761414138" sldId="282"/>
            <ac:spMk id="2" creationId="{6BECD6C9-66B6-EC37-5107-C1CAE9BC9A10}"/>
          </ac:spMkLst>
        </pc:spChg>
        <pc:spChg chg="del">
          <ac:chgData name="Poppy Milne" userId="dbd09707-01bb-4d14-ba6f-59102c4d3794" providerId="ADAL" clId="{19E5673F-F0B7-4FA0-A9D6-1AD1A0CF94FB}" dt="2024-12-06T12:18:02.353" v="9745" actId="22"/>
          <ac:spMkLst>
            <pc:docMk/>
            <pc:sldMk cId="3761414138" sldId="282"/>
            <ac:spMk id="3" creationId="{D9097E06-B8F8-BFF3-140D-FFED67FD1E32}"/>
          </ac:spMkLst>
        </pc:spChg>
        <pc:spChg chg="add del mod">
          <ac:chgData name="Poppy Milne" userId="dbd09707-01bb-4d14-ba6f-59102c4d3794" providerId="ADAL" clId="{19E5673F-F0B7-4FA0-A9D6-1AD1A0CF94FB}" dt="2024-12-06T12:26:52.656" v="9903"/>
          <ac:spMkLst>
            <pc:docMk/>
            <pc:sldMk cId="3761414138" sldId="282"/>
            <ac:spMk id="7" creationId="{1FD7431A-9003-95EA-46E6-965984E35C08}"/>
          </ac:spMkLst>
        </pc:spChg>
        <pc:spChg chg="add del mod">
          <ac:chgData name="Poppy Milne" userId="dbd09707-01bb-4d14-ba6f-59102c4d3794" providerId="ADAL" clId="{19E5673F-F0B7-4FA0-A9D6-1AD1A0CF94FB}" dt="2024-12-06T12:28:55.750" v="9910" actId="22"/>
          <ac:spMkLst>
            <pc:docMk/>
            <pc:sldMk cId="3761414138" sldId="282"/>
            <ac:spMk id="8" creationId="{97C6853D-B8D6-46A8-7C8D-308AC3DC7AD8}"/>
          </ac:spMkLst>
        </pc:spChg>
        <pc:spChg chg="add mod">
          <ac:chgData name="Poppy Milne" userId="dbd09707-01bb-4d14-ba6f-59102c4d3794" providerId="ADAL" clId="{19E5673F-F0B7-4FA0-A9D6-1AD1A0CF94FB}" dt="2024-12-06T12:30:58.150" v="9995" actId="1076"/>
          <ac:spMkLst>
            <pc:docMk/>
            <pc:sldMk cId="3761414138" sldId="282"/>
            <ac:spMk id="13" creationId="{97444288-1D86-6365-388A-4D91E834AF31}"/>
          </ac:spMkLst>
        </pc:spChg>
        <pc:picChg chg="add del mod ord">
          <ac:chgData name="Poppy Milne" userId="dbd09707-01bb-4d14-ba6f-59102c4d3794" providerId="ADAL" clId="{19E5673F-F0B7-4FA0-A9D6-1AD1A0CF94FB}" dt="2024-12-06T12:20:52.453" v="9838" actId="478"/>
          <ac:picMkLst>
            <pc:docMk/>
            <pc:sldMk cId="3761414138" sldId="282"/>
            <ac:picMk id="5" creationId="{8F005B8D-B8AD-BDC3-62E1-81B976E9D3D3}"/>
          </ac:picMkLst>
        </pc:picChg>
        <pc:picChg chg="add del mod ord">
          <ac:chgData name="Poppy Milne" userId="dbd09707-01bb-4d14-ba6f-59102c4d3794" providerId="ADAL" clId="{19E5673F-F0B7-4FA0-A9D6-1AD1A0CF94FB}" dt="2024-12-06T12:27:22.656" v="9909" actId="22"/>
          <ac:picMkLst>
            <pc:docMk/>
            <pc:sldMk cId="3761414138" sldId="282"/>
            <ac:picMk id="10" creationId="{A64F93BC-EAFA-B67F-9029-CB2D256C8B4A}"/>
          </ac:picMkLst>
        </pc:picChg>
        <pc:picChg chg="add mod ord">
          <ac:chgData name="Poppy Milne" userId="dbd09707-01bb-4d14-ba6f-59102c4d3794" providerId="ADAL" clId="{19E5673F-F0B7-4FA0-A9D6-1AD1A0CF94FB}" dt="2024-12-06T12:29:43.566" v="9916" actId="1076"/>
          <ac:picMkLst>
            <pc:docMk/>
            <pc:sldMk cId="3761414138" sldId="282"/>
            <ac:picMk id="12" creationId="{15CF3671-CA02-75F1-0B69-924C6F9292AD}"/>
          </ac:picMkLst>
        </pc:picChg>
        <pc:picChg chg="add del mod">
          <ac:chgData name="Poppy Milne" userId="dbd09707-01bb-4d14-ba6f-59102c4d3794" providerId="ADAL" clId="{19E5673F-F0B7-4FA0-A9D6-1AD1A0CF94FB}" dt="2024-12-06T12:27:10.953" v="9907" actId="21"/>
          <ac:picMkLst>
            <pc:docMk/>
            <pc:sldMk cId="3761414138" sldId="282"/>
            <ac:picMk id="1029" creationId="{28E8F699-4BB6-AD70-4FFB-9F1544F43B9C}"/>
          </ac:picMkLst>
        </pc:picChg>
      </pc:sldChg>
      <pc:sldChg chg="addSp delSp modSp new mod">
        <pc:chgData name="Poppy Milne" userId="dbd09707-01bb-4d14-ba6f-59102c4d3794" providerId="ADAL" clId="{19E5673F-F0B7-4FA0-A9D6-1AD1A0CF94FB}" dt="2024-12-06T13:21:13.628" v="12228" actId="20577"/>
        <pc:sldMkLst>
          <pc:docMk/>
          <pc:sldMk cId="2878743721" sldId="283"/>
        </pc:sldMkLst>
        <pc:spChg chg="mod">
          <ac:chgData name="Poppy Milne" userId="dbd09707-01bb-4d14-ba6f-59102c4d3794" providerId="ADAL" clId="{19E5673F-F0B7-4FA0-A9D6-1AD1A0CF94FB}" dt="2024-12-06T11:23:40.469" v="8337" actId="20577"/>
          <ac:spMkLst>
            <pc:docMk/>
            <pc:sldMk cId="2878743721" sldId="283"/>
            <ac:spMk id="2" creationId="{75C166F2-1649-EA44-3F42-24506CCC5AFE}"/>
          </ac:spMkLst>
        </pc:spChg>
        <pc:spChg chg="mod">
          <ac:chgData name="Poppy Milne" userId="dbd09707-01bb-4d14-ba6f-59102c4d3794" providerId="ADAL" clId="{19E5673F-F0B7-4FA0-A9D6-1AD1A0CF94FB}" dt="2024-12-06T13:21:13.628" v="12228" actId="20577"/>
          <ac:spMkLst>
            <pc:docMk/>
            <pc:sldMk cId="2878743721" sldId="283"/>
            <ac:spMk id="3" creationId="{D648D664-80C6-13E7-D2CF-CD7751BED975}"/>
          </ac:spMkLst>
        </pc:spChg>
        <pc:spChg chg="add del mod">
          <ac:chgData name="Poppy Milne" userId="dbd09707-01bb-4d14-ba6f-59102c4d3794" providerId="ADAL" clId="{19E5673F-F0B7-4FA0-A9D6-1AD1A0CF94FB}" dt="2024-12-06T12:14:05.209" v="9738" actId="21"/>
          <ac:spMkLst>
            <pc:docMk/>
            <pc:sldMk cId="2878743721" sldId="283"/>
            <ac:spMk id="4" creationId="{8E5F7401-1286-5AC3-CCA6-0441BB6D87E1}"/>
          </ac:spMkLst>
        </pc:spChg>
        <pc:spChg chg="add mod">
          <ac:chgData name="Poppy Milne" userId="dbd09707-01bb-4d14-ba6f-59102c4d3794" providerId="ADAL" clId="{19E5673F-F0B7-4FA0-A9D6-1AD1A0CF94FB}" dt="2024-12-06T12:14:20.285" v="9743" actId="1076"/>
          <ac:spMkLst>
            <pc:docMk/>
            <pc:sldMk cId="2878743721" sldId="283"/>
            <ac:spMk id="6" creationId="{6267A4B9-5175-E8D1-190D-2E7D7AFC9A8B}"/>
          </ac:spMkLst>
        </pc:spChg>
        <pc:picChg chg="add mod">
          <ac:chgData name="Poppy Milne" userId="dbd09707-01bb-4d14-ba6f-59102c4d3794" providerId="ADAL" clId="{19E5673F-F0B7-4FA0-A9D6-1AD1A0CF94FB}" dt="2024-12-06T12:14:13.270" v="9741" actId="1076"/>
          <ac:picMkLst>
            <pc:docMk/>
            <pc:sldMk cId="2878743721" sldId="283"/>
            <ac:picMk id="5" creationId="{1E9BFF04-1720-D049-F7AD-2A315A34774B}"/>
          </ac:picMkLst>
        </pc:picChg>
        <pc:picChg chg="add del mod">
          <ac:chgData name="Poppy Milne" userId="dbd09707-01bb-4d14-ba6f-59102c4d3794" providerId="ADAL" clId="{19E5673F-F0B7-4FA0-A9D6-1AD1A0CF94FB}" dt="2024-12-06T12:13:54.715" v="9734" actId="21"/>
          <ac:picMkLst>
            <pc:docMk/>
            <pc:sldMk cId="2878743721" sldId="283"/>
            <ac:picMk id="2050" creationId="{61282AA2-0C04-A849-0E35-76AB8803AF48}"/>
          </ac:picMkLst>
        </pc:picChg>
      </pc:sldChg>
      <pc:sldChg chg="addSp modSp new mod ord">
        <pc:chgData name="Poppy Milne" userId="dbd09707-01bb-4d14-ba6f-59102c4d3794" providerId="ADAL" clId="{19E5673F-F0B7-4FA0-A9D6-1AD1A0CF94FB}" dt="2024-12-06T13:01:35.855" v="11714" actId="1076"/>
        <pc:sldMkLst>
          <pc:docMk/>
          <pc:sldMk cId="884900971" sldId="284"/>
        </pc:sldMkLst>
        <pc:spChg chg="mod">
          <ac:chgData name="Poppy Milne" userId="dbd09707-01bb-4d14-ba6f-59102c4d3794" providerId="ADAL" clId="{19E5673F-F0B7-4FA0-A9D6-1AD1A0CF94FB}" dt="2024-12-06T11:42:54.857" v="8445" actId="20577"/>
          <ac:spMkLst>
            <pc:docMk/>
            <pc:sldMk cId="884900971" sldId="284"/>
            <ac:spMk id="2" creationId="{3A98A06B-8CFB-EC77-7375-A4D3EE09A276}"/>
          </ac:spMkLst>
        </pc:spChg>
        <pc:spChg chg="mod">
          <ac:chgData name="Poppy Milne" userId="dbd09707-01bb-4d14-ba6f-59102c4d3794" providerId="ADAL" clId="{19E5673F-F0B7-4FA0-A9D6-1AD1A0CF94FB}" dt="2024-12-06T13:01:02.413" v="11708" actId="14100"/>
          <ac:spMkLst>
            <pc:docMk/>
            <pc:sldMk cId="884900971" sldId="284"/>
            <ac:spMk id="3" creationId="{C4626114-6167-157F-B809-D9E6B70FB0BC}"/>
          </ac:spMkLst>
        </pc:spChg>
        <pc:spChg chg="add mod">
          <ac:chgData name="Poppy Milne" userId="dbd09707-01bb-4d14-ba6f-59102c4d3794" providerId="ADAL" clId="{19E5673F-F0B7-4FA0-A9D6-1AD1A0CF94FB}" dt="2024-12-06T13:01:27.973" v="11713" actId="1076"/>
          <ac:spMkLst>
            <pc:docMk/>
            <pc:sldMk cId="884900971" sldId="284"/>
            <ac:spMk id="4" creationId="{78E6A8E8-7F48-8A1B-369F-8AF6F6B23FE7}"/>
          </ac:spMkLst>
        </pc:spChg>
        <pc:picChg chg="add mod">
          <ac:chgData name="Poppy Milne" userId="dbd09707-01bb-4d14-ba6f-59102c4d3794" providerId="ADAL" clId="{19E5673F-F0B7-4FA0-A9D6-1AD1A0CF94FB}" dt="2024-12-06T13:01:35.855" v="11714" actId="1076"/>
          <ac:picMkLst>
            <pc:docMk/>
            <pc:sldMk cId="884900971" sldId="284"/>
            <ac:picMk id="5122" creationId="{41F536E5-245C-33AA-956A-8249DF1D6D3F}"/>
          </ac:picMkLst>
        </pc:picChg>
      </pc:sldChg>
      <pc:sldChg chg="addSp modSp new mod">
        <pc:chgData name="Poppy Milne" userId="dbd09707-01bb-4d14-ba6f-59102c4d3794" providerId="ADAL" clId="{19E5673F-F0B7-4FA0-A9D6-1AD1A0CF94FB}" dt="2024-12-06T13:23:44.878" v="12244" actId="1076"/>
        <pc:sldMkLst>
          <pc:docMk/>
          <pc:sldMk cId="903969454" sldId="285"/>
        </pc:sldMkLst>
        <pc:spChg chg="mod">
          <ac:chgData name="Poppy Milne" userId="dbd09707-01bb-4d14-ba6f-59102c4d3794" providerId="ADAL" clId="{19E5673F-F0B7-4FA0-A9D6-1AD1A0CF94FB}" dt="2024-12-06T12:30:29.567" v="9975"/>
          <ac:spMkLst>
            <pc:docMk/>
            <pc:sldMk cId="903969454" sldId="285"/>
            <ac:spMk id="2" creationId="{E36F391F-487C-7241-964D-67D9DF9C9230}"/>
          </ac:spMkLst>
        </pc:spChg>
        <pc:spChg chg="mod">
          <ac:chgData name="Poppy Milne" userId="dbd09707-01bb-4d14-ba6f-59102c4d3794" providerId="ADAL" clId="{19E5673F-F0B7-4FA0-A9D6-1AD1A0CF94FB}" dt="2024-12-06T13:23:17.958" v="12238" actId="14100"/>
          <ac:spMkLst>
            <pc:docMk/>
            <pc:sldMk cId="903969454" sldId="285"/>
            <ac:spMk id="3" creationId="{49046A94-8001-7623-603F-AD87072C5755}"/>
          </ac:spMkLst>
        </pc:spChg>
        <pc:spChg chg="add mod">
          <ac:chgData name="Poppy Milne" userId="dbd09707-01bb-4d14-ba6f-59102c4d3794" providerId="ADAL" clId="{19E5673F-F0B7-4FA0-A9D6-1AD1A0CF94FB}" dt="2024-12-06T13:23:42.199" v="12243" actId="1076"/>
          <ac:spMkLst>
            <pc:docMk/>
            <pc:sldMk cId="903969454" sldId="285"/>
            <ac:spMk id="6" creationId="{4011139E-9943-B546-C174-99B1B352DE50}"/>
          </ac:spMkLst>
        </pc:spChg>
        <pc:picChg chg="add mod">
          <ac:chgData name="Poppy Milne" userId="dbd09707-01bb-4d14-ba6f-59102c4d3794" providerId="ADAL" clId="{19E5673F-F0B7-4FA0-A9D6-1AD1A0CF94FB}" dt="2024-12-06T13:23:44.878" v="12244" actId="1076"/>
          <ac:picMkLst>
            <pc:docMk/>
            <pc:sldMk cId="903969454" sldId="285"/>
            <ac:picMk id="5" creationId="{D96DC089-CDCC-58BB-0DC4-FA45AB421745}"/>
          </ac:picMkLst>
        </pc:picChg>
      </pc:sldChg>
      <pc:sldChg chg="add del">
        <pc:chgData name="Poppy Milne" userId="dbd09707-01bb-4d14-ba6f-59102c4d3794" providerId="ADAL" clId="{19E5673F-F0B7-4FA0-A9D6-1AD1A0CF94FB}" dt="2024-12-06T12:29:55.171" v="9918" actId="2890"/>
        <pc:sldMkLst>
          <pc:docMk/>
          <pc:sldMk cId="2919957111" sldId="285"/>
        </pc:sldMkLst>
      </pc:sldChg>
      <pc:sldMasterChg chg="modSldLayout">
        <pc:chgData name="Poppy Milne" userId="dbd09707-01bb-4d14-ba6f-59102c4d3794" providerId="ADAL" clId="{19E5673F-F0B7-4FA0-A9D6-1AD1A0CF94FB}" dt="2024-12-06T13:11:02.865" v="11752" actId="14826"/>
        <pc:sldMasterMkLst>
          <pc:docMk/>
          <pc:sldMasterMk cId="1210969137" sldId="2147483696"/>
        </pc:sldMasterMkLst>
        <pc:sldLayoutChg chg="modSp mod">
          <pc:chgData name="Poppy Milne" userId="dbd09707-01bb-4d14-ba6f-59102c4d3794" providerId="ADAL" clId="{19E5673F-F0B7-4FA0-A9D6-1AD1A0CF94FB}" dt="2024-12-06T13:11:02.865" v="11752" actId="14826"/>
          <pc:sldLayoutMkLst>
            <pc:docMk/>
            <pc:sldMasterMk cId="1210969137" sldId="2147483696"/>
            <pc:sldLayoutMk cId="3062621969" sldId="2147483697"/>
          </pc:sldLayoutMkLst>
          <pc:spChg chg="mod">
            <ac:chgData name="Poppy Milne" userId="dbd09707-01bb-4d14-ba6f-59102c4d3794" providerId="ADAL" clId="{19E5673F-F0B7-4FA0-A9D6-1AD1A0CF94FB}" dt="2024-12-06T13:10:17.281" v="11751" actId="20577"/>
            <ac:spMkLst>
              <pc:docMk/>
              <pc:sldMasterMk cId="1210969137" sldId="2147483696"/>
              <pc:sldLayoutMk cId="3062621969" sldId="2147483697"/>
              <ac:spMk id="36" creationId="{121BA008-43C2-41A3-B7C5-A509F8795445}"/>
            </ac:spMkLst>
          </pc:spChg>
          <pc:picChg chg="mod">
            <ac:chgData name="Poppy Milne" userId="dbd09707-01bb-4d14-ba6f-59102c4d3794" providerId="ADAL" clId="{19E5673F-F0B7-4FA0-A9D6-1AD1A0CF94FB}" dt="2024-12-06T13:11:02.865" v="11752" actId="14826"/>
            <ac:picMkLst>
              <pc:docMk/>
              <pc:sldMasterMk cId="1210969137" sldId="2147483696"/>
              <pc:sldLayoutMk cId="3062621969" sldId="2147483697"/>
              <ac:picMk id="5" creationId="{8EF4532B-1DB4-2101-BA05-0D57B4107C14}"/>
            </ac:picMkLst>
          </pc:pic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07/relationships/hdphoto" Target="../media/hdphoto1.wdp"/><Relationship Id="rId1" Type="http://schemas.openxmlformats.org/officeDocument/2006/relationships/image" Target="../media/image23.png"/><Relationship Id="rId5" Type="http://schemas.openxmlformats.org/officeDocument/2006/relationships/image" Target="../media/image21.png"/><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656746"/>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10/12/2024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28371" b="28371"/>
          <a:stretch/>
        </p:blipFill>
        <p:spPr>
          <a:xfrm>
            <a:off x="19302"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37995"/>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International</a:t>
            </a:r>
          </a:p>
          <a:p>
            <a:pPr eaLnBrk="0" fontAlgn="base" hangingPunct="0">
              <a:spcBef>
                <a:spcPct val="0"/>
              </a:spcBef>
              <a:spcAft>
                <a:spcPct val="0"/>
              </a:spcAf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3062621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49543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1596982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3349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3499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7878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8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09490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10/12/2024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198403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186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37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10/12/2024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7.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415498"/>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CAMPAIGN </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800">
              <a:latin typeface="Lucida Sans" panose="020B0602030504020204" pitchFamily="34" charset="0"/>
            </a:endParaRP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a:latin typeface="Lucida Sans" panose="020B0602030504020204" pitchFamily="34" charset="0"/>
              </a:rPr>
              <a:t>TRAC Campaign</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1210969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www.nhs.uk/every-mind-matters/mental-health-issues/stress/" TargetMode="External"/><Relationship Id="rId2" Type="http://schemas.openxmlformats.org/officeDocument/2006/relationships/hyperlink" Target="https://iris.who.int/bitstream/handle/10665/331901/9789240003910-eng.pdf?sequence=1" TargetMode="External"/><Relationship Id="rId1" Type="http://schemas.openxmlformats.org/officeDocument/2006/relationships/slideLayout" Target="../slideLayouts/slideLayout25.xml"/><Relationship Id="rId6" Type="http://schemas.openxmlformats.org/officeDocument/2006/relationships/image" Target="../media/image19.jpeg"/><Relationship Id="rId5" Type="http://schemas.openxmlformats.org/officeDocument/2006/relationships/hyperlink" Target="https://thesleepcharity.org.uk/" TargetMode="External"/><Relationship Id="rId4" Type="http://schemas.openxmlformats.org/officeDocument/2006/relationships/hyperlink" Target="https://www.nhs.uk/live-wel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hyperlink" Target="https://www.vecteezy.com/vector-art/102616-healthy-mind-map" TargetMode="External"/><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hyperlink" Target="https://www.byronnutrition.com/single-post/dr-marcus-ranney-article-review" TargetMode="External"/><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hyperlink" Target="https://www.nhs.uk/live-well/eat-well/" TargetMode="External"/><Relationship Id="rId2" Type="http://schemas.openxmlformats.org/officeDocument/2006/relationships/image" Target="../media/image11.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hyperlink" Target="https://l.instagram.com/?u=http%3A%2F%2Fmhwithkanishka.com%2F&amp;e=AT2UUbqiXgB7_iIFNnqCNuOeyQzkSae15E4PfGZGG0TJDluVjOiayO9JRih-3U8UsUS5cmQjS3UdkuEUQ6htAH1jci4vFCdI" TargetMode="External"/><Relationship Id="rId2" Type="http://schemas.openxmlformats.org/officeDocument/2006/relationships/image" Target="../media/image13.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thesleepcharity.org.uk/" TargetMode="External"/><Relationship Id="rId1" Type="http://schemas.openxmlformats.org/officeDocument/2006/relationships/slideLayout" Target="../slideLayouts/slideLayout25.xml"/><Relationship Id="rId4" Type="http://schemas.openxmlformats.org/officeDocument/2006/relationships/hyperlink" Target="https://l.instagram.com/?u=http%3A%2F%2Fmhwithkanishka.com%2F&amp;e=AT2UUbqiXgB7_iIFNnqCNuOeyQzkSae15E4PfGZGG0TJDluVjOiayO9JRih-3U8UsUS5cmQjS3UdkuEUQ6htAH1jci4vFCdI"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26808" y="2730501"/>
            <a:ext cx="6679457" cy="698499"/>
          </a:xfrm>
        </p:spPr>
        <p:txBody>
          <a:bodyPr/>
          <a:lstStyle/>
          <a:p>
            <a:r>
              <a:rPr lang="en-GB">
                <a:solidFill>
                  <a:schemeClr val="tx1"/>
                </a:solidFill>
              </a:rPr>
              <a:t>Healthy Living</a:t>
            </a:r>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CD6C9-66B6-EC37-5107-C1CAE9BC9A10}"/>
              </a:ext>
            </a:extLst>
          </p:cNvPr>
          <p:cNvSpPr>
            <a:spLocks noGrp="1"/>
          </p:cNvSpPr>
          <p:nvPr>
            <p:ph type="title"/>
          </p:nvPr>
        </p:nvSpPr>
        <p:spPr/>
        <p:txBody>
          <a:bodyPr/>
          <a:lstStyle/>
          <a:p>
            <a:r>
              <a:rPr lang="en-GB"/>
              <a:t> </a:t>
            </a:r>
            <a:r>
              <a:rPr lang="en-GB" sz="3600"/>
              <a:t>Festive Pitfalls</a:t>
            </a:r>
            <a:endParaRPr lang="en-GB"/>
          </a:p>
        </p:txBody>
      </p:sp>
      <p:pic>
        <p:nvPicPr>
          <p:cNvPr id="12" name="Content Placeholder 11">
            <a:extLst>
              <a:ext uri="{FF2B5EF4-FFF2-40B4-BE49-F238E27FC236}">
                <a16:creationId xmlns:a16="http://schemas.microsoft.com/office/drawing/2014/main" id="{15CF3671-CA02-75F1-0B69-924C6F9292AD}"/>
              </a:ext>
            </a:extLst>
          </p:cNvPr>
          <p:cNvPicPr>
            <a:picLocks noGrp="1" noChangeAspect="1"/>
          </p:cNvPicPr>
          <p:nvPr>
            <p:ph idx="1"/>
          </p:nvPr>
        </p:nvPicPr>
        <p:blipFill>
          <a:blip r:embed="rId2"/>
          <a:stretch>
            <a:fillRect/>
          </a:stretch>
        </p:blipFill>
        <p:spPr>
          <a:xfrm>
            <a:off x="2458297" y="1743345"/>
            <a:ext cx="7885004" cy="4168880"/>
          </a:xfrm>
        </p:spPr>
      </p:pic>
      <p:sp>
        <p:nvSpPr>
          <p:cNvPr id="13" name="TextBox 12">
            <a:extLst>
              <a:ext uri="{FF2B5EF4-FFF2-40B4-BE49-F238E27FC236}">
                <a16:creationId xmlns:a16="http://schemas.microsoft.com/office/drawing/2014/main" id="{97444288-1D86-6365-388A-4D91E834AF31}"/>
              </a:ext>
            </a:extLst>
          </p:cNvPr>
          <p:cNvSpPr txBox="1"/>
          <p:nvPr/>
        </p:nvSpPr>
        <p:spPr>
          <a:xfrm>
            <a:off x="6400799" y="5696781"/>
            <a:ext cx="5297864" cy="215444"/>
          </a:xfrm>
          <a:prstGeom prst="rect">
            <a:avLst/>
          </a:prstGeom>
          <a:noFill/>
        </p:spPr>
        <p:txBody>
          <a:bodyPr wrap="square" rtlCol="0">
            <a:spAutoFit/>
          </a:bodyPr>
          <a:lstStyle/>
          <a:p>
            <a:r>
              <a:rPr lang="en-GB" sz="800"/>
              <a:t>https://www.time4sleep.co.uk/blog/santas-festive-check-up-the-health-risks-of-santas-all-nighter</a:t>
            </a:r>
          </a:p>
        </p:txBody>
      </p:sp>
    </p:spTree>
    <p:extLst>
      <p:ext uri="{BB962C8B-B14F-4D97-AF65-F5344CB8AC3E}">
        <p14:creationId xmlns:p14="http://schemas.microsoft.com/office/powerpoint/2010/main" val="3761414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F391F-487C-7241-964D-67D9DF9C9230}"/>
              </a:ext>
            </a:extLst>
          </p:cNvPr>
          <p:cNvSpPr>
            <a:spLocks noGrp="1"/>
          </p:cNvSpPr>
          <p:nvPr>
            <p:ph type="title"/>
          </p:nvPr>
        </p:nvSpPr>
        <p:spPr/>
        <p:txBody>
          <a:bodyPr/>
          <a:lstStyle/>
          <a:p>
            <a:r>
              <a:rPr lang="en-GB"/>
              <a:t>Staying Healthy at Christmas</a:t>
            </a:r>
          </a:p>
        </p:txBody>
      </p:sp>
      <p:sp>
        <p:nvSpPr>
          <p:cNvPr id="3" name="Content Placeholder 2">
            <a:extLst>
              <a:ext uri="{FF2B5EF4-FFF2-40B4-BE49-F238E27FC236}">
                <a16:creationId xmlns:a16="http://schemas.microsoft.com/office/drawing/2014/main" id="{49046A94-8001-7623-603F-AD87072C5755}"/>
              </a:ext>
            </a:extLst>
          </p:cNvPr>
          <p:cNvSpPr>
            <a:spLocks noGrp="1"/>
          </p:cNvSpPr>
          <p:nvPr>
            <p:ph idx="1"/>
          </p:nvPr>
        </p:nvSpPr>
        <p:spPr>
          <a:xfrm>
            <a:off x="838199" y="1825625"/>
            <a:ext cx="10983013" cy="2275035"/>
          </a:xfrm>
        </p:spPr>
        <p:txBody>
          <a:bodyPr>
            <a:normAutofit fontScale="25000" lnSpcReduction="20000"/>
          </a:bodyPr>
          <a:lstStyle/>
          <a:p>
            <a:pPr marL="0" indent="0">
              <a:lnSpc>
                <a:spcPct val="120000"/>
              </a:lnSpc>
              <a:buNone/>
            </a:pPr>
            <a:r>
              <a:rPr lang="en-GB" sz="6400">
                <a:latin typeface="+mn-lt"/>
              </a:rPr>
              <a:t>Don’t be like Santa! Try to limit the impact Christmas has on your health.</a:t>
            </a:r>
          </a:p>
          <a:p>
            <a:pPr marL="0" indent="0">
              <a:lnSpc>
                <a:spcPct val="120000"/>
              </a:lnSpc>
              <a:buNone/>
            </a:pPr>
            <a:endParaRPr lang="en-GB" sz="6400">
              <a:latin typeface="+mn-lt"/>
            </a:endParaRPr>
          </a:p>
          <a:p>
            <a:pPr>
              <a:lnSpc>
                <a:spcPct val="120000"/>
              </a:lnSpc>
              <a:spcBef>
                <a:spcPts val="600"/>
              </a:spcBef>
            </a:pPr>
            <a:r>
              <a:rPr lang="en-GB" sz="6400">
                <a:latin typeface="+mn-lt"/>
              </a:rPr>
              <a:t>Enjoy your mulled wine but remember to drink plenty of water and be mindful when driving the next day.</a:t>
            </a:r>
          </a:p>
          <a:p>
            <a:pPr>
              <a:lnSpc>
                <a:spcPct val="120000"/>
              </a:lnSpc>
              <a:spcBef>
                <a:spcPts val="600"/>
              </a:spcBef>
            </a:pPr>
            <a:r>
              <a:rPr lang="en-GB" sz="6400">
                <a:latin typeface="+mn-lt"/>
              </a:rPr>
              <a:t>Fill up on veg while you are feasting.</a:t>
            </a:r>
          </a:p>
          <a:p>
            <a:pPr>
              <a:lnSpc>
                <a:spcPct val="120000"/>
              </a:lnSpc>
              <a:spcBef>
                <a:spcPts val="600"/>
              </a:spcBef>
            </a:pPr>
            <a:r>
              <a:rPr lang="en-GB" sz="6400">
                <a:latin typeface="+mn-lt"/>
              </a:rPr>
              <a:t>Snack on some Christmas favourites – Satsumas, chestnuts and dried fruit.</a:t>
            </a:r>
          </a:p>
          <a:p>
            <a:pPr>
              <a:lnSpc>
                <a:spcPct val="120000"/>
              </a:lnSpc>
              <a:spcBef>
                <a:spcPts val="600"/>
              </a:spcBef>
            </a:pPr>
            <a:r>
              <a:rPr lang="en-GB" sz="6400">
                <a:latin typeface="+mn-lt"/>
              </a:rPr>
              <a:t>Enjoy some Winter walks with family and friends to help build up an appetite.</a:t>
            </a:r>
          </a:p>
          <a:p>
            <a:endParaRPr lang="en-GB"/>
          </a:p>
          <a:p>
            <a:endParaRPr lang="en-GB"/>
          </a:p>
          <a:p>
            <a:endParaRPr lang="en-GB"/>
          </a:p>
          <a:p>
            <a:endParaRPr lang="en-GB"/>
          </a:p>
          <a:p>
            <a:endParaRPr lang="en-GB"/>
          </a:p>
          <a:p>
            <a:pPr marL="0" indent="0">
              <a:buNone/>
            </a:pPr>
            <a:r>
              <a:rPr lang="en-GB"/>
              <a:t> </a:t>
            </a:r>
          </a:p>
        </p:txBody>
      </p:sp>
      <p:pic>
        <p:nvPicPr>
          <p:cNvPr id="5" name="Picture 4">
            <a:extLst>
              <a:ext uri="{FF2B5EF4-FFF2-40B4-BE49-F238E27FC236}">
                <a16:creationId xmlns:a16="http://schemas.microsoft.com/office/drawing/2014/main" id="{D96DC089-CDCC-58BB-0DC4-FA45AB421745}"/>
              </a:ext>
            </a:extLst>
          </p:cNvPr>
          <p:cNvPicPr>
            <a:picLocks noChangeAspect="1"/>
          </p:cNvPicPr>
          <p:nvPr/>
        </p:nvPicPr>
        <p:blipFill>
          <a:blip r:embed="rId2"/>
          <a:stretch>
            <a:fillRect/>
          </a:stretch>
        </p:blipFill>
        <p:spPr>
          <a:xfrm>
            <a:off x="8465270" y="3912578"/>
            <a:ext cx="3443287" cy="2023174"/>
          </a:xfrm>
          <a:prstGeom prst="rect">
            <a:avLst/>
          </a:prstGeom>
        </p:spPr>
      </p:pic>
      <p:sp>
        <p:nvSpPr>
          <p:cNvPr id="6" name="TextBox 5">
            <a:extLst>
              <a:ext uri="{FF2B5EF4-FFF2-40B4-BE49-F238E27FC236}">
                <a16:creationId xmlns:a16="http://schemas.microsoft.com/office/drawing/2014/main" id="{4011139E-9943-B546-C174-99B1B352DE50}"/>
              </a:ext>
            </a:extLst>
          </p:cNvPr>
          <p:cNvSpPr txBox="1"/>
          <p:nvPr/>
        </p:nvSpPr>
        <p:spPr>
          <a:xfrm>
            <a:off x="838200" y="3912578"/>
            <a:ext cx="7627070" cy="2945422"/>
          </a:xfrm>
          <a:prstGeom prst="rect">
            <a:avLst/>
          </a:prstGeom>
          <a:noFill/>
        </p:spPr>
        <p:txBody>
          <a:bodyPr wrap="square" rtlCol="0">
            <a:spAutoFit/>
          </a:bodyPr>
          <a:lstStyle/>
          <a:p>
            <a:pPr marL="285750" indent="-285750">
              <a:lnSpc>
                <a:spcPct val="120000"/>
              </a:lnSpc>
              <a:spcBef>
                <a:spcPts val="600"/>
              </a:spcBef>
              <a:buFont typeface="Arial" panose="020B0604020202020204" pitchFamily="34" charset="0"/>
              <a:buChar char="•"/>
            </a:pPr>
            <a:r>
              <a:rPr lang="en-GB" sz="1600"/>
              <a:t>Experiment with healthy recipes using your Christmas leftovers.</a:t>
            </a:r>
          </a:p>
          <a:p>
            <a:pPr marL="285750" indent="-285750">
              <a:lnSpc>
                <a:spcPct val="120000"/>
              </a:lnSpc>
              <a:spcBef>
                <a:spcPts val="600"/>
              </a:spcBef>
              <a:buFont typeface="Arial" panose="020B0604020202020204" pitchFamily="34" charset="0"/>
              <a:buChar char="•"/>
            </a:pPr>
            <a:r>
              <a:rPr lang="en-GB" sz="1600"/>
              <a:t>Late nights are an inevitable part of the Christmas season but that shouldn’t be a worry. Regardless of how late you go to bed, aim to get up at the same time each morning.</a:t>
            </a:r>
          </a:p>
          <a:p>
            <a:pPr marL="285750" indent="-285750">
              <a:lnSpc>
                <a:spcPct val="120000"/>
              </a:lnSpc>
              <a:spcBef>
                <a:spcPts val="600"/>
              </a:spcBef>
              <a:buFont typeface="Arial" panose="020B0604020202020204" pitchFamily="34" charset="0"/>
              <a:buChar char="•"/>
            </a:pPr>
            <a:r>
              <a:rPr lang="en-GB" sz="1600"/>
              <a:t>Use time off work to start a new hobby you can take into the New Year.</a:t>
            </a:r>
          </a:p>
          <a:p>
            <a:pPr marL="285750" indent="-285750">
              <a:lnSpc>
                <a:spcPct val="120000"/>
              </a:lnSpc>
              <a:spcBef>
                <a:spcPts val="600"/>
              </a:spcBef>
              <a:buFont typeface="Arial" panose="020B0604020202020204" pitchFamily="34" charset="0"/>
              <a:buChar char="•"/>
            </a:pPr>
            <a:r>
              <a:rPr lang="en-GB" sz="1600"/>
              <a:t>Try volunteering to benefit your community and give yourself a ‘feel good’ boost!</a:t>
            </a:r>
          </a:p>
          <a:p>
            <a:endParaRPr lang="en-GB"/>
          </a:p>
          <a:p>
            <a:endParaRPr lang="en-GB"/>
          </a:p>
        </p:txBody>
      </p:sp>
    </p:spTree>
    <p:extLst>
      <p:ext uri="{BB962C8B-B14F-4D97-AF65-F5344CB8AC3E}">
        <p14:creationId xmlns:p14="http://schemas.microsoft.com/office/powerpoint/2010/main" val="903969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8A06B-8CFB-EC77-7375-A4D3EE09A276}"/>
              </a:ext>
            </a:extLst>
          </p:cNvPr>
          <p:cNvSpPr>
            <a:spLocks noGrp="1"/>
          </p:cNvSpPr>
          <p:nvPr>
            <p:ph type="title"/>
          </p:nvPr>
        </p:nvSpPr>
        <p:spPr/>
        <p:txBody>
          <a:bodyPr/>
          <a:lstStyle/>
          <a:p>
            <a:r>
              <a:rPr lang="en-GB"/>
              <a:t>Useful links</a:t>
            </a:r>
          </a:p>
        </p:txBody>
      </p:sp>
      <p:sp>
        <p:nvSpPr>
          <p:cNvPr id="3" name="Content Placeholder 2">
            <a:extLst>
              <a:ext uri="{FF2B5EF4-FFF2-40B4-BE49-F238E27FC236}">
                <a16:creationId xmlns:a16="http://schemas.microsoft.com/office/drawing/2014/main" id="{C4626114-6167-157F-B809-D9E6B70FB0BC}"/>
              </a:ext>
            </a:extLst>
          </p:cNvPr>
          <p:cNvSpPr>
            <a:spLocks noGrp="1"/>
          </p:cNvSpPr>
          <p:nvPr>
            <p:ph idx="1"/>
          </p:nvPr>
        </p:nvSpPr>
        <p:spPr>
          <a:xfrm>
            <a:off x="838200" y="1825625"/>
            <a:ext cx="5695950" cy="4351338"/>
          </a:xfrm>
        </p:spPr>
        <p:txBody>
          <a:bodyPr/>
          <a:lstStyle/>
          <a:p>
            <a:r>
              <a:rPr lang="en-GB" sz="1600" dirty="0">
                <a:latin typeface="+mn-lt"/>
              </a:rPr>
              <a:t>The WHO </a:t>
            </a:r>
            <a:r>
              <a:rPr lang="en-GB" sz="1600" u="sng" dirty="0">
                <a:latin typeface="+mn-lt"/>
              </a:rPr>
              <a:t>I</a:t>
            </a:r>
            <a:r>
              <a:rPr lang="en-GB" sz="1600" u="sng" dirty="0">
                <a:latin typeface="+mn-lt"/>
                <a:hlinkClick r:id="rId2">
                  <a:extLst>
                    <a:ext uri="{A12FA001-AC4F-418D-AE19-62706E023703}">
                      <ahyp:hlinkClr xmlns:ahyp="http://schemas.microsoft.com/office/drawing/2018/hyperlinkcolor" val="tx"/>
                    </a:ext>
                  </a:extLst>
                </a:hlinkClick>
              </a:rPr>
              <a:t>llustrated Guide </a:t>
            </a:r>
            <a:r>
              <a:rPr lang="en-GB" sz="1600" u="sng" dirty="0">
                <a:latin typeface="+mn-lt"/>
              </a:rPr>
              <a:t>On Techniques For Dealing With Stress</a:t>
            </a:r>
          </a:p>
          <a:p>
            <a:r>
              <a:rPr lang="en-GB" sz="1600" dirty="0">
                <a:solidFill>
                  <a:srgbClr val="1F1F1F"/>
                </a:solidFill>
                <a:latin typeface="+mn-lt"/>
                <a:hlinkClick r:id="rId3"/>
              </a:rPr>
              <a:t>NHS Every Mind Matters website</a:t>
            </a:r>
            <a:endParaRPr lang="en-GB" sz="1600" dirty="0">
              <a:latin typeface="+mn-lt"/>
            </a:endParaRPr>
          </a:p>
          <a:p>
            <a:r>
              <a:rPr lang="en-GB" sz="1600" dirty="0">
                <a:latin typeface="+mn-lt"/>
                <a:hlinkClick r:id="rId4"/>
              </a:rPr>
              <a:t>NHS Live Well website</a:t>
            </a:r>
            <a:endParaRPr lang="en-GB" sz="1600" dirty="0">
              <a:latin typeface="+mn-lt"/>
            </a:endParaRPr>
          </a:p>
          <a:p>
            <a:r>
              <a:rPr lang="en-GB" sz="1600" dirty="0">
                <a:latin typeface="+mn-lt"/>
                <a:hlinkClick r:id="rId5"/>
              </a:rPr>
              <a:t>The Sleep Charity</a:t>
            </a:r>
            <a:endParaRPr lang="en-GB" sz="1600" dirty="0">
              <a:latin typeface="+mn-lt"/>
            </a:endParaRPr>
          </a:p>
          <a:p>
            <a:endParaRPr lang="en-GB" dirty="0"/>
          </a:p>
        </p:txBody>
      </p:sp>
      <p:pic>
        <p:nvPicPr>
          <p:cNvPr id="5122" name="Picture 2" descr="Christmas and mental health | Coping at Christmas - Priory">
            <a:extLst>
              <a:ext uri="{FF2B5EF4-FFF2-40B4-BE49-F238E27FC236}">
                <a16:creationId xmlns:a16="http://schemas.microsoft.com/office/drawing/2014/main" id="{41F536E5-245C-33AA-956A-8249DF1D6D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51524"/>
            <a:ext cx="5516563" cy="402628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8E6A8E8-7F48-8A1B-369F-8AF6F6B23FE7}"/>
              </a:ext>
            </a:extLst>
          </p:cNvPr>
          <p:cNvSpPr txBox="1"/>
          <p:nvPr/>
        </p:nvSpPr>
        <p:spPr>
          <a:xfrm>
            <a:off x="6315075" y="5703702"/>
            <a:ext cx="5962650" cy="215444"/>
          </a:xfrm>
          <a:prstGeom prst="rect">
            <a:avLst/>
          </a:prstGeom>
          <a:noFill/>
        </p:spPr>
        <p:txBody>
          <a:bodyPr wrap="square" rtlCol="0">
            <a:spAutoFit/>
          </a:bodyPr>
          <a:lstStyle/>
          <a:p>
            <a:r>
              <a:rPr lang="en-GB" sz="800"/>
              <a:t>https://www.priorygroup.com/mental-health/christmas-and-mental-health</a:t>
            </a:r>
          </a:p>
        </p:txBody>
      </p:sp>
    </p:spTree>
    <p:extLst>
      <p:ext uri="{BB962C8B-B14F-4D97-AF65-F5344CB8AC3E}">
        <p14:creationId xmlns:p14="http://schemas.microsoft.com/office/powerpoint/2010/main" val="884900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5"/>
            <a:ext cx="5929745" cy="4920275"/>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646331"/>
          </a:xfrm>
          <a:prstGeom prst="rect">
            <a:avLst/>
          </a:prstGeom>
        </p:spPr>
        <p:txBody>
          <a:bodyPr>
            <a:spAutoFit/>
          </a:bodyPr>
          <a:lstStyle/>
          <a:p>
            <a:pPr>
              <a:buNone/>
            </a:pPr>
            <a:r>
              <a:rPr lang="en-GB" dirty="0">
                <a:latin typeface="Lucida Sans" panose="020B0602030504020204" pitchFamily="34" charset="0"/>
              </a:rPr>
              <a:t>Summary of INT Incidents 2024 –</a:t>
            </a:r>
          </a:p>
          <a:p>
            <a:pPr>
              <a:buNone/>
            </a:pPr>
            <a:r>
              <a:rPr lang="en-GB" dirty="0">
                <a:latin typeface="Lucida Sans" panose="020B0602030504020204" pitchFamily="34" charset="0"/>
              </a:rPr>
              <a:t>January – Present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257B1D-C441-1EDE-671D-8D1DC253C20B}"/>
              </a:ext>
            </a:extLst>
          </p:cNvPr>
          <p:cNvPicPr>
            <a:picLocks noChangeAspect="1"/>
          </p:cNvPicPr>
          <p:nvPr/>
        </p:nvPicPr>
        <p:blipFill>
          <a:blip r:embed="rId2"/>
          <a:stretch>
            <a:fillRect/>
          </a:stretch>
        </p:blipFill>
        <p:spPr>
          <a:xfrm>
            <a:off x="6382693" y="1825625"/>
            <a:ext cx="5548960" cy="3581400"/>
          </a:xfrm>
          <a:prstGeom prst="rect">
            <a:avLst/>
          </a:prstGeom>
        </p:spPr>
      </p:pic>
      <p:sp>
        <p:nvSpPr>
          <p:cNvPr id="2" name="Title 1">
            <a:extLst>
              <a:ext uri="{FF2B5EF4-FFF2-40B4-BE49-F238E27FC236}">
                <a16:creationId xmlns:a16="http://schemas.microsoft.com/office/drawing/2014/main" id="{58B9B9AE-23DF-8AED-5AE5-590B7C820E4D}"/>
              </a:ext>
            </a:extLst>
          </p:cNvPr>
          <p:cNvSpPr>
            <a:spLocks noGrp="1"/>
          </p:cNvSpPr>
          <p:nvPr>
            <p:ph type="title"/>
          </p:nvPr>
        </p:nvSpPr>
        <p:spPr/>
        <p:txBody>
          <a:bodyPr/>
          <a:lstStyle/>
          <a:p>
            <a:r>
              <a:rPr lang="en-GB"/>
              <a:t>Healthy Living</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1"/>
          </p:nvPr>
        </p:nvSpPr>
        <p:spPr>
          <a:xfrm>
            <a:off x="838201" y="1825625"/>
            <a:ext cx="5544491" cy="4351338"/>
          </a:xfrm>
        </p:spPr>
        <p:txBody>
          <a:bodyPr>
            <a:normAutofit/>
          </a:bodyPr>
          <a:lstStyle/>
          <a:p>
            <a:pPr marL="0" indent="0">
              <a:lnSpc>
                <a:spcPct val="100000"/>
              </a:lnSpc>
              <a:spcBef>
                <a:spcPts val="0"/>
              </a:spcBef>
              <a:buNone/>
            </a:pPr>
            <a:r>
              <a:rPr lang="en-GB" sz="1600"/>
              <a:t>A healthy lifestyle is essential for maintaining overall wellbeing and enhancing your quality of life! There are many factors contributing towards overall health</a:t>
            </a:r>
          </a:p>
          <a:p>
            <a:pPr marL="0" indent="0">
              <a:lnSpc>
                <a:spcPct val="100000"/>
              </a:lnSpc>
              <a:spcBef>
                <a:spcPts val="0"/>
              </a:spcBef>
              <a:buNone/>
            </a:pPr>
            <a:r>
              <a:rPr lang="en-GB" sz="1600"/>
              <a:t>including:</a:t>
            </a:r>
          </a:p>
          <a:p>
            <a:pPr marL="0" indent="0">
              <a:lnSpc>
                <a:spcPct val="100000"/>
              </a:lnSpc>
              <a:spcBef>
                <a:spcPts val="600"/>
              </a:spcBef>
              <a:buNone/>
            </a:pPr>
            <a:endParaRPr lang="en-GB" sz="1600"/>
          </a:p>
          <a:p>
            <a:pPr>
              <a:lnSpc>
                <a:spcPct val="100000"/>
              </a:lnSpc>
              <a:spcBef>
                <a:spcPts val="600"/>
              </a:spcBef>
            </a:pPr>
            <a:r>
              <a:rPr lang="en-GB" sz="1600"/>
              <a:t>Diet</a:t>
            </a:r>
          </a:p>
          <a:p>
            <a:pPr>
              <a:lnSpc>
                <a:spcPct val="100000"/>
              </a:lnSpc>
              <a:spcBef>
                <a:spcPts val="600"/>
              </a:spcBef>
            </a:pPr>
            <a:r>
              <a:rPr lang="en-GB" sz="1600"/>
              <a:t>Activity Levels</a:t>
            </a:r>
          </a:p>
          <a:p>
            <a:pPr>
              <a:lnSpc>
                <a:spcPct val="100000"/>
              </a:lnSpc>
              <a:spcBef>
                <a:spcPts val="600"/>
              </a:spcBef>
            </a:pPr>
            <a:r>
              <a:rPr lang="en-GB" sz="1600"/>
              <a:t>Hours of sleep you get</a:t>
            </a:r>
          </a:p>
          <a:p>
            <a:pPr>
              <a:lnSpc>
                <a:spcPct val="100000"/>
              </a:lnSpc>
              <a:spcBef>
                <a:spcPts val="600"/>
              </a:spcBef>
            </a:pPr>
            <a:r>
              <a:rPr lang="en-GB" sz="1600"/>
              <a:t>The way you handle stress</a:t>
            </a:r>
          </a:p>
          <a:p>
            <a:pPr marL="0" indent="0">
              <a:lnSpc>
                <a:spcPct val="100000"/>
              </a:lnSpc>
              <a:spcBef>
                <a:spcPts val="600"/>
              </a:spcBef>
              <a:buNone/>
            </a:pPr>
            <a:endParaRPr lang="en-GB" sz="1600"/>
          </a:p>
          <a:p>
            <a:pPr marL="0" indent="0">
              <a:lnSpc>
                <a:spcPct val="100000"/>
              </a:lnSpc>
              <a:spcBef>
                <a:spcPts val="600"/>
              </a:spcBef>
              <a:buNone/>
            </a:pPr>
            <a:r>
              <a:rPr lang="en-GB" sz="1600"/>
              <a:t>Keeping these things in check will help you</a:t>
            </a:r>
          </a:p>
          <a:p>
            <a:pPr marL="0" indent="0">
              <a:lnSpc>
                <a:spcPct val="100000"/>
              </a:lnSpc>
              <a:spcBef>
                <a:spcPts val="600"/>
              </a:spcBef>
              <a:buNone/>
            </a:pPr>
            <a:r>
              <a:rPr lang="en-GB" sz="1600"/>
              <a:t>thrive and live life to your fullest potential.</a:t>
            </a:r>
          </a:p>
        </p:txBody>
      </p:sp>
      <p:sp>
        <p:nvSpPr>
          <p:cNvPr id="7" name="TextBox 6">
            <a:extLst>
              <a:ext uri="{FF2B5EF4-FFF2-40B4-BE49-F238E27FC236}">
                <a16:creationId xmlns:a16="http://schemas.microsoft.com/office/drawing/2014/main" id="{FE1C2E50-D7C9-45F3-533D-32AAC5B90F12}"/>
              </a:ext>
            </a:extLst>
          </p:cNvPr>
          <p:cNvSpPr txBox="1"/>
          <p:nvPr/>
        </p:nvSpPr>
        <p:spPr>
          <a:xfrm>
            <a:off x="6197273" y="5407025"/>
            <a:ext cx="5940758" cy="215444"/>
          </a:xfrm>
          <a:prstGeom prst="rect">
            <a:avLst/>
          </a:prstGeom>
          <a:noFill/>
        </p:spPr>
        <p:txBody>
          <a:bodyPr wrap="square" rtlCol="0">
            <a:spAutoFit/>
          </a:bodyPr>
          <a:lstStyle/>
          <a:p>
            <a:r>
              <a:rPr lang="en-GB" sz="800">
                <a:hlinkClick r:id="rId3"/>
              </a:rPr>
              <a:t>Healthy Mind Map 102616 Vector Art at </a:t>
            </a:r>
            <a:r>
              <a:rPr lang="en-GB" sz="800" err="1">
                <a:hlinkClick r:id="rId3"/>
              </a:rPr>
              <a:t>Vecteezy</a:t>
            </a:r>
            <a:endParaRPr lang="en-GB" sz="800"/>
          </a:p>
        </p:txBody>
      </p:sp>
    </p:spTree>
    <p:extLst>
      <p:ext uri="{BB962C8B-B14F-4D97-AF65-F5344CB8AC3E}">
        <p14:creationId xmlns:p14="http://schemas.microsoft.com/office/powerpoint/2010/main" val="2425096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9768A-1883-BA74-48E1-4971CFA4ED21}"/>
              </a:ext>
            </a:extLst>
          </p:cNvPr>
          <p:cNvSpPr>
            <a:spLocks noGrp="1"/>
          </p:cNvSpPr>
          <p:nvPr>
            <p:ph type="title"/>
          </p:nvPr>
        </p:nvSpPr>
        <p:spPr/>
        <p:txBody>
          <a:bodyPr/>
          <a:lstStyle/>
          <a:p>
            <a:r>
              <a:rPr lang="en-GB"/>
              <a:t>Balanced Diet</a:t>
            </a:r>
          </a:p>
        </p:txBody>
      </p:sp>
      <p:sp>
        <p:nvSpPr>
          <p:cNvPr id="3" name="Content Placeholder 2">
            <a:extLst>
              <a:ext uri="{FF2B5EF4-FFF2-40B4-BE49-F238E27FC236}">
                <a16:creationId xmlns:a16="http://schemas.microsoft.com/office/drawing/2014/main" id="{B5251909-69F2-8593-15EF-72D40E170811}"/>
              </a:ext>
            </a:extLst>
          </p:cNvPr>
          <p:cNvSpPr>
            <a:spLocks noGrp="1"/>
          </p:cNvSpPr>
          <p:nvPr>
            <p:ph idx="1"/>
          </p:nvPr>
        </p:nvSpPr>
        <p:spPr>
          <a:xfrm>
            <a:off x="629817" y="1841066"/>
            <a:ext cx="6904457" cy="4351338"/>
          </a:xfrm>
        </p:spPr>
        <p:txBody>
          <a:bodyPr>
            <a:normAutofit/>
          </a:bodyPr>
          <a:lstStyle/>
          <a:p>
            <a:pPr marL="0" indent="0">
              <a:lnSpc>
                <a:spcPct val="100000"/>
              </a:lnSpc>
              <a:spcBef>
                <a:spcPts val="600"/>
              </a:spcBef>
              <a:buNone/>
            </a:pPr>
            <a:r>
              <a:rPr lang="en-GB" sz="1600" b="0" i="0" dirty="0">
                <a:effectLst/>
                <a:latin typeface="+mn-lt"/>
              </a:rPr>
              <a:t>Opting for a balanced and varied diet is an important step towards a happy and healthy lifestyle. A balanced diet:</a:t>
            </a:r>
          </a:p>
          <a:p>
            <a:pPr marL="0" indent="0">
              <a:lnSpc>
                <a:spcPct val="100000"/>
              </a:lnSpc>
              <a:spcBef>
                <a:spcPts val="600"/>
              </a:spcBef>
              <a:buNone/>
            </a:pPr>
            <a:endParaRPr lang="en-GB" sz="1600" b="0" i="0" dirty="0">
              <a:effectLst/>
              <a:latin typeface="+mn-lt"/>
            </a:endParaRPr>
          </a:p>
          <a:p>
            <a:pPr>
              <a:lnSpc>
                <a:spcPct val="100000"/>
              </a:lnSpc>
              <a:spcBef>
                <a:spcPts val="600"/>
              </a:spcBef>
            </a:pPr>
            <a:r>
              <a:rPr lang="en-GB" sz="1600" b="0" i="0" dirty="0">
                <a:effectLst/>
                <a:latin typeface="+mn-lt"/>
              </a:rPr>
              <a:t>Is vital for boosting immunity and development.</a:t>
            </a:r>
          </a:p>
          <a:p>
            <a:pPr>
              <a:lnSpc>
                <a:spcPct val="100000"/>
              </a:lnSpc>
              <a:spcBef>
                <a:spcPts val="600"/>
              </a:spcBef>
            </a:pPr>
            <a:r>
              <a:rPr lang="en-GB" sz="1600" dirty="0">
                <a:latin typeface="+mn-lt"/>
              </a:rPr>
              <a:t>Can protect you</a:t>
            </a:r>
            <a:r>
              <a:rPr lang="en-GB" sz="1600" b="0" i="0" dirty="0">
                <a:effectLst/>
                <a:latin typeface="+mn-lt"/>
              </a:rPr>
              <a:t> against a range of diseases such as obesity, diabetes, cardiovascular diseases, some types of cancer and skeletal conditions.</a:t>
            </a:r>
          </a:p>
          <a:p>
            <a:pPr>
              <a:lnSpc>
                <a:spcPct val="100000"/>
              </a:lnSpc>
              <a:spcBef>
                <a:spcPts val="600"/>
              </a:spcBef>
            </a:pPr>
            <a:r>
              <a:rPr lang="en-GB" sz="1600" dirty="0">
                <a:latin typeface="+mn-lt"/>
              </a:rPr>
              <a:t>Contributes </a:t>
            </a:r>
            <a:r>
              <a:rPr lang="en-GB" sz="1600" b="0" i="0" dirty="0">
                <a:effectLst/>
                <a:latin typeface="+mn-lt"/>
              </a:rPr>
              <a:t>to a healthy body weight.</a:t>
            </a:r>
          </a:p>
          <a:p>
            <a:pPr>
              <a:lnSpc>
                <a:spcPct val="100000"/>
              </a:lnSpc>
              <a:spcBef>
                <a:spcPts val="600"/>
              </a:spcBef>
            </a:pPr>
            <a:r>
              <a:rPr lang="en-GB" sz="1600" dirty="0">
                <a:latin typeface="+mn-lt"/>
              </a:rPr>
              <a:t>C</a:t>
            </a:r>
            <a:r>
              <a:rPr lang="en-GB" sz="1600" b="0" i="0" dirty="0">
                <a:effectLst/>
                <a:latin typeface="+mn-lt"/>
              </a:rPr>
              <a:t>an help protect your teeth.</a:t>
            </a:r>
          </a:p>
          <a:p>
            <a:pPr>
              <a:lnSpc>
                <a:spcPct val="100000"/>
              </a:lnSpc>
              <a:spcBef>
                <a:spcPts val="600"/>
              </a:spcBef>
            </a:pPr>
            <a:r>
              <a:rPr lang="en-GB" sz="1600" dirty="0">
                <a:latin typeface="+mn-lt"/>
              </a:rPr>
              <a:t>K</a:t>
            </a:r>
            <a:r>
              <a:rPr lang="en-GB" sz="1600" b="0" i="0" dirty="0">
                <a:effectLst/>
                <a:latin typeface="+mn-lt"/>
              </a:rPr>
              <a:t>eeps energy levels high.</a:t>
            </a:r>
          </a:p>
          <a:p>
            <a:pPr>
              <a:lnSpc>
                <a:spcPct val="100000"/>
              </a:lnSpc>
              <a:spcBef>
                <a:spcPts val="600"/>
              </a:spcBef>
            </a:pPr>
            <a:r>
              <a:rPr lang="en-GB" sz="1600" dirty="0">
                <a:latin typeface="+mn-lt"/>
              </a:rPr>
              <a:t>Promotes happiness!</a:t>
            </a:r>
            <a:endParaRPr lang="en-GB" sz="1600" b="0" i="0" dirty="0">
              <a:effectLst/>
              <a:latin typeface="+mn-lt"/>
            </a:endParaRPr>
          </a:p>
          <a:p>
            <a:pPr marL="0" indent="0">
              <a:buNone/>
            </a:pPr>
            <a:endParaRPr lang="en-GB" dirty="0"/>
          </a:p>
        </p:txBody>
      </p:sp>
      <p:pic>
        <p:nvPicPr>
          <p:cNvPr id="7" name="Picture 6">
            <a:extLst>
              <a:ext uri="{FF2B5EF4-FFF2-40B4-BE49-F238E27FC236}">
                <a16:creationId xmlns:a16="http://schemas.microsoft.com/office/drawing/2014/main" id="{76B3986D-021D-BB8D-03C2-E1FF1FB6B1F9}"/>
              </a:ext>
            </a:extLst>
          </p:cNvPr>
          <p:cNvPicPr>
            <a:picLocks noChangeAspect="1"/>
          </p:cNvPicPr>
          <p:nvPr/>
        </p:nvPicPr>
        <p:blipFill>
          <a:blip r:embed="rId2"/>
          <a:stretch>
            <a:fillRect/>
          </a:stretch>
        </p:blipFill>
        <p:spPr>
          <a:xfrm>
            <a:off x="7929712" y="1943100"/>
            <a:ext cx="2879664" cy="3771900"/>
          </a:xfrm>
          <a:prstGeom prst="rect">
            <a:avLst/>
          </a:prstGeom>
        </p:spPr>
      </p:pic>
      <p:sp>
        <p:nvSpPr>
          <p:cNvPr id="4" name="TextBox 3">
            <a:extLst>
              <a:ext uri="{FF2B5EF4-FFF2-40B4-BE49-F238E27FC236}">
                <a16:creationId xmlns:a16="http://schemas.microsoft.com/office/drawing/2014/main" id="{6788C784-E480-758C-D5E0-60B46746A2CD}"/>
              </a:ext>
            </a:extLst>
          </p:cNvPr>
          <p:cNvSpPr txBox="1"/>
          <p:nvPr/>
        </p:nvSpPr>
        <p:spPr>
          <a:xfrm>
            <a:off x="7929712" y="5761640"/>
            <a:ext cx="6094428" cy="215444"/>
          </a:xfrm>
          <a:prstGeom prst="rect">
            <a:avLst/>
          </a:prstGeom>
          <a:noFill/>
        </p:spPr>
        <p:txBody>
          <a:bodyPr wrap="square">
            <a:spAutoFit/>
          </a:bodyPr>
          <a:lstStyle/>
          <a:p>
            <a:r>
              <a:rPr lang="en-GB" sz="800" dirty="0" err="1">
                <a:hlinkClick r:id="rId3"/>
              </a:rPr>
              <a:t>Dr.</a:t>
            </a:r>
            <a:r>
              <a:rPr lang="en-GB" sz="800" dirty="0">
                <a:hlinkClick r:id="rId3"/>
              </a:rPr>
              <a:t> Marcus Ranney: Article Review</a:t>
            </a:r>
            <a:endParaRPr lang="en-GB" sz="800" dirty="0"/>
          </a:p>
        </p:txBody>
      </p:sp>
    </p:spTree>
    <p:extLst>
      <p:ext uri="{BB962C8B-B14F-4D97-AF65-F5344CB8AC3E}">
        <p14:creationId xmlns:p14="http://schemas.microsoft.com/office/powerpoint/2010/main" val="322921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2AA4B3-6042-31E4-6EE0-45457BA515ED}"/>
              </a:ext>
            </a:extLst>
          </p:cNvPr>
          <p:cNvPicPr>
            <a:picLocks noChangeAspect="1"/>
          </p:cNvPicPr>
          <p:nvPr/>
        </p:nvPicPr>
        <p:blipFill>
          <a:blip r:embed="rId2">
            <a:alphaModFix amt="37000"/>
          </a:blip>
          <a:stretch>
            <a:fillRect/>
          </a:stretch>
        </p:blipFill>
        <p:spPr>
          <a:xfrm>
            <a:off x="6096000" y="2942432"/>
            <a:ext cx="6015374" cy="3225006"/>
          </a:xfrm>
          <a:prstGeom prst="rect">
            <a:avLst/>
          </a:prstGeom>
        </p:spPr>
      </p:pic>
      <p:sp>
        <p:nvSpPr>
          <p:cNvPr id="2" name="Title 1">
            <a:extLst>
              <a:ext uri="{FF2B5EF4-FFF2-40B4-BE49-F238E27FC236}">
                <a16:creationId xmlns:a16="http://schemas.microsoft.com/office/drawing/2014/main" id="{1EC9C5ED-2E77-D0E3-6F55-6ECE8068BC39}"/>
              </a:ext>
            </a:extLst>
          </p:cNvPr>
          <p:cNvSpPr>
            <a:spLocks noGrp="1"/>
          </p:cNvSpPr>
          <p:nvPr>
            <p:ph type="title"/>
          </p:nvPr>
        </p:nvSpPr>
        <p:spPr/>
        <p:txBody>
          <a:bodyPr/>
          <a:lstStyle/>
          <a:p>
            <a:r>
              <a:rPr lang="en-GB"/>
              <a:t>Healthy Eating Tips</a:t>
            </a:r>
          </a:p>
        </p:txBody>
      </p:sp>
      <p:sp>
        <p:nvSpPr>
          <p:cNvPr id="3" name="Content Placeholder 2">
            <a:extLst>
              <a:ext uri="{FF2B5EF4-FFF2-40B4-BE49-F238E27FC236}">
                <a16:creationId xmlns:a16="http://schemas.microsoft.com/office/drawing/2014/main" id="{3A14B263-5DD9-73CF-D9D9-6ECA6D95BCCB}"/>
              </a:ext>
            </a:extLst>
          </p:cNvPr>
          <p:cNvSpPr>
            <a:spLocks noGrp="1"/>
          </p:cNvSpPr>
          <p:nvPr>
            <p:ph idx="1"/>
          </p:nvPr>
        </p:nvSpPr>
        <p:spPr>
          <a:xfrm>
            <a:off x="838200" y="1816100"/>
            <a:ext cx="9877425" cy="4351338"/>
          </a:xfrm>
        </p:spPr>
        <p:txBody>
          <a:bodyPr/>
          <a:lstStyle/>
          <a:p>
            <a:pPr>
              <a:lnSpc>
                <a:spcPct val="100000"/>
              </a:lnSpc>
              <a:spcBef>
                <a:spcPts val="600"/>
              </a:spcBef>
            </a:pPr>
            <a:r>
              <a:rPr lang="en-GB" sz="1600">
                <a:latin typeface="+mn-lt"/>
              </a:rPr>
              <a:t>Plan – Plan your meals in advance and only buy what is on your list. This is good for your health and budget.</a:t>
            </a:r>
          </a:p>
          <a:p>
            <a:pPr>
              <a:lnSpc>
                <a:spcPct val="100000"/>
              </a:lnSpc>
              <a:spcBef>
                <a:spcPts val="600"/>
              </a:spcBef>
            </a:pPr>
            <a:r>
              <a:rPr lang="en-GB" sz="1600">
                <a:latin typeface="+mn-lt"/>
              </a:rPr>
              <a:t>Cook at home – Cooking at home gives you control over what goes into your food. Cooking (and eating) helps bring families and friends together, encourages communication and improves mental wellbeing.</a:t>
            </a:r>
          </a:p>
          <a:p>
            <a:pPr>
              <a:lnSpc>
                <a:spcPct val="100000"/>
              </a:lnSpc>
              <a:spcBef>
                <a:spcPts val="600"/>
              </a:spcBef>
            </a:pPr>
            <a:r>
              <a:rPr lang="en-GB" sz="1600">
                <a:latin typeface="+mn-lt"/>
              </a:rPr>
              <a:t>Shop seasonally - This will give you a better flavour, improved health as well as positively impacting your community and the environment.</a:t>
            </a:r>
          </a:p>
          <a:p>
            <a:pPr>
              <a:lnSpc>
                <a:spcPct val="100000"/>
              </a:lnSpc>
              <a:spcBef>
                <a:spcPts val="600"/>
              </a:spcBef>
            </a:pPr>
            <a:r>
              <a:rPr lang="en-GB" sz="1600">
                <a:latin typeface="+mn-lt"/>
              </a:rPr>
              <a:t>‘Half Plate’ rule –  This is a simple rule for staying healthy. All you need to do is fill half your plate with fruit or veg at any given meal. </a:t>
            </a:r>
          </a:p>
          <a:p>
            <a:pPr>
              <a:lnSpc>
                <a:spcPct val="100000"/>
              </a:lnSpc>
              <a:spcBef>
                <a:spcPts val="600"/>
              </a:spcBef>
            </a:pPr>
            <a:r>
              <a:rPr lang="en-GB" sz="1600">
                <a:latin typeface="+mn-lt"/>
              </a:rPr>
              <a:t>Eat the rainbow - </a:t>
            </a:r>
            <a:r>
              <a:rPr lang="en-GB" sz="1600" b="0" i="0">
                <a:effectLst/>
                <a:latin typeface="+mn-lt"/>
              </a:rPr>
              <a:t>The best way to get all the required nutrients is to eat a variety of foods in different colours.</a:t>
            </a:r>
          </a:p>
          <a:p>
            <a:pPr marL="0" indent="0">
              <a:lnSpc>
                <a:spcPct val="100000"/>
              </a:lnSpc>
              <a:spcBef>
                <a:spcPts val="600"/>
              </a:spcBef>
              <a:buNone/>
            </a:pPr>
            <a:endParaRPr lang="en-GB" sz="1600" b="0" i="0">
              <a:effectLst/>
              <a:latin typeface="+mn-lt"/>
            </a:endParaRPr>
          </a:p>
          <a:p>
            <a:pPr marL="0" indent="0">
              <a:lnSpc>
                <a:spcPct val="100000"/>
              </a:lnSpc>
              <a:spcBef>
                <a:spcPts val="600"/>
              </a:spcBef>
              <a:buNone/>
            </a:pPr>
            <a:r>
              <a:rPr lang="en-GB" sz="1600">
                <a:latin typeface="+mn-lt"/>
              </a:rPr>
              <a:t>Remember that s</a:t>
            </a:r>
            <a:r>
              <a:rPr lang="en-GB" sz="1600" b="0" i="0">
                <a:effectLst/>
                <a:latin typeface="+mn-lt"/>
              </a:rPr>
              <a:t>mall changes can make a big difference to your diet and overall health. If you are interested in finding more information, the </a:t>
            </a:r>
            <a:r>
              <a:rPr lang="en-GB" sz="1600" b="0" i="0">
                <a:effectLst/>
                <a:latin typeface="+mn-lt"/>
                <a:hlinkClick r:id="rId3"/>
              </a:rPr>
              <a:t>NHS Eat Well </a:t>
            </a:r>
            <a:r>
              <a:rPr lang="en-GB" sz="1600" b="0" i="0">
                <a:effectLst/>
                <a:latin typeface="+mn-lt"/>
              </a:rPr>
              <a:t>page is a good place to start.</a:t>
            </a:r>
          </a:p>
          <a:p>
            <a:endParaRPr lang="en-GB" sz="1600">
              <a:latin typeface="+mn-lt"/>
            </a:endParaRPr>
          </a:p>
          <a:p>
            <a:endParaRPr lang="en-GB"/>
          </a:p>
        </p:txBody>
      </p:sp>
    </p:spTree>
    <p:extLst>
      <p:ext uri="{BB962C8B-B14F-4D97-AF65-F5344CB8AC3E}">
        <p14:creationId xmlns:p14="http://schemas.microsoft.com/office/powerpoint/2010/main" val="1434204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EBC3DD0-F314-3E9F-4A0C-CF60E867499A}"/>
              </a:ext>
            </a:extLst>
          </p:cNvPr>
          <p:cNvPicPr>
            <a:picLocks noChangeAspect="1"/>
          </p:cNvPicPr>
          <p:nvPr/>
        </p:nvPicPr>
        <p:blipFill>
          <a:blip r:embed="rId2">
            <a:alphaModFix amt="76000"/>
          </a:blip>
          <a:stretch>
            <a:fillRect/>
          </a:stretch>
        </p:blipFill>
        <p:spPr>
          <a:xfrm>
            <a:off x="7530501" y="1589071"/>
            <a:ext cx="4489165" cy="4199542"/>
          </a:xfrm>
          <a:prstGeom prst="rect">
            <a:avLst/>
          </a:prstGeom>
        </p:spPr>
      </p:pic>
      <p:sp>
        <p:nvSpPr>
          <p:cNvPr id="2" name="Title 1">
            <a:extLst>
              <a:ext uri="{FF2B5EF4-FFF2-40B4-BE49-F238E27FC236}">
                <a16:creationId xmlns:a16="http://schemas.microsoft.com/office/drawing/2014/main" id="{EF44ED81-5F80-8E0B-3009-94CA4C65451A}"/>
              </a:ext>
            </a:extLst>
          </p:cNvPr>
          <p:cNvSpPr>
            <a:spLocks noGrp="1"/>
          </p:cNvSpPr>
          <p:nvPr>
            <p:ph type="title"/>
          </p:nvPr>
        </p:nvSpPr>
        <p:spPr/>
        <p:txBody>
          <a:bodyPr/>
          <a:lstStyle/>
          <a:p>
            <a:r>
              <a:rPr lang="en-GB"/>
              <a:t>Keeping Active</a:t>
            </a:r>
          </a:p>
        </p:txBody>
      </p:sp>
      <p:sp>
        <p:nvSpPr>
          <p:cNvPr id="3" name="Content Placeholder 2">
            <a:extLst>
              <a:ext uri="{FF2B5EF4-FFF2-40B4-BE49-F238E27FC236}">
                <a16:creationId xmlns:a16="http://schemas.microsoft.com/office/drawing/2014/main" id="{922E52F4-3874-0C59-BD77-C00DEB1868B0}"/>
              </a:ext>
            </a:extLst>
          </p:cNvPr>
          <p:cNvSpPr>
            <a:spLocks noGrp="1"/>
          </p:cNvSpPr>
          <p:nvPr>
            <p:ph idx="1"/>
          </p:nvPr>
        </p:nvSpPr>
        <p:spPr>
          <a:xfrm>
            <a:off x="838200" y="1825625"/>
            <a:ext cx="8909115" cy="4351338"/>
          </a:xfrm>
        </p:spPr>
        <p:txBody>
          <a:bodyPr>
            <a:normAutofit/>
          </a:bodyPr>
          <a:lstStyle/>
          <a:p>
            <a:pPr marL="0" indent="0">
              <a:buNone/>
            </a:pPr>
            <a:r>
              <a:rPr lang="en-GB" sz="1600"/>
              <a:t>Staying physically active offers numerous benefits for the body and mind.</a:t>
            </a:r>
          </a:p>
          <a:p>
            <a:pPr marL="0" indent="0">
              <a:buNone/>
            </a:pPr>
            <a:endParaRPr lang="en-GB" sz="1600"/>
          </a:p>
          <a:p>
            <a:r>
              <a:rPr lang="en-GB" sz="1600"/>
              <a:t>Strengthens heart health and improves cardiovascular health.</a:t>
            </a:r>
          </a:p>
          <a:p>
            <a:r>
              <a:rPr lang="en-GB" sz="1600"/>
              <a:t>Helps with weight management.</a:t>
            </a:r>
          </a:p>
          <a:p>
            <a:r>
              <a:rPr lang="en-GB" sz="1600"/>
              <a:t>Creates stronger muscles and bones. </a:t>
            </a:r>
          </a:p>
          <a:p>
            <a:r>
              <a:rPr lang="en-GB" sz="1600"/>
              <a:t>Boosts your immune system – Regular activity enhances your body’s ability to fight infection.</a:t>
            </a:r>
          </a:p>
          <a:p>
            <a:r>
              <a:rPr lang="en-GB" sz="1600"/>
              <a:t>Enhances flexibility and balance - This is especially important as you age.</a:t>
            </a:r>
          </a:p>
          <a:p>
            <a:r>
              <a:rPr lang="en-GB" sz="1600"/>
              <a:t>Reduces stress – Exercise releases endorphins.</a:t>
            </a:r>
          </a:p>
          <a:p>
            <a:r>
              <a:rPr lang="en-GB" sz="1600"/>
              <a:t>Helps to regulate sleep. </a:t>
            </a:r>
          </a:p>
          <a:p>
            <a:pPr>
              <a:lnSpc>
                <a:spcPct val="100000"/>
              </a:lnSpc>
              <a:spcBef>
                <a:spcPts val="600"/>
              </a:spcBef>
            </a:pPr>
            <a:r>
              <a:rPr lang="en-GB" sz="1600"/>
              <a:t>Activity can come in many forms – going to the gym, planned group sports </a:t>
            </a:r>
          </a:p>
          <a:p>
            <a:pPr marL="179388" indent="0">
              <a:lnSpc>
                <a:spcPct val="100000"/>
              </a:lnSpc>
              <a:spcBef>
                <a:spcPts val="600"/>
              </a:spcBef>
              <a:buNone/>
            </a:pPr>
            <a:r>
              <a:rPr lang="en-GB" sz="1600"/>
              <a:t>or just being up on your feet.  Even a short walk is enough to have a positive effect on your body and mind. </a:t>
            </a:r>
          </a:p>
        </p:txBody>
      </p:sp>
    </p:spTree>
    <p:extLst>
      <p:ext uri="{BB962C8B-B14F-4D97-AF65-F5344CB8AC3E}">
        <p14:creationId xmlns:p14="http://schemas.microsoft.com/office/powerpoint/2010/main" val="272715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A4B6-4AB5-EA42-3DD0-AD5D00E906D7}"/>
              </a:ext>
            </a:extLst>
          </p:cNvPr>
          <p:cNvSpPr>
            <a:spLocks noGrp="1"/>
          </p:cNvSpPr>
          <p:nvPr>
            <p:ph type="title"/>
          </p:nvPr>
        </p:nvSpPr>
        <p:spPr/>
        <p:txBody>
          <a:bodyPr/>
          <a:lstStyle/>
          <a:p>
            <a:r>
              <a:rPr lang="en-GB"/>
              <a:t>Sleep</a:t>
            </a:r>
          </a:p>
        </p:txBody>
      </p:sp>
      <p:sp>
        <p:nvSpPr>
          <p:cNvPr id="3" name="Content Placeholder 2">
            <a:extLst>
              <a:ext uri="{FF2B5EF4-FFF2-40B4-BE49-F238E27FC236}">
                <a16:creationId xmlns:a16="http://schemas.microsoft.com/office/drawing/2014/main" id="{AA9D1708-606A-E6EF-B253-E8E7D4B1109F}"/>
              </a:ext>
            </a:extLst>
          </p:cNvPr>
          <p:cNvSpPr>
            <a:spLocks noGrp="1"/>
          </p:cNvSpPr>
          <p:nvPr>
            <p:ph idx="1"/>
          </p:nvPr>
        </p:nvSpPr>
        <p:spPr>
          <a:xfrm>
            <a:off x="838200" y="1825625"/>
            <a:ext cx="7598790" cy="4351338"/>
          </a:xfrm>
        </p:spPr>
        <p:txBody>
          <a:bodyPr>
            <a:normAutofit/>
          </a:bodyPr>
          <a:lstStyle/>
          <a:p>
            <a:pPr marL="0" indent="0">
              <a:lnSpc>
                <a:spcPct val="100000"/>
              </a:lnSpc>
              <a:spcBef>
                <a:spcPts val="600"/>
              </a:spcBef>
              <a:buNone/>
            </a:pPr>
            <a:r>
              <a:rPr lang="en-GB" sz="1600" dirty="0">
                <a:latin typeface="+mn-lt"/>
              </a:rPr>
              <a:t>Sleep impacts every system in your body. The way you feel while you are awake depends in part on what happens while you are sleeping. </a:t>
            </a:r>
          </a:p>
          <a:p>
            <a:pPr marL="0" indent="0">
              <a:lnSpc>
                <a:spcPct val="100000"/>
              </a:lnSpc>
              <a:spcBef>
                <a:spcPts val="600"/>
              </a:spcBef>
              <a:buNone/>
            </a:pPr>
            <a:r>
              <a:rPr lang="en-GB" sz="1600" dirty="0">
                <a:latin typeface="+mn-lt"/>
              </a:rPr>
              <a:t>A good night’s sleep:</a:t>
            </a:r>
          </a:p>
          <a:p>
            <a:pPr marL="0" indent="0">
              <a:lnSpc>
                <a:spcPct val="100000"/>
              </a:lnSpc>
              <a:spcBef>
                <a:spcPts val="600"/>
              </a:spcBef>
              <a:buNone/>
            </a:pPr>
            <a:endParaRPr lang="en-GB" sz="1600" dirty="0">
              <a:latin typeface="+mn-lt"/>
            </a:endParaRPr>
          </a:p>
          <a:p>
            <a:pPr>
              <a:lnSpc>
                <a:spcPct val="100000"/>
              </a:lnSpc>
              <a:spcBef>
                <a:spcPts val="600"/>
              </a:spcBef>
            </a:pPr>
            <a:r>
              <a:rPr lang="en-GB" sz="1600" dirty="0">
                <a:latin typeface="+mn-lt"/>
              </a:rPr>
              <a:t>Restores and repairs the body.</a:t>
            </a:r>
          </a:p>
          <a:p>
            <a:pPr>
              <a:lnSpc>
                <a:spcPct val="100000"/>
              </a:lnSpc>
              <a:spcBef>
                <a:spcPts val="600"/>
              </a:spcBef>
            </a:pPr>
            <a:r>
              <a:rPr lang="en-GB" sz="1600" dirty="0">
                <a:latin typeface="+mn-lt"/>
              </a:rPr>
              <a:t>Lowers blood pressure and supports heart health.</a:t>
            </a:r>
          </a:p>
          <a:p>
            <a:pPr>
              <a:lnSpc>
                <a:spcPct val="100000"/>
              </a:lnSpc>
              <a:spcBef>
                <a:spcPts val="600"/>
              </a:spcBef>
            </a:pPr>
            <a:r>
              <a:rPr lang="en-GB" sz="1600" dirty="0">
                <a:latin typeface="+mn-lt"/>
              </a:rPr>
              <a:t>Affects cognitive function. Proper sleep helps to prevents cognitive decline and reduces the risk of dementia.</a:t>
            </a:r>
          </a:p>
          <a:p>
            <a:pPr>
              <a:lnSpc>
                <a:spcPct val="100000"/>
              </a:lnSpc>
              <a:spcBef>
                <a:spcPts val="600"/>
              </a:spcBef>
            </a:pPr>
            <a:r>
              <a:rPr lang="en-GB" sz="1600" dirty="0">
                <a:latin typeface="+mn-lt"/>
              </a:rPr>
              <a:t>Boosts your immune system.</a:t>
            </a:r>
          </a:p>
          <a:p>
            <a:pPr>
              <a:lnSpc>
                <a:spcPct val="100000"/>
              </a:lnSpc>
              <a:spcBef>
                <a:spcPts val="600"/>
              </a:spcBef>
            </a:pPr>
            <a:r>
              <a:rPr lang="en-GB" sz="1600" dirty="0">
                <a:latin typeface="+mn-lt"/>
              </a:rPr>
              <a:t>Has a positive effect on your emotions.</a:t>
            </a:r>
          </a:p>
          <a:p>
            <a:pPr>
              <a:lnSpc>
                <a:spcPct val="100000"/>
              </a:lnSpc>
              <a:spcBef>
                <a:spcPts val="600"/>
              </a:spcBef>
            </a:pPr>
            <a:endParaRPr lang="en-GB" sz="1600" dirty="0">
              <a:latin typeface="+mn-lt"/>
            </a:endParaRPr>
          </a:p>
          <a:p>
            <a:pPr marL="0" indent="0">
              <a:lnSpc>
                <a:spcPct val="100000"/>
              </a:lnSpc>
              <a:spcBef>
                <a:spcPts val="600"/>
              </a:spcBef>
              <a:buNone/>
            </a:pPr>
            <a:r>
              <a:rPr lang="en-GB" sz="1600" dirty="0">
                <a:latin typeface="+mn-lt"/>
              </a:rPr>
              <a:t>Sleep deprivation can increase cortisol levels which can cause a range of problems including stress, anxiety and irritability. In short, poor sleep leads to a poorer quality of life.</a:t>
            </a:r>
          </a:p>
        </p:txBody>
      </p:sp>
      <p:pic>
        <p:nvPicPr>
          <p:cNvPr id="1027" name="Picture 3" descr="Photo by Kanishka | Clinical Psychologist on October 26, 2022.">
            <a:extLst>
              <a:ext uri="{FF2B5EF4-FFF2-40B4-BE49-F238E27FC236}">
                <a16:creationId xmlns:a16="http://schemas.microsoft.com/office/drawing/2014/main" id="{BFB78089-22C9-6439-FEDE-1996EDFE8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1257" y="1690688"/>
            <a:ext cx="3226368" cy="403296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C90AE66-997A-12D8-8405-ACE34BB37C47}"/>
              </a:ext>
            </a:extLst>
          </p:cNvPr>
          <p:cNvSpPr txBox="1"/>
          <p:nvPr/>
        </p:nvSpPr>
        <p:spPr>
          <a:xfrm>
            <a:off x="8436990" y="5715562"/>
            <a:ext cx="3123063" cy="215444"/>
          </a:xfrm>
          <a:prstGeom prst="rect">
            <a:avLst/>
          </a:prstGeom>
          <a:noFill/>
        </p:spPr>
        <p:txBody>
          <a:bodyPr wrap="square" rtlCol="0">
            <a:spAutoFit/>
          </a:bodyPr>
          <a:lstStyle/>
          <a:p>
            <a:r>
              <a:rPr lang="en-GB" sz="800"/>
              <a:t>*</a:t>
            </a:r>
            <a:r>
              <a:rPr lang="en-GB" sz="800" b="1" i="0" u="none" strike="noStrike">
                <a:effectLst/>
                <a:latin typeface="var(--font-family-system)"/>
                <a:hlinkClick r:id="rId3"/>
              </a:rPr>
              <a:t>mhwithkanishka.com</a:t>
            </a:r>
            <a:endParaRPr lang="en-GB" sz="800"/>
          </a:p>
        </p:txBody>
      </p:sp>
    </p:spTree>
    <p:extLst>
      <p:ext uri="{BB962C8B-B14F-4D97-AF65-F5344CB8AC3E}">
        <p14:creationId xmlns:p14="http://schemas.microsoft.com/office/powerpoint/2010/main" val="1405552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E139-FD1E-8AA6-08FF-C14882A98F00}"/>
              </a:ext>
            </a:extLst>
          </p:cNvPr>
          <p:cNvSpPr>
            <a:spLocks noGrp="1"/>
          </p:cNvSpPr>
          <p:nvPr>
            <p:ph type="title"/>
          </p:nvPr>
        </p:nvSpPr>
        <p:spPr/>
        <p:txBody>
          <a:bodyPr/>
          <a:lstStyle/>
          <a:p>
            <a:r>
              <a:rPr lang="en-GB"/>
              <a:t>Better Sleep</a:t>
            </a:r>
          </a:p>
        </p:txBody>
      </p:sp>
      <p:sp>
        <p:nvSpPr>
          <p:cNvPr id="3" name="Content Placeholder 2">
            <a:extLst>
              <a:ext uri="{FF2B5EF4-FFF2-40B4-BE49-F238E27FC236}">
                <a16:creationId xmlns:a16="http://schemas.microsoft.com/office/drawing/2014/main" id="{28748B76-B6A1-A0D6-2715-27C6FC513B15}"/>
              </a:ext>
            </a:extLst>
          </p:cNvPr>
          <p:cNvSpPr>
            <a:spLocks noGrp="1"/>
          </p:cNvSpPr>
          <p:nvPr>
            <p:ph idx="1"/>
          </p:nvPr>
        </p:nvSpPr>
        <p:spPr>
          <a:xfrm>
            <a:off x="838201" y="1825625"/>
            <a:ext cx="7504522" cy="4351338"/>
          </a:xfrm>
        </p:spPr>
        <p:txBody>
          <a:bodyPr>
            <a:normAutofit/>
          </a:bodyPr>
          <a:lstStyle/>
          <a:p>
            <a:pPr marL="0" indent="0">
              <a:buNone/>
            </a:pPr>
            <a:r>
              <a:rPr lang="en-GB" sz="1600" dirty="0"/>
              <a:t>The average adult needs at least 7 hours of sleep a night. </a:t>
            </a:r>
          </a:p>
          <a:p>
            <a:pPr marL="0" indent="0">
              <a:buNone/>
            </a:pPr>
            <a:endParaRPr lang="en-GB" sz="1600" dirty="0"/>
          </a:p>
          <a:p>
            <a:pPr>
              <a:lnSpc>
                <a:spcPct val="110000"/>
              </a:lnSpc>
              <a:spcBef>
                <a:spcPts val="600"/>
              </a:spcBef>
            </a:pPr>
            <a:r>
              <a:rPr lang="en-GB" sz="1600" dirty="0"/>
              <a:t>Routine - Stick to a consistent sleep schedule.</a:t>
            </a:r>
          </a:p>
          <a:p>
            <a:pPr>
              <a:lnSpc>
                <a:spcPct val="110000"/>
              </a:lnSpc>
              <a:spcBef>
                <a:spcPts val="600"/>
              </a:spcBef>
            </a:pPr>
            <a:r>
              <a:rPr lang="en-GB" sz="1600" dirty="0"/>
              <a:t>Pay attention to what you eat and drink before bedtime. Avoid stimulants like alcohol and caffeine. </a:t>
            </a:r>
          </a:p>
          <a:p>
            <a:pPr>
              <a:lnSpc>
                <a:spcPct val="110000"/>
              </a:lnSpc>
              <a:spcBef>
                <a:spcPts val="600"/>
              </a:spcBef>
            </a:pPr>
            <a:r>
              <a:rPr lang="en-GB" sz="1600" dirty="0"/>
              <a:t>Create a restful environment in your bedroom.</a:t>
            </a:r>
          </a:p>
          <a:p>
            <a:pPr>
              <a:lnSpc>
                <a:spcPct val="110000"/>
              </a:lnSpc>
              <a:spcBef>
                <a:spcPts val="600"/>
              </a:spcBef>
            </a:pPr>
            <a:r>
              <a:rPr lang="en-GB" sz="1600" dirty="0"/>
              <a:t>Limit daytime naps.</a:t>
            </a:r>
          </a:p>
          <a:p>
            <a:pPr>
              <a:lnSpc>
                <a:spcPct val="110000"/>
              </a:lnSpc>
              <a:spcBef>
                <a:spcPts val="600"/>
              </a:spcBef>
            </a:pPr>
            <a:r>
              <a:rPr lang="en-GB" sz="1600" dirty="0"/>
              <a:t>Include physical activity in your daily routine.</a:t>
            </a:r>
          </a:p>
          <a:p>
            <a:pPr>
              <a:lnSpc>
                <a:spcPct val="110000"/>
              </a:lnSpc>
              <a:spcBef>
                <a:spcPts val="600"/>
              </a:spcBef>
            </a:pPr>
            <a:r>
              <a:rPr lang="en-GB" sz="1600" dirty="0"/>
              <a:t>Manage worries and find ways to deal with stress.</a:t>
            </a:r>
          </a:p>
          <a:p>
            <a:pPr>
              <a:lnSpc>
                <a:spcPct val="110000"/>
              </a:lnSpc>
              <a:spcBef>
                <a:spcPts val="600"/>
              </a:spcBef>
            </a:pPr>
            <a:r>
              <a:rPr lang="en-GB" sz="1600" dirty="0"/>
              <a:t>Avoid use electronics and blue light at least an hour before bed.</a:t>
            </a:r>
          </a:p>
          <a:p>
            <a:pPr marL="0" indent="0">
              <a:buNone/>
            </a:pPr>
            <a:endParaRPr lang="en-GB" sz="1600" dirty="0"/>
          </a:p>
          <a:p>
            <a:pPr marL="0" indent="0">
              <a:buNone/>
            </a:pPr>
            <a:r>
              <a:rPr lang="en-GB" sz="1600" dirty="0"/>
              <a:t>If you struggle with sleep, you can find advice and support from </a:t>
            </a:r>
            <a:r>
              <a:rPr lang="en-GB" sz="1600" dirty="0">
                <a:hlinkClick r:id="rId2"/>
              </a:rPr>
              <a:t>The Sleep Charity</a:t>
            </a:r>
            <a:r>
              <a:rPr lang="en-GB" sz="1600" dirty="0"/>
              <a:t>.</a:t>
            </a:r>
          </a:p>
        </p:txBody>
      </p:sp>
      <p:pic>
        <p:nvPicPr>
          <p:cNvPr id="7" name="Picture 6">
            <a:extLst>
              <a:ext uri="{FF2B5EF4-FFF2-40B4-BE49-F238E27FC236}">
                <a16:creationId xmlns:a16="http://schemas.microsoft.com/office/drawing/2014/main" id="{F619B322-75FB-7255-0172-487928CD651E}"/>
              </a:ext>
            </a:extLst>
          </p:cNvPr>
          <p:cNvPicPr>
            <a:picLocks noChangeAspect="1"/>
          </p:cNvPicPr>
          <p:nvPr/>
        </p:nvPicPr>
        <p:blipFill>
          <a:blip r:embed="rId3"/>
          <a:stretch>
            <a:fillRect/>
          </a:stretch>
        </p:blipFill>
        <p:spPr>
          <a:xfrm>
            <a:off x="8011335" y="2271536"/>
            <a:ext cx="3843470" cy="2187341"/>
          </a:xfrm>
          <a:prstGeom prst="rect">
            <a:avLst/>
          </a:prstGeom>
        </p:spPr>
      </p:pic>
      <p:sp>
        <p:nvSpPr>
          <p:cNvPr id="4" name="TextBox 3">
            <a:extLst>
              <a:ext uri="{FF2B5EF4-FFF2-40B4-BE49-F238E27FC236}">
                <a16:creationId xmlns:a16="http://schemas.microsoft.com/office/drawing/2014/main" id="{80D2CC64-28E9-4FB6-41D3-3C589E96A1C6}"/>
              </a:ext>
            </a:extLst>
          </p:cNvPr>
          <p:cNvSpPr txBox="1"/>
          <p:nvPr/>
        </p:nvSpPr>
        <p:spPr>
          <a:xfrm>
            <a:off x="8011335" y="4458877"/>
            <a:ext cx="3123063" cy="215444"/>
          </a:xfrm>
          <a:prstGeom prst="rect">
            <a:avLst/>
          </a:prstGeom>
          <a:noFill/>
        </p:spPr>
        <p:txBody>
          <a:bodyPr wrap="square" rtlCol="0">
            <a:spAutoFit/>
          </a:bodyPr>
          <a:lstStyle/>
          <a:p>
            <a:r>
              <a:rPr lang="en-GB" sz="800"/>
              <a:t>*</a:t>
            </a:r>
            <a:r>
              <a:rPr lang="en-GB" sz="800" b="1" i="0" u="none" strike="noStrike">
                <a:effectLst/>
                <a:latin typeface="var(--font-family-system)"/>
                <a:hlinkClick r:id="rId4"/>
              </a:rPr>
              <a:t>mhwithkanishka.com</a:t>
            </a:r>
            <a:endParaRPr lang="en-GB" sz="800"/>
          </a:p>
        </p:txBody>
      </p:sp>
    </p:spTree>
    <p:extLst>
      <p:ext uri="{BB962C8B-B14F-4D97-AF65-F5344CB8AC3E}">
        <p14:creationId xmlns:p14="http://schemas.microsoft.com/office/powerpoint/2010/main" val="2455356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DA090-A860-2F3D-D89E-CF41326F15A6}"/>
              </a:ext>
            </a:extLst>
          </p:cNvPr>
          <p:cNvSpPr>
            <a:spLocks noGrp="1"/>
          </p:cNvSpPr>
          <p:nvPr>
            <p:ph type="title"/>
          </p:nvPr>
        </p:nvSpPr>
        <p:spPr/>
        <p:txBody>
          <a:bodyPr/>
          <a:lstStyle/>
          <a:p>
            <a:r>
              <a:rPr lang="en-GB"/>
              <a:t>Stress Factors</a:t>
            </a:r>
          </a:p>
        </p:txBody>
      </p:sp>
      <p:sp>
        <p:nvSpPr>
          <p:cNvPr id="3" name="Content Placeholder 2">
            <a:extLst>
              <a:ext uri="{FF2B5EF4-FFF2-40B4-BE49-F238E27FC236}">
                <a16:creationId xmlns:a16="http://schemas.microsoft.com/office/drawing/2014/main" id="{B4A8E27F-EEE6-32F2-89B4-1412596DBBA6}"/>
              </a:ext>
            </a:extLst>
          </p:cNvPr>
          <p:cNvSpPr>
            <a:spLocks noGrp="1"/>
          </p:cNvSpPr>
          <p:nvPr>
            <p:ph idx="1"/>
          </p:nvPr>
        </p:nvSpPr>
        <p:spPr>
          <a:xfrm>
            <a:off x="838200" y="1825625"/>
            <a:ext cx="11142143" cy="1325563"/>
          </a:xfrm>
        </p:spPr>
        <p:txBody>
          <a:bodyPr/>
          <a:lstStyle/>
          <a:p>
            <a:pPr marL="0" indent="0">
              <a:buNone/>
            </a:pPr>
            <a:r>
              <a:rPr lang="en-GB" sz="1600">
                <a:latin typeface="+mn-lt"/>
              </a:rPr>
              <a:t>According to the World Health Organization (WHO), stress has been classified as the health epidemic of the 21st century. Money, family life, work, constant use of technology and lack of community can all be stress factors in the modern world. </a:t>
            </a: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sz="1600">
              <a:latin typeface="+mn-lt"/>
            </a:endParaRPr>
          </a:p>
          <a:p>
            <a:pPr marL="0" indent="0">
              <a:buNone/>
            </a:pPr>
            <a:endParaRPr lang="en-GB">
              <a:solidFill>
                <a:srgbClr val="1F1F1F"/>
              </a:solidFill>
              <a:latin typeface="Google Sans"/>
            </a:endParaRPr>
          </a:p>
        </p:txBody>
      </p:sp>
      <p:sp>
        <p:nvSpPr>
          <p:cNvPr id="7" name="TextBox 6">
            <a:extLst>
              <a:ext uri="{FF2B5EF4-FFF2-40B4-BE49-F238E27FC236}">
                <a16:creationId xmlns:a16="http://schemas.microsoft.com/office/drawing/2014/main" id="{4ACFD781-53BD-C3EC-4AF4-56008A9EE637}"/>
              </a:ext>
            </a:extLst>
          </p:cNvPr>
          <p:cNvSpPr txBox="1"/>
          <p:nvPr/>
        </p:nvSpPr>
        <p:spPr>
          <a:xfrm>
            <a:off x="838200" y="2701349"/>
            <a:ext cx="7503794" cy="4201150"/>
          </a:xfrm>
          <a:prstGeom prst="rect">
            <a:avLst/>
          </a:prstGeom>
          <a:noFill/>
        </p:spPr>
        <p:txBody>
          <a:bodyPr wrap="square" rtlCol="0">
            <a:spAutoFit/>
          </a:bodyPr>
          <a:lstStyle/>
          <a:p>
            <a:pPr>
              <a:spcBef>
                <a:spcPts val="600"/>
              </a:spcBef>
            </a:pPr>
            <a:r>
              <a:rPr lang="en-GB" sz="1600" dirty="0"/>
              <a:t>Whilst some stress is inevitable, there are ways in which lifestyle contributes to the problem. Given that we are all time-poor, it’s easy to see how looking after our health can fall by the wayside as we;</a:t>
            </a:r>
          </a:p>
          <a:p>
            <a:pPr marL="285750" indent="-285750">
              <a:spcBef>
                <a:spcPts val="600"/>
              </a:spcBef>
              <a:buFont typeface="Arial" panose="020B0604020202020204" pitchFamily="34" charset="0"/>
              <a:buChar char="•"/>
            </a:pPr>
            <a:r>
              <a:rPr lang="en-GB" sz="1600" dirty="0"/>
              <a:t>Rely on caffeine and sugar to pick us up, and alcohol to wind down.</a:t>
            </a:r>
          </a:p>
          <a:p>
            <a:pPr marL="285750" indent="-285750">
              <a:spcBef>
                <a:spcPts val="600"/>
              </a:spcBef>
              <a:buFont typeface="Arial" panose="020B0604020202020204" pitchFamily="34" charset="0"/>
              <a:buChar char="•"/>
            </a:pPr>
            <a:r>
              <a:rPr lang="en-GB" sz="1600" dirty="0"/>
              <a:t>Scrimp on exercise because the ‘To Do’ list wins that battle.</a:t>
            </a:r>
          </a:p>
          <a:p>
            <a:pPr marL="285750" indent="-285750">
              <a:spcBef>
                <a:spcPts val="600"/>
              </a:spcBef>
              <a:buFont typeface="Arial" panose="020B0604020202020204" pitchFamily="34" charset="0"/>
              <a:buChar char="•"/>
            </a:pPr>
            <a:r>
              <a:rPr lang="en-GB" sz="1600" dirty="0"/>
              <a:t>Make poor nutritional choices because you ‘deserve’ a treat given how hard you work.</a:t>
            </a:r>
          </a:p>
          <a:p>
            <a:pPr marL="285750" indent="-285750">
              <a:spcBef>
                <a:spcPts val="600"/>
              </a:spcBef>
              <a:buFont typeface="Arial" panose="020B0604020202020204" pitchFamily="34" charset="0"/>
              <a:buChar char="•"/>
            </a:pPr>
            <a:r>
              <a:rPr lang="en-GB" sz="1600" dirty="0"/>
              <a:t>Stay up past your bedtime because it’s the only moment of peace that you have.</a:t>
            </a:r>
          </a:p>
          <a:p>
            <a:pPr marL="285750" indent="-285750">
              <a:spcBef>
                <a:spcPts val="600"/>
              </a:spcBef>
              <a:buFont typeface="Arial" panose="020B0604020202020204" pitchFamily="34" charset="0"/>
              <a:buChar char="•"/>
            </a:pPr>
            <a:r>
              <a:rPr lang="en-GB" sz="1600" dirty="0"/>
              <a:t>Neglect enjoyable or rejuvenating self-care activities such as connecting with friends or enjoying hobbies because there are other things that need to be done.</a:t>
            </a:r>
          </a:p>
          <a:p>
            <a:endParaRPr lang="en-GB" sz="1600" dirty="0"/>
          </a:p>
          <a:p>
            <a:endParaRPr lang="en-GB" sz="1600" dirty="0"/>
          </a:p>
          <a:p>
            <a:endParaRPr lang="en-GB" dirty="0"/>
          </a:p>
        </p:txBody>
      </p:sp>
      <p:pic>
        <p:nvPicPr>
          <p:cNvPr id="2050" name="Picture 2">
            <a:extLst>
              <a:ext uri="{FF2B5EF4-FFF2-40B4-BE49-F238E27FC236}">
                <a16:creationId xmlns:a16="http://schemas.microsoft.com/office/drawing/2014/main" id="{61282AA2-0C04-A849-0E35-76AB8803AF48}"/>
              </a:ext>
            </a:extLst>
          </p:cNvPr>
          <p:cNvPicPr>
            <a:picLocks noChangeAspect="1" noChangeArrowheads="1"/>
          </p:cNvPicPr>
          <p:nvPr/>
        </p:nvPicPr>
        <p:blipFill>
          <a:blip r:embed="rId2">
            <a:alphaModFix amt="72000"/>
            <a:extLst>
              <a:ext uri="{28A0092B-C50C-407E-A947-70E740481C1C}">
                <a14:useLocalDpi xmlns:a14="http://schemas.microsoft.com/office/drawing/2010/main" val="0"/>
              </a:ext>
            </a:extLst>
          </a:blip>
          <a:srcRect/>
          <a:stretch>
            <a:fillRect/>
          </a:stretch>
        </p:blipFill>
        <p:spPr bwMode="auto">
          <a:xfrm>
            <a:off x="8298953" y="2483653"/>
            <a:ext cx="3761072" cy="25073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E5F7401-1286-5AC3-CCA6-0441BB6D87E1}"/>
              </a:ext>
            </a:extLst>
          </p:cNvPr>
          <p:cNvSpPr txBox="1"/>
          <p:nvPr/>
        </p:nvSpPr>
        <p:spPr>
          <a:xfrm>
            <a:off x="8474697" y="5010428"/>
            <a:ext cx="3585328" cy="215444"/>
          </a:xfrm>
          <a:prstGeom prst="rect">
            <a:avLst/>
          </a:prstGeom>
          <a:noFill/>
        </p:spPr>
        <p:txBody>
          <a:bodyPr wrap="square" rtlCol="0">
            <a:spAutoFit/>
          </a:bodyPr>
          <a:lstStyle/>
          <a:p>
            <a:r>
              <a:rPr lang="en-GB" sz="800"/>
              <a:t>https://www.eudaimonicbydesign.com/resilience/stress-mindset</a:t>
            </a:r>
          </a:p>
        </p:txBody>
      </p:sp>
    </p:spTree>
    <p:extLst>
      <p:ext uri="{BB962C8B-B14F-4D97-AF65-F5344CB8AC3E}">
        <p14:creationId xmlns:p14="http://schemas.microsoft.com/office/powerpoint/2010/main" val="1836471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66F2-1649-EA44-3F42-24506CCC5AFE}"/>
              </a:ext>
            </a:extLst>
          </p:cNvPr>
          <p:cNvSpPr>
            <a:spLocks noGrp="1"/>
          </p:cNvSpPr>
          <p:nvPr>
            <p:ph type="title"/>
          </p:nvPr>
        </p:nvSpPr>
        <p:spPr/>
        <p:txBody>
          <a:bodyPr/>
          <a:lstStyle/>
          <a:p>
            <a:r>
              <a:rPr lang="en-GB"/>
              <a:t>Dealing with Stress</a:t>
            </a:r>
          </a:p>
        </p:txBody>
      </p:sp>
      <p:sp>
        <p:nvSpPr>
          <p:cNvPr id="3" name="Content Placeholder 2">
            <a:extLst>
              <a:ext uri="{FF2B5EF4-FFF2-40B4-BE49-F238E27FC236}">
                <a16:creationId xmlns:a16="http://schemas.microsoft.com/office/drawing/2014/main" id="{D648D664-80C6-13E7-D2CF-CD7751BED975}"/>
              </a:ext>
            </a:extLst>
          </p:cNvPr>
          <p:cNvSpPr>
            <a:spLocks noGrp="1"/>
          </p:cNvSpPr>
          <p:nvPr>
            <p:ph idx="1"/>
          </p:nvPr>
        </p:nvSpPr>
        <p:spPr>
          <a:xfrm>
            <a:off x="838201" y="1825625"/>
            <a:ext cx="7862740" cy="4351338"/>
          </a:xfrm>
        </p:spPr>
        <p:txBody>
          <a:bodyPr>
            <a:normAutofit/>
          </a:bodyPr>
          <a:lstStyle/>
          <a:p>
            <a:pPr marL="0" indent="0" algn="l">
              <a:lnSpc>
                <a:spcPct val="100000"/>
              </a:lnSpc>
              <a:spcBef>
                <a:spcPts val="600"/>
              </a:spcBef>
              <a:buNone/>
            </a:pPr>
            <a:r>
              <a:rPr lang="en-GB" sz="1600">
                <a:latin typeface="+mn-lt"/>
              </a:rPr>
              <a:t>Healthy eating, being active and getting good sleep are the main building blocks to reducing stress. However, there are other aspects to consider:</a:t>
            </a:r>
          </a:p>
          <a:p>
            <a:pPr marL="0" indent="0" algn="l">
              <a:lnSpc>
                <a:spcPct val="100000"/>
              </a:lnSpc>
              <a:spcBef>
                <a:spcPts val="600"/>
              </a:spcBef>
              <a:buNone/>
            </a:pPr>
            <a:endParaRPr lang="en-GB" sz="1600">
              <a:latin typeface="+mn-lt"/>
            </a:endParaRPr>
          </a:p>
          <a:p>
            <a:pPr algn="l">
              <a:lnSpc>
                <a:spcPct val="100000"/>
              </a:lnSpc>
              <a:spcBef>
                <a:spcPts val="600"/>
              </a:spcBef>
              <a:buFont typeface="Arial" panose="020B0604020202020204" pitchFamily="34" charset="0"/>
              <a:buChar char="•"/>
            </a:pPr>
            <a:r>
              <a:rPr lang="en-GB" sz="1600">
                <a:latin typeface="+mn-lt"/>
              </a:rPr>
              <a:t>Force yourself to be social – do not wait to be ‘in the mood’ or wait for the ‘right time’ to meet up with friends or join a new group.  Instead, just commit to doing it.</a:t>
            </a:r>
          </a:p>
          <a:p>
            <a:pPr algn="l">
              <a:lnSpc>
                <a:spcPct val="100000"/>
              </a:lnSpc>
              <a:spcBef>
                <a:spcPts val="600"/>
              </a:spcBef>
              <a:buFont typeface="Arial" panose="020B0604020202020204" pitchFamily="34" charset="0"/>
              <a:buChar char="•"/>
            </a:pPr>
            <a:r>
              <a:rPr lang="en-GB" sz="1600">
                <a:latin typeface="+mn-lt"/>
              </a:rPr>
              <a:t>Go slow… practice mindfulness, get into nature, or just do something you find relaxing. An activity that forces you to slow down will help lessen stress.</a:t>
            </a:r>
          </a:p>
          <a:p>
            <a:pPr algn="l">
              <a:lnSpc>
                <a:spcPct val="100000"/>
              </a:lnSpc>
              <a:spcBef>
                <a:spcPts val="600"/>
              </a:spcBef>
              <a:buFont typeface="Arial" panose="020B0604020202020204" pitchFamily="34" charset="0"/>
              <a:buChar char="•"/>
            </a:pPr>
            <a:r>
              <a:rPr lang="en-GB" sz="1600">
                <a:latin typeface="+mn-lt"/>
              </a:rPr>
              <a:t>Reframe stress - Learn to recognise when you are feeling stressed. Pause, then shift your mindset to what you can do to grow from it.</a:t>
            </a:r>
          </a:p>
          <a:p>
            <a:pPr algn="l">
              <a:lnSpc>
                <a:spcPct val="100000"/>
              </a:lnSpc>
              <a:spcBef>
                <a:spcPts val="600"/>
              </a:spcBef>
              <a:buFont typeface="Arial" panose="020B0604020202020204" pitchFamily="34" charset="0"/>
              <a:buChar char="•"/>
            </a:pPr>
            <a:endParaRPr lang="en-GB" sz="1600">
              <a:latin typeface="+mn-lt"/>
            </a:endParaRPr>
          </a:p>
          <a:p>
            <a:pPr marL="0" indent="0" algn="l">
              <a:lnSpc>
                <a:spcPct val="100000"/>
              </a:lnSpc>
              <a:spcBef>
                <a:spcPts val="600"/>
              </a:spcBef>
              <a:buNone/>
            </a:pPr>
            <a:r>
              <a:rPr lang="en-GB" sz="1600">
                <a:latin typeface="+mn-lt"/>
              </a:rPr>
              <a:t>If you commit to being consistent the habit will eventually form.</a:t>
            </a:r>
          </a:p>
          <a:p>
            <a:endParaRPr lang="en-GB"/>
          </a:p>
        </p:txBody>
      </p:sp>
      <p:pic>
        <p:nvPicPr>
          <p:cNvPr id="5" name="Picture 4">
            <a:extLst>
              <a:ext uri="{FF2B5EF4-FFF2-40B4-BE49-F238E27FC236}">
                <a16:creationId xmlns:a16="http://schemas.microsoft.com/office/drawing/2014/main" id="{1E9BFF04-1720-D049-F7AD-2A315A34774B}"/>
              </a:ext>
            </a:extLst>
          </p:cNvPr>
          <p:cNvPicPr>
            <a:picLocks noChangeAspect="1"/>
          </p:cNvPicPr>
          <p:nvPr/>
        </p:nvPicPr>
        <p:blipFill>
          <a:blip r:embed="rId2"/>
          <a:stretch>
            <a:fillRect/>
          </a:stretch>
        </p:blipFill>
        <p:spPr>
          <a:xfrm>
            <a:off x="8596436" y="2195613"/>
            <a:ext cx="3328187" cy="2466774"/>
          </a:xfrm>
          <a:prstGeom prst="rect">
            <a:avLst/>
          </a:prstGeom>
        </p:spPr>
      </p:pic>
      <p:sp>
        <p:nvSpPr>
          <p:cNvPr id="6" name="TextBox 5">
            <a:extLst>
              <a:ext uri="{FF2B5EF4-FFF2-40B4-BE49-F238E27FC236}">
                <a16:creationId xmlns:a16="http://schemas.microsoft.com/office/drawing/2014/main" id="{6267A4B9-5175-E8D1-190D-2E7D7AFC9A8B}"/>
              </a:ext>
            </a:extLst>
          </p:cNvPr>
          <p:cNvSpPr txBox="1"/>
          <p:nvPr/>
        </p:nvSpPr>
        <p:spPr>
          <a:xfrm>
            <a:off x="8700941" y="4662387"/>
            <a:ext cx="3638349" cy="215444"/>
          </a:xfrm>
          <a:prstGeom prst="rect">
            <a:avLst/>
          </a:prstGeom>
          <a:noFill/>
        </p:spPr>
        <p:txBody>
          <a:bodyPr wrap="square" rtlCol="0">
            <a:spAutoFit/>
          </a:bodyPr>
          <a:lstStyle/>
          <a:p>
            <a:r>
              <a:rPr lang="en-GB" sz="800"/>
              <a:t>*https://uk.pinterest.com/pin/53339576825566733/</a:t>
            </a:r>
          </a:p>
        </p:txBody>
      </p:sp>
    </p:spTree>
    <p:extLst>
      <p:ext uri="{BB962C8B-B14F-4D97-AF65-F5344CB8AC3E}">
        <p14:creationId xmlns:p14="http://schemas.microsoft.com/office/powerpoint/2010/main" val="287874372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8F06D89-EFE6-473B-A072-1D9C2E75E59D}">
  <ds:schemaRefs>
    <ds:schemaRef ds:uri="http://purl.org/dc/elements/1.1/"/>
    <ds:schemaRef ds:uri="http://schemas.microsoft.com/office/2006/documentManagement/types"/>
    <ds:schemaRef ds:uri="http://purl.org/dc/dcmitype/"/>
    <ds:schemaRef ds:uri="87f4297f-9c4f-4eda-921a-3a20380437b5"/>
    <ds:schemaRef ds:uri="http://schemas.openxmlformats.org/package/2006/metadata/core-properties"/>
    <ds:schemaRef ds:uri="http://schemas.microsoft.com/office/2006/metadata/properties"/>
    <ds:schemaRef ds:uri="http://schemas.microsoft.com/office/infopath/2007/PartnerControls"/>
    <ds:schemaRef ds:uri="8d9c31b3-ca6e-42d1-8308-297e8e006545"/>
    <ds:schemaRef ds:uri="http://www.w3.org/XML/1998/namespace"/>
    <ds:schemaRef ds:uri="http://purl.org/dc/terms/"/>
  </ds:schemaRefs>
</ds:datastoreItem>
</file>

<file path=customXml/itemProps2.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5518C87-6B1B-490D-8419-FC6F8E1F5B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1284</Words>
  <Application>Microsoft Office PowerPoint</Application>
  <PresentationFormat>Widescreen</PresentationFormat>
  <Paragraphs>140</Paragraphs>
  <Slides>14</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Calibri</vt:lpstr>
      <vt:lpstr>Google Sans</vt:lpstr>
      <vt:lpstr>Lucida Sans</vt:lpstr>
      <vt:lpstr>var(--font-family-system)</vt:lpstr>
      <vt:lpstr>1_Office Theme</vt:lpstr>
      <vt:lpstr>Office Theme</vt:lpstr>
      <vt:lpstr>3_Office Theme</vt:lpstr>
      <vt:lpstr>PowerPoint Presentation</vt:lpstr>
      <vt:lpstr>Healthy Living</vt:lpstr>
      <vt:lpstr>Balanced Diet</vt:lpstr>
      <vt:lpstr>Healthy Eating Tips</vt:lpstr>
      <vt:lpstr>Keeping Active</vt:lpstr>
      <vt:lpstr>Sleep</vt:lpstr>
      <vt:lpstr>Better Sleep</vt:lpstr>
      <vt:lpstr>Stress Factors</vt:lpstr>
      <vt:lpstr>Dealing with Stress</vt:lpstr>
      <vt:lpstr> Festive Pitfalls</vt:lpstr>
      <vt:lpstr>Staying Healthy at Christmas</vt:lpstr>
      <vt:lpstr>Useful links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1</cp:revision>
  <dcterms:created xsi:type="dcterms:W3CDTF">2022-06-22T12:40:22Z</dcterms:created>
  <dcterms:modified xsi:type="dcterms:W3CDTF">2024-12-10T10:43:33Z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