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17"/>
  </p:handoutMasterIdLst>
  <p:sldIdLst>
    <p:sldId id="256" r:id="rId5"/>
    <p:sldId id="257" r:id="rId6"/>
    <p:sldId id="288" r:id="rId7"/>
    <p:sldId id="294" r:id="rId8"/>
    <p:sldId id="291" r:id="rId9"/>
    <p:sldId id="267" r:id="rId10"/>
    <p:sldId id="292" r:id="rId11"/>
    <p:sldId id="293" r:id="rId12"/>
    <p:sldId id="296" r:id="rId13"/>
    <p:sldId id="284" r:id="rId14"/>
    <p:sldId id="279" r:id="rId15"/>
    <p:sldId id="25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7D4DDB-27E9-CC31-452B-A18FBDD09BB5}" name="Christine McDonald" initials="CM" userId="S::christine.mcdonald@trac.com::b91a9398-ab09-45a7-af4c-a3f004875bdf" providerId="AD"/>
  <p188:author id="{B2061FDF-AA4B-24DA-7CBB-C843D5799B7C}" name="Poppy Milne" initials="PM" userId="S::Poppy.Milne@trac.com::dbd09707-01bb-4d14-ba6f-59102c4d379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D8C3D"/>
    <a:srgbClr val="00843A"/>
    <a:srgbClr val="F31172"/>
    <a:srgbClr val="FAD718"/>
    <a:srgbClr val="8ABF45"/>
    <a:srgbClr val="FBA3D7"/>
    <a:srgbClr val="D58CEC"/>
    <a:srgbClr val="FF6E1D"/>
    <a:srgbClr val="B9B9B9"/>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834" y="10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McDonald" userId="S::christine.mcdonald@trac.com::b91a9398-ab09-45a7-af4c-a3f004875bdf" providerId="AD" clId="Web-{B917A975-EDAE-E6D4-C026-E884A41F90A2}"/>
    <pc:docChg chg="addSld delSld modSld sldOrd">
      <pc:chgData name="Christine McDonald" userId="S::christine.mcdonald@trac.com::b91a9398-ab09-45a7-af4c-a3f004875bdf" providerId="AD" clId="Web-{B917A975-EDAE-E6D4-C026-E884A41F90A2}" dt="2024-08-14T13:49:10.319" v="514"/>
      <pc:docMkLst>
        <pc:docMk/>
      </pc:docMkLst>
      <pc:sldChg chg="modSp">
        <pc:chgData name="Christine McDonald" userId="S::christine.mcdonald@trac.com::b91a9398-ab09-45a7-af4c-a3f004875bdf" providerId="AD" clId="Web-{B917A975-EDAE-E6D4-C026-E884A41F90A2}" dt="2024-08-14T08:38:29.889" v="327" actId="20577"/>
        <pc:sldMkLst>
          <pc:docMk/>
          <pc:sldMk cId="4029120104" sldId="257"/>
        </pc:sldMkLst>
        <pc:spChg chg="mod">
          <ac:chgData name="Christine McDonald" userId="S::christine.mcdonald@trac.com::b91a9398-ab09-45a7-af4c-a3f004875bdf" providerId="AD" clId="Web-{B917A975-EDAE-E6D4-C026-E884A41F90A2}" dt="2024-08-14T08:38:29.889" v="327" actId="20577"/>
          <ac:spMkLst>
            <pc:docMk/>
            <pc:sldMk cId="4029120104" sldId="257"/>
            <ac:spMk id="7" creationId="{1B6F7EB1-7B4B-4969-BA85-C986F6FD3697}"/>
          </ac:spMkLst>
        </pc:spChg>
      </pc:sldChg>
      <pc:sldChg chg="delSp modSp mod modClrScheme chgLayout">
        <pc:chgData name="Christine McDonald" userId="S::christine.mcdonald@trac.com::b91a9398-ab09-45a7-af4c-a3f004875bdf" providerId="AD" clId="Web-{B917A975-EDAE-E6D4-C026-E884A41F90A2}" dt="2024-08-14T08:58:28.273" v="390"/>
        <pc:sldMkLst>
          <pc:docMk/>
          <pc:sldMk cId="685119446" sldId="267"/>
        </pc:sldMkLst>
        <pc:spChg chg="mod ord">
          <ac:chgData name="Christine McDonald" userId="S::christine.mcdonald@trac.com::b91a9398-ab09-45a7-af4c-a3f004875bdf" providerId="AD" clId="Web-{B917A975-EDAE-E6D4-C026-E884A41F90A2}" dt="2024-08-14T08:58:12.351" v="387" actId="20577"/>
          <ac:spMkLst>
            <pc:docMk/>
            <pc:sldMk cId="685119446" sldId="267"/>
            <ac:spMk id="2" creationId="{3FFD0A8B-E513-41A7-9A10-66DE50431483}"/>
          </ac:spMkLst>
        </pc:spChg>
        <pc:spChg chg="mod ord">
          <ac:chgData name="Christine McDonald" userId="S::christine.mcdonald@trac.com::b91a9398-ab09-45a7-af4c-a3f004875bdf" providerId="AD" clId="Web-{B917A975-EDAE-E6D4-C026-E884A41F90A2}" dt="2024-08-14T08:30:14.283" v="5"/>
          <ac:spMkLst>
            <pc:docMk/>
            <pc:sldMk cId="685119446" sldId="267"/>
            <ac:spMk id="3" creationId="{66BCAA4C-9182-43CA-91F5-251D990D3BAF}"/>
          </ac:spMkLst>
        </pc:spChg>
        <pc:picChg chg="del mod">
          <ac:chgData name="Christine McDonald" userId="S::christine.mcdonald@trac.com::b91a9398-ab09-45a7-af4c-a3f004875bdf" providerId="AD" clId="Web-{B917A975-EDAE-E6D4-C026-E884A41F90A2}" dt="2024-08-14T08:58:28.273" v="390"/>
          <ac:picMkLst>
            <pc:docMk/>
            <pc:sldMk cId="685119446" sldId="267"/>
            <ac:picMk id="1026" creationId="{BC1055B2-F2BA-4DC1-A373-64C23E8F21D5}"/>
          </ac:picMkLst>
        </pc:picChg>
      </pc:sldChg>
      <pc:sldChg chg="modSp">
        <pc:chgData name="Christine McDonald" userId="S::christine.mcdonald@trac.com::b91a9398-ab09-45a7-af4c-a3f004875bdf" providerId="AD" clId="Web-{B917A975-EDAE-E6D4-C026-E884A41F90A2}" dt="2024-08-14T08:59:25.633" v="406" actId="20577"/>
        <pc:sldMkLst>
          <pc:docMk/>
          <pc:sldMk cId="1964268757" sldId="268"/>
        </pc:sldMkLst>
        <pc:spChg chg="mod">
          <ac:chgData name="Christine McDonald" userId="S::christine.mcdonald@trac.com::b91a9398-ab09-45a7-af4c-a3f004875bdf" providerId="AD" clId="Web-{B917A975-EDAE-E6D4-C026-E884A41F90A2}" dt="2024-08-14T08:59:21.946" v="404" actId="20577"/>
          <ac:spMkLst>
            <pc:docMk/>
            <pc:sldMk cId="1964268757" sldId="268"/>
            <ac:spMk id="3" creationId="{91A5A7A7-F2A1-462F-8CD2-4A7A47B3D8C4}"/>
          </ac:spMkLst>
        </pc:spChg>
        <pc:spChg chg="mod">
          <ac:chgData name="Christine McDonald" userId="S::christine.mcdonald@trac.com::b91a9398-ab09-45a7-af4c-a3f004875bdf" providerId="AD" clId="Web-{B917A975-EDAE-E6D4-C026-E884A41F90A2}" dt="2024-08-14T08:59:25.633" v="406" actId="20577"/>
          <ac:spMkLst>
            <pc:docMk/>
            <pc:sldMk cId="1964268757" sldId="268"/>
            <ac:spMk id="7" creationId="{3270F9D5-1052-4D25-A04F-81F6C1371EEC}"/>
          </ac:spMkLst>
        </pc:spChg>
      </pc:sldChg>
      <pc:sldChg chg="modSp ord">
        <pc:chgData name="Christine McDonald" userId="S::christine.mcdonald@trac.com::b91a9398-ab09-45a7-af4c-a3f004875bdf" providerId="AD" clId="Web-{B917A975-EDAE-E6D4-C026-E884A41F90A2}" dt="2024-08-14T09:00:03.041" v="407" actId="20577"/>
        <pc:sldMkLst>
          <pc:docMk/>
          <pc:sldMk cId="3417751876" sldId="269"/>
        </pc:sldMkLst>
        <pc:spChg chg="mod">
          <ac:chgData name="Christine McDonald" userId="S::christine.mcdonald@trac.com::b91a9398-ab09-45a7-af4c-a3f004875bdf" providerId="AD" clId="Web-{B917A975-EDAE-E6D4-C026-E884A41F90A2}" dt="2024-08-14T08:58:57.414" v="400" actId="20577"/>
          <ac:spMkLst>
            <pc:docMk/>
            <pc:sldMk cId="3417751876" sldId="269"/>
            <ac:spMk id="2" creationId="{A0AF1AF2-E364-46EB-BEEC-D1096994C652}"/>
          </ac:spMkLst>
        </pc:spChg>
        <pc:spChg chg="mod">
          <ac:chgData name="Christine McDonald" userId="S::christine.mcdonald@trac.com::b91a9398-ab09-45a7-af4c-a3f004875bdf" providerId="AD" clId="Web-{B917A975-EDAE-E6D4-C026-E884A41F90A2}" dt="2024-08-14T09:00:03.041" v="407" actId="20577"/>
          <ac:spMkLst>
            <pc:docMk/>
            <pc:sldMk cId="3417751876" sldId="269"/>
            <ac:spMk id="3" creationId="{D496B88C-30DD-49A4-A471-894536990DCD}"/>
          </ac:spMkLst>
        </pc:spChg>
      </pc:sldChg>
      <pc:sldChg chg="modSp mod modShow">
        <pc:chgData name="Christine McDonald" userId="S::christine.mcdonald@trac.com::b91a9398-ab09-45a7-af4c-a3f004875bdf" providerId="AD" clId="Web-{B917A975-EDAE-E6D4-C026-E884A41F90A2}" dt="2024-08-14T09:00:15.385" v="408"/>
        <pc:sldMkLst>
          <pc:docMk/>
          <pc:sldMk cId="4221491605" sldId="271"/>
        </pc:sldMkLst>
        <pc:spChg chg="mod">
          <ac:chgData name="Christine McDonald" userId="S::christine.mcdonald@trac.com::b91a9398-ab09-45a7-af4c-a3f004875bdf" providerId="AD" clId="Web-{B917A975-EDAE-E6D4-C026-E884A41F90A2}" dt="2024-08-14T08:35:00.899" v="235" actId="20577"/>
          <ac:spMkLst>
            <pc:docMk/>
            <pc:sldMk cId="4221491605" sldId="271"/>
            <ac:spMk id="2" creationId="{B5E90AB0-C328-4EF9-9EB6-39459FAAF9B3}"/>
          </ac:spMkLst>
        </pc:spChg>
      </pc:sldChg>
      <pc:sldChg chg="modSp">
        <pc:chgData name="Christine McDonald" userId="S::christine.mcdonald@trac.com::b91a9398-ab09-45a7-af4c-a3f004875bdf" providerId="AD" clId="Web-{B917A975-EDAE-E6D4-C026-E884A41F90A2}" dt="2024-08-14T09:31:23.684" v="512" actId="20577"/>
        <pc:sldMkLst>
          <pc:docMk/>
          <pc:sldMk cId="524150926" sldId="276"/>
        </pc:sldMkLst>
        <pc:spChg chg="mod">
          <ac:chgData name="Christine McDonald" userId="S::christine.mcdonald@trac.com::b91a9398-ab09-45a7-af4c-a3f004875bdf" providerId="AD" clId="Web-{B917A975-EDAE-E6D4-C026-E884A41F90A2}" dt="2024-08-14T09:27:51.570" v="495" actId="20577"/>
          <ac:spMkLst>
            <pc:docMk/>
            <pc:sldMk cId="524150926" sldId="276"/>
            <ac:spMk id="2" creationId="{9519F1DF-AEED-D783-B4C1-AF03BFEAA8FE}"/>
          </ac:spMkLst>
        </pc:spChg>
        <pc:spChg chg="mod">
          <ac:chgData name="Christine McDonald" userId="S::christine.mcdonald@trac.com::b91a9398-ab09-45a7-af4c-a3f004875bdf" providerId="AD" clId="Web-{B917A975-EDAE-E6D4-C026-E884A41F90A2}" dt="2024-08-14T09:31:23.684" v="512" actId="20577"/>
          <ac:spMkLst>
            <pc:docMk/>
            <pc:sldMk cId="524150926" sldId="276"/>
            <ac:spMk id="3" creationId="{853D381A-3545-AA3E-3B7B-675BF4910D05}"/>
          </ac:spMkLst>
        </pc:spChg>
      </pc:sldChg>
      <pc:sldChg chg="ord">
        <pc:chgData name="Christine McDonald" userId="S::christine.mcdonald@trac.com::b91a9398-ab09-45a7-af4c-a3f004875bdf" providerId="AD" clId="Web-{B917A975-EDAE-E6D4-C026-E884A41F90A2}" dt="2024-08-14T13:49:10.319" v="514"/>
        <pc:sldMkLst>
          <pc:docMk/>
          <pc:sldMk cId="3940136033" sldId="279"/>
        </pc:sldMkLst>
      </pc:sldChg>
      <pc:sldChg chg="mod modShow">
        <pc:chgData name="Christine McDonald" userId="S::christine.mcdonald@trac.com::b91a9398-ab09-45a7-af4c-a3f004875bdf" providerId="AD" clId="Web-{B917A975-EDAE-E6D4-C026-E884A41F90A2}" dt="2024-08-14T08:37:09.746" v="284"/>
        <pc:sldMkLst>
          <pc:docMk/>
          <pc:sldMk cId="3097030863" sldId="283"/>
        </pc:sldMkLst>
      </pc:sldChg>
      <pc:sldChg chg="modSp ord">
        <pc:chgData name="Christine McDonald" userId="S::christine.mcdonald@trac.com::b91a9398-ab09-45a7-af4c-a3f004875bdf" providerId="AD" clId="Web-{B917A975-EDAE-E6D4-C026-E884A41F90A2}" dt="2024-08-14T13:49:05.991" v="513"/>
        <pc:sldMkLst>
          <pc:docMk/>
          <pc:sldMk cId="3607208987" sldId="284"/>
        </pc:sldMkLst>
        <pc:spChg chg="mod">
          <ac:chgData name="Christine McDonald" userId="S::christine.mcdonald@trac.com::b91a9398-ab09-45a7-af4c-a3f004875bdf" providerId="AD" clId="Web-{B917A975-EDAE-E6D4-C026-E884A41F90A2}" dt="2024-08-14T08:36:32.230" v="283" actId="20577"/>
          <ac:spMkLst>
            <pc:docMk/>
            <pc:sldMk cId="3607208987" sldId="284"/>
            <ac:spMk id="3" creationId="{06F0C61B-B4C6-3C09-B338-B9C4FDDFB257}"/>
          </ac:spMkLst>
        </pc:spChg>
      </pc:sldChg>
      <pc:sldChg chg="modSp">
        <pc:chgData name="Christine McDonald" userId="S::christine.mcdonald@trac.com::b91a9398-ab09-45a7-af4c-a3f004875bdf" providerId="AD" clId="Web-{B917A975-EDAE-E6D4-C026-E884A41F90A2}" dt="2024-08-14T09:00:52.432" v="450" actId="20577"/>
        <pc:sldMkLst>
          <pc:docMk/>
          <pc:sldMk cId="1197498648" sldId="285"/>
        </pc:sldMkLst>
        <pc:spChg chg="mod">
          <ac:chgData name="Christine McDonald" userId="S::christine.mcdonald@trac.com::b91a9398-ab09-45a7-af4c-a3f004875bdf" providerId="AD" clId="Web-{B917A975-EDAE-E6D4-C026-E884A41F90A2}" dt="2024-08-14T09:00:52.432" v="450" actId="20577"/>
          <ac:spMkLst>
            <pc:docMk/>
            <pc:sldMk cId="1197498648" sldId="285"/>
            <ac:spMk id="3" creationId="{479F6A54-3F08-1CD4-7FBF-67EB8D2CFC6F}"/>
          </ac:spMkLst>
        </pc:spChg>
      </pc:sldChg>
      <pc:sldChg chg="new del">
        <pc:chgData name="Christine McDonald" userId="S::christine.mcdonald@trac.com::b91a9398-ab09-45a7-af4c-a3f004875bdf" providerId="AD" clId="Web-{B917A975-EDAE-E6D4-C026-E884A41F90A2}" dt="2024-08-14T08:29:59.361" v="3"/>
        <pc:sldMkLst>
          <pc:docMk/>
          <pc:sldMk cId="1797128486" sldId="286"/>
        </pc:sldMkLst>
      </pc:sldChg>
      <pc:sldChg chg="new del">
        <pc:chgData name="Christine McDonald" userId="S::christine.mcdonald@trac.com::b91a9398-ab09-45a7-af4c-a3f004875bdf" providerId="AD" clId="Web-{B917A975-EDAE-E6D4-C026-E884A41F90A2}" dt="2024-08-14T08:30:00.173" v="4"/>
        <pc:sldMkLst>
          <pc:docMk/>
          <pc:sldMk cId="354673588" sldId="287"/>
        </pc:sldMkLst>
      </pc:sldChg>
      <pc:sldChg chg="addSp modSp new mod modClrScheme chgLayout">
        <pc:chgData name="Christine McDonald" userId="S::christine.mcdonald@trac.com::b91a9398-ab09-45a7-af4c-a3f004875bdf" providerId="AD" clId="Web-{B917A975-EDAE-E6D4-C026-E884A41F90A2}" dt="2024-08-14T08:57:23.584" v="379" actId="14100"/>
        <pc:sldMkLst>
          <pc:docMk/>
          <pc:sldMk cId="4098558770" sldId="288"/>
        </pc:sldMkLst>
        <pc:spChg chg="mod ord">
          <ac:chgData name="Christine McDonald" userId="S::christine.mcdonald@trac.com::b91a9398-ab09-45a7-af4c-a3f004875bdf" providerId="AD" clId="Web-{B917A975-EDAE-E6D4-C026-E884A41F90A2}" dt="2024-08-14T08:38:19.826" v="326" actId="20577"/>
          <ac:spMkLst>
            <pc:docMk/>
            <pc:sldMk cId="4098558770" sldId="288"/>
            <ac:spMk id="2" creationId="{DE8DA000-06FB-3C80-FFC3-EA897E1B256B}"/>
          </ac:spMkLst>
        </pc:spChg>
        <pc:spChg chg="mod ord">
          <ac:chgData name="Christine McDonald" userId="S::christine.mcdonald@trac.com::b91a9398-ab09-45a7-af4c-a3f004875bdf" providerId="AD" clId="Web-{B917A975-EDAE-E6D4-C026-E884A41F90A2}" dt="2024-08-14T08:57:23.584" v="379" actId="14100"/>
          <ac:spMkLst>
            <pc:docMk/>
            <pc:sldMk cId="4098558770" sldId="288"/>
            <ac:spMk id="3" creationId="{F323D8E0-F3E6-4DB5-DCB9-F20BF7BDDCFA}"/>
          </ac:spMkLst>
        </pc:spChg>
        <pc:picChg chg="add mod modCrop">
          <ac:chgData name="Christine McDonald" userId="S::christine.mcdonald@trac.com::b91a9398-ab09-45a7-af4c-a3f004875bdf" providerId="AD" clId="Web-{B917A975-EDAE-E6D4-C026-E884A41F90A2}" dt="2024-08-14T08:57:11.037" v="373" actId="1076"/>
          <ac:picMkLst>
            <pc:docMk/>
            <pc:sldMk cId="4098558770" sldId="288"/>
            <ac:picMk id="4" creationId="{4400CAC8-556D-04EA-29E2-CF2712DBBE8F}"/>
          </ac:picMkLst>
        </pc:picChg>
      </pc:sldChg>
    </pc:docChg>
  </pc:docChgLst>
  <pc:docChgLst>
    <pc:chgData name="Poppy Milne" userId="S::poppy.milne@trac.com::dbd09707-01bb-4d14-ba6f-59102c4d3794" providerId="AD" clId="Web-{41C300F7-CCCE-4037-60C2-D90899821142}"/>
    <pc:docChg chg="delSld modSld">
      <pc:chgData name="Poppy Milne" userId="S::poppy.milne@trac.com::dbd09707-01bb-4d14-ba6f-59102c4d3794" providerId="AD" clId="Web-{41C300F7-CCCE-4037-60C2-D90899821142}" dt="2024-08-15T09:10:29.490" v="172"/>
      <pc:docMkLst>
        <pc:docMk/>
      </pc:docMkLst>
      <pc:sldChg chg="modSp">
        <pc:chgData name="Poppy Milne" userId="S::poppy.milne@trac.com::dbd09707-01bb-4d14-ba6f-59102c4d3794" providerId="AD" clId="Web-{41C300F7-CCCE-4037-60C2-D90899821142}" dt="2024-08-15T09:10:29.490" v="172"/>
        <pc:sldMkLst>
          <pc:docMk/>
          <pc:sldMk cId="2083561546" sldId="292"/>
        </pc:sldMkLst>
        <pc:picChg chg="mod">
          <ac:chgData name="Poppy Milne" userId="S::poppy.milne@trac.com::dbd09707-01bb-4d14-ba6f-59102c4d3794" providerId="AD" clId="Web-{41C300F7-CCCE-4037-60C2-D90899821142}" dt="2024-08-15T09:10:29.490" v="172"/>
          <ac:picMkLst>
            <pc:docMk/>
            <pc:sldMk cId="2083561546" sldId="292"/>
            <ac:picMk id="5" creationId="{803A5DF6-8DB3-9F07-796F-C0C144CEC397}"/>
          </ac:picMkLst>
        </pc:picChg>
      </pc:sldChg>
      <pc:sldChg chg="modSp del">
        <pc:chgData name="Poppy Milne" userId="S::poppy.milne@trac.com::dbd09707-01bb-4d14-ba6f-59102c4d3794" providerId="AD" clId="Web-{41C300F7-CCCE-4037-60C2-D90899821142}" dt="2024-08-15T09:08:22.580" v="156"/>
        <pc:sldMkLst>
          <pc:docMk/>
          <pc:sldMk cId="3119845115" sldId="295"/>
        </pc:sldMkLst>
        <pc:graphicFrameChg chg="mod modGraphic">
          <ac:chgData name="Poppy Milne" userId="S::poppy.milne@trac.com::dbd09707-01bb-4d14-ba6f-59102c4d3794" providerId="AD" clId="Web-{41C300F7-CCCE-4037-60C2-D90899821142}" dt="2024-08-15T09:02:51.849" v="43"/>
          <ac:graphicFrameMkLst>
            <pc:docMk/>
            <pc:sldMk cId="3119845115" sldId="295"/>
            <ac:graphicFrameMk id="9" creationId="{C4DFE3E7-4B60-09D9-9047-FDA7AE6A085D}"/>
          </ac:graphicFrameMkLst>
        </pc:graphicFrameChg>
      </pc:sldChg>
      <pc:sldChg chg="modSp">
        <pc:chgData name="Poppy Milne" userId="S::poppy.milne@trac.com::dbd09707-01bb-4d14-ba6f-59102c4d3794" providerId="AD" clId="Web-{41C300F7-CCCE-4037-60C2-D90899821142}" dt="2024-08-15T09:08:52.362" v="171" actId="20577"/>
        <pc:sldMkLst>
          <pc:docMk/>
          <pc:sldMk cId="851771553" sldId="296"/>
        </pc:sldMkLst>
        <pc:spChg chg="mod">
          <ac:chgData name="Poppy Milne" userId="S::poppy.milne@trac.com::dbd09707-01bb-4d14-ba6f-59102c4d3794" providerId="AD" clId="Web-{41C300F7-CCCE-4037-60C2-D90899821142}" dt="2024-08-15T09:08:52.362" v="171" actId="20577"/>
          <ac:spMkLst>
            <pc:docMk/>
            <pc:sldMk cId="851771553" sldId="296"/>
            <ac:spMk id="2" creationId="{D0F592C6-134D-3248-073B-5F7197073478}"/>
          </ac:spMkLst>
        </pc:spChg>
        <pc:graphicFrameChg chg="mod modGraphic">
          <ac:chgData name="Poppy Milne" userId="S::poppy.milne@trac.com::dbd09707-01bb-4d14-ba6f-59102c4d3794" providerId="AD" clId="Web-{41C300F7-CCCE-4037-60C2-D90899821142}" dt="2024-08-15T09:06:42.263" v="155"/>
          <ac:graphicFrameMkLst>
            <pc:docMk/>
            <pc:sldMk cId="851771553" sldId="296"/>
            <ac:graphicFrameMk id="9" creationId="{C4DFE3E7-4B60-09D9-9047-FDA7AE6A085D}"/>
          </ac:graphicFrameMkLst>
        </pc:graphicFrameChg>
      </pc:sldChg>
    </pc:docChg>
  </pc:docChgLst>
  <pc:docChgLst>
    <pc:chgData name="Christine McDonald" userId="b91a9398-ab09-45a7-af4c-a3f004875bdf" providerId="ADAL" clId="{715B8C61-2D07-4BD8-A928-7A5F0AE16EDF}"/>
    <pc:docChg chg="undo custSel delSld modSld">
      <pc:chgData name="Christine McDonald" userId="b91a9398-ab09-45a7-af4c-a3f004875bdf" providerId="ADAL" clId="{715B8C61-2D07-4BD8-A928-7A5F0AE16EDF}" dt="2022-02-28T14:15:08.318" v="180" actId="20577"/>
      <pc:docMkLst>
        <pc:docMk/>
      </pc:docMkLst>
      <pc:sldChg chg="delSp modSp mod">
        <pc:chgData name="Christine McDonald" userId="b91a9398-ab09-45a7-af4c-a3f004875bdf" providerId="ADAL" clId="{715B8C61-2D07-4BD8-A928-7A5F0AE16EDF}" dt="2022-02-28T14:12:03.259" v="26" actId="20577"/>
        <pc:sldMkLst>
          <pc:docMk/>
          <pc:sldMk cId="1975497924" sldId="256"/>
        </pc:sldMkLst>
        <pc:spChg chg="mod">
          <ac:chgData name="Christine McDonald" userId="b91a9398-ab09-45a7-af4c-a3f004875bdf" providerId="ADAL" clId="{715B8C61-2D07-4BD8-A928-7A5F0AE16EDF}" dt="2022-02-28T14:12:00.257" v="22" actId="20577"/>
          <ac:spMkLst>
            <pc:docMk/>
            <pc:sldMk cId="1975497924" sldId="256"/>
            <ac:spMk id="4" creationId="{C199F57E-1A1F-49B5-A34C-CB0EB740E5B4}"/>
          </ac:spMkLst>
        </pc:spChg>
        <pc:spChg chg="mod">
          <ac:chgData name="Christine McDonald" userId="b91a9398-ab09-45a7-af4c-a3f004875bdf" providerId="ADAL" clId="{715B8C61-2D07-4BD8-A928-7A5F0AE16EDF}" dt="2022-02-28T14:12:03.259" v="26" actId="20577"/>
          <ac:spMkLst>
            <pc:docMk/>
            <pc:sldMk cId="1975497924" sldId="256"/>
            <ac:spMk id="6" creationId="{DA2AF87D-E3BF-4F45-8958-EB4F2EBDE6DF}"/>
          </ac:spMkLst>
        </pc:spChg>
        <pc:picChg chg="del">
          <ac:chgData name="Christine McDonald" userId="b91a9398-ab09-45a7-af4c-a3f004875bdf" providerId="ADAL" clId="{715B8C61-2D07-4BD8-A928-7A5F0AE16EDF}" dt="2022-02-28T14:11:54.680" v="0" actId="478"/>
          <ac:picMkLst>
            <pc:docMk/>
            <pc:sldMk cId="1975497924" sldId="256"/>
            <ac:picMk id="8" creationId="{873DC8A1-54A5-4F3F-8BC0-B66B079827E3}"/>
          </ac:picMkLst>
        </pc:picChg>
      </pc:sldChg>
      <pc:sldChg chg="modSp mod">
        <pc:chgData name="Christine McDonald" userId="b91a9398-ab09-45a7-af4c-a3f004875bdf" providerId="ADAL" clId="{715B8C61-2D07-4BD8-A928-7A5F0AE16EDF}" dt="2022-02-28T14:12:35.562" v="70" actId="20577"/>
        <pc:sldMkLst>
          <pc:docMk/>
          <pc:sldMk cId="4029120104" sldId="257"/>
        </pc:sldMkLst>
        <pc:spChg chg="mod">
          <ac:chgData name="Christine McDonald" userId="b91a9398-ab09-45a7-af4c-a3f004875bdf" providerId="ADAL" clId="{715B8C61-2D07-4BD8-A928-7A5F0AE16EDF}" dt="2022-02-28T14:12:35.562" v="70" actId="20577"/>
          <ac:spMkLst>
            <pc:docMk/>
            <pc:sldMk cId="4029120104" sldId="257"/>
            <ac:spMk id="7" creationId="{1B6F7EB1-7B4B-4969-BA85-C986F6FD3697}"/>
          </ac:spMkLst>
        </pc:spChg>
      </pc:sldChg>
      <pc:sldChg chg="del">
        <pc:chgData name="Christine McDonald" userId="b91a9398-ab09-45a7-af4c-a3f004875bdf" providerId="ADAL" clId="{715B8C61-2D07-4BD8-A928-7A5F0AE16EDF}" dt="2022-02-28T14:12:43.750" v="73" actId="47"/>
        <pc:sldMkLst>
          <pc:docMk/>
          <pc:sldMk cId="1504094799" sldId="258"/>
        </pc:sldMkLst>
      </pc:sldChg>
      <pc:sldChg chg="addSp delSp modSp mod">
        <pc:chgData name="Christine McDonald" userId="b91a9398-ab09-45a7-af4c-a3f004875bdf" providerId="ADAL" clId="{715B8C61-2D07-4BD8-A928-7A5F0AE16EDF}" dt="2022-02-28T14:15:08.318" v="180" actId="20577"/>
        <pc:sldMkLst>
          <pc:docMk/>
          <pc:sldMk cId="1253061249" sldId="259"/>
        </pc:sldMkLst>
        <pc:spChg chg="add mod">
          <ac:chgData name="Christine McDonald" userId="b91a9398-ab09-45a7-af4c-a3f004875bdf" providerId="ADAL" clId="{715B8C61-2D07-4BD8-A928-7A5F0AE16EDF}" dt="2022-02-28T14:15:08.318" v="180" actId="20577"/>
          <ac:spMkLst>
            <pc:docMk/>
            <pc:sldMk cId="1253061249" sldId="259"/>
            <ac:spMk id="4" creationId="{F4C00760-8F57-4136-84F1-C76AF638581F}"/>
          </ac:spMkLst>
        </pc:spChg>
        <pc:picChg chg="del">
          <ac:chgData name="Christine McDonald" userId="b91a9398-ab09-45a7-af4c-a3f004875bdf" providerId="ADAL" clId="{715B8C61-2D07-4BD8-A928-7A5F0AE16EDF}" dt="2022-02-28T14:13:15.483" v="88" actId="478"/>
          <ac:picMkLst>
            <pc:docMk/>
            <pc:sldMk cId="1253061249" sldId="259"/>
            <ac:picMk id="1026" creationId="{5056D342-428D-4E17-8611-5F7CAAA1C31F}"/>
          </ac:picMkLst>
        </pc:picChg>
      </pc:sldChg>
      <pc:sldChg chg="modSp del mod">
        <pc:chgData name="Christine McDonald" userId="b91a9398-ab09-45a7-af4c-a3f004875bdf" providerId="ADAL" clId="{715B8C61-2D07-4BD8-A928-7A5F0AE16EDF}" dt="2022-02-28T14:12:43.108" v="72" actId="47"/>
        <pc:sldMkLst>
          <pc:docMk/>
          <pc:sldMk cId="1399564280" sldId="262"/>
        </pc:sldMkLst>
        <pc:spChg chg="mod">
          <ac:chgData name="Christine McDonald" userId="b91a9398-ab09-45a7-af4c-a3f004875bdf" providerId="ADAL" clId="{715B8C61-2D07-4BD8-A928-7A5F0AE16EDF}" dt="2022-02-28T14:12:41.418" v="71" actId="6549"/>
          <ac:spMkLst>
            <pc:docMk/>
            <pc:sldMk cId="1399564280" sldId="262"/>
            <ac:spMk id="2" creationId="{300D39E8-C717-4CB4-8DAA-D0DB53A5DB35}"/>
          </ac:spMkLst>
        </pc:spChg>
      </pc:sldChg>
      <pc:sldChg chg="del">
        <pc:chgData name="Christine McDonald" userId="b91a9398-ab09-45a7-af4c-a3f004875bdf" providerId="ADAL" clId="{715B8C61-2D07-4BD8-A928-7A5F0AE16EDF}" dt="2022-02-28T14:12:44.432" v="74" actId="47"/>
        <pc:sldMkLst>
          <pc:docMk/>
          <pc:sldMk cId="2066553023" sldId="263"/>
        </pc:sldMkLst>
      </pc:sldChg>
      <pc:sldChg chg="addSp delSp modSp mod">
        <pc:chgData name="Christine McDonald" userId="b91a9398-ab09-45a7-af4c-a3f004875bdf" providerId="ADAL" clId="{715B8C61-2D07-4BD8-A928-7A5F0AE16EDF}" dt="2022-02-28T14:12:57.640" v="81" actId="478"/>
        <pc:sldMkLst>
          <pc:docMk/>
          <pc:sldMk cId="3661738231" sldId="264"/>
        </pc:sldMkLst>
        <pc:spChg chg="del">
          <ac:chgData name="Christine McDonald" userId="b91a9398-ab09-45a7-af4c-a3f004875bdf" providerId="ADAL" clId="{715B8C61-2D07-4BD8-A928-7A5F0AE16EDF}" dt="2022-02-28T14:12:53.381" v="79" actId="478"/>
          <ac:spMkLst>
            <pc:docMk/>
            <pc:sldMk cId="3661738231" sldId="264"/>
            <ac:spMk id="3" creationId="{E18B4DFB-AA37-4FDF-9F04-C8329A2B0CD8}"/>
          </ac:spMkLst>
        </pc:spChg>
        <pc:spChg chg="add del mod">
          <ac:chgData name="Christine McDonald" userId="b91a9398-ab09-45a7-af4c-a3f004875bdf" providerId="ADAL" clId="{715B8C61-2D07-4BD8-A928-7A5F0AE16EDF}" dt="2022-02-28T14:12:55.754" v="80" actId="478"/>
          <ac:spMkLst>
            <pc:docMk/>
            <pc:sldMk cId="3661738231" sldId="264"/>
            <ac:spMk id="6" creationId="{70EAA9C6-D2FB-4A97-8C6A-FE83EDA45614}"/>
          </ac:spMkLst>
        </pc:spChg>
        <pc:graphicFrameChg chg="del">
          <ac:chgData name="Christine McDonald" userId="b91a9398-ab09-45a7-af4c-a3f004875bdf" providerId="ADAL" clId="{715B8C61-2D07-4BD8-A928-7A5F0AE16EDF}" dt="2022-02-28T14:12:57.640" v="81" actId="478"/>
          <ac:graphicFrameMkLst>
            <pc:docMk/>
            <pc:sldMk cId="3661738231" sldId="264"/>
            <ac:graphicFrameMk id="4" creationId="{8C87C40F-EE36-4176-BABC-20BC3E47BCF0}"/>
          </ac:graphicFrameMkLst>
        </pc:graphicFrameChg>
      </pc:sldChg>
      <pc:sldChg chg="addSp delSp modSp mod">
        <pc:chgData name="Christine McDonald" userId="b91a9398-ab09-45a7-af4c-a3f004875bdf" providerId="ADAL" clId="{715B8C61-2D07-4BD8-A928-7A5F0AE16EDF}" dt="2022-02-28T14:13:03.468" v="84" actId="478"/>
        <pc:sldMkLst>
          <pc:docMk/>
          <pc:sldMk cId="2973191202" sldId="265"/>
        </pc:sldMkLst>
        <pc:spChg chg="del mod">
          <ac:chgData name="Christine McDonald" userId="b91a9398-ab09-45a7-af4c-a3f004875bdf" providerId="ADAL" clId="{715B8C61-2D07-4BD8-A928-7A5F0AE16EDF}" dt="2022-02-28T14:12:59.945" v="83" actId="478"/>
          <ac:spMkLst>
            <pc:docMk/>
            <pc:sldMk cId="2973191202" sldId="265"/>
            <ac:spMk id="3" creationId="{F6110579-537C-437D-906F-38D2AF3F1E89}"/>
          </ac:spMkLst>
        </pc:spChg>
        <pc:spChg chg="del">
          <ac:chgData name="Christine McDonald" userId="b91a9398-ab09-45a7-af4c-a3f004875bdf" providerId="ADAL" clId="{715B8C61-2D07-4BD8-A928-7A5F0AE16EDF}" dt="2022-02-28T14:13:03.468" v="84" actId="478"/>
          <ac:spMkLst>
            <pc:docMk/>
            <pc:sldMk cId="2973191202" sldId="265"/>
            <ac:spMk id="4" creationId="{173DD22A-83DA-418C-9F97-42898D7FD40C}"/>
          </ac:spMkLst>
        </pc:spChg>
        <pc:spChg chg="add mod">
          <ac:chgData name="Christine McDonald" userId="b91a9398-ab09-45a7-af4c-a3f004875bdf" providerId="ADAL" clId="{715B8C61-2D07-4BD8-A928-7A5F0AE16EDF}" dt="2022-02-28T14:12:59.945" v="83" actId="478"/>
          <ac:spMkLst>
            <pc:docMk/>
            <pc:sldMk cId="2973191202" sldId="265"/>
            <ac:spMk id="6" creationId="{02356180-4B29-450D-A172-FCB0389E290F}"/>
          </ac:spMkLst>
        </pc:spChg>
      </pc:sldChg>
      <pc:sldChg chg="addSp delSp modSp mod">
        <pc:chgData name="Christine McDonald" userId="b91a9398-ab09-45a7-af4c-a3f004875bdf" providerId="ADAL" clId="{715B8C61-2D07-4BD8-A928-7A5F0AE16EDF}" dt="2022-02-28T14:13:06.426" v="85" actId="478"/>
        <pc:sldMkLst>
          <pc:docMk/>
          <pc:sldMk cId="3726615048" sldId="266"/>
        </pc:sldMkLst>
        <pc:spChg chg="del">
          <ac:chgData name="Christine McDonald" userId="b91a9398-ab09-45a7-af4c-a3f004875bdf" providerId="ADAL" clId="{715B8C61-2D07-4BD8-A928-7A5F0AE16EDF}" dt="2022-02-28T14:13:06.426" v="85" actId="478"/>
          <ac:spMkLst>
            <pc:docMk/>
            <pc:sldMk cId="3726615048" sldId="266"/>
            <ac:spMk id="3" creationId="{24474CD0-9378-469E-8F73-62D6BF4FC9D0}"/>
          </ac:spMkLst>
        </pc:spChg>
        <pc:spChg chg="add mod">
          <ac:chgData name="Christine McDonald" userId="b91a9398-ab09-45a7-af4c-a3f004875bdf" providerId="ADAL" clId="{715B8C61-2D07-4BD8-A928-7A5F0AE16EDF}" dt="2022-02-28T14:13:06.426" v="85" actId="478"/>
          <ac:spMkLst>
            <pc:docMk/>
            <pc:sldMk cId="3726615048" sldId="266"/>
            <ac:spMk id="5" creationId="{3D871FEB-949B-4AC5-8A71-EFBFA5A2BD3D}"/>
          </ac:spMkLst>
        </pc:spChg>
      </pc:sldChg>
      <pc:sldChg chg="del">
        <pc:chgData name="Christine McDonald" userId="b91a9398-ab09-45a7-af4c-a3f004875bdf" providerId="ADAL" clId="{715B8C61-2D07-4BD8-A928-7A5F0AE16EDF}" dt="2022-02-28T14:12:46.377" v="76" actId="47"/>
        <pc:sldMkLst>
          <pc:docMk/>
          <pc:sldMk cId="3387301227" sldId="267"/>
        </pc:sldMkLst>
      </pc:sldChg>
      <pc:sldChg chg="del">
        <pc:chgData name="Christine McDonald" userId="b91a9398-ab09-45a7-af4c-a3f004875bdf" providerId="ADAL" clId="{715B8C61-2D07-4BD8-A928-7A5F0AE16EDF}" dt="2022-02-28T14:12:48.326" v="77" actId="47"/>
        <pc:sldMkLst>
          <pc:docMk/>
          <pc:sldMk cId="3482249928" sldId="268"/>
        </pc:sldMkLst>
      </pc:sldChg>
      <pc:sldChg chg="del">
        <pc:chgData name="Christine McDonald" userId="b91a9398-ab09-45a7-af4c-a3f004875bdf" providerId="ADAL" clId="{715B8C61-2D07-4BD8-A928-7A5F0AE16EDF}" dt="2022-02-28T14:12:49.502" v="78" actId="47"/>
        <pc:sldMkLst>
          <pc:docMk/>
          <pc:sldMk cId="2812811835" sldId="269"/>
        </pc:sldMkLst>
      </pc:sldChg>
      <pc:sldChg chg="del">
        <pc:chgData name="Christine McDonald" userId="b91a9398-ab09-45a7-af4c-a3f004875bdf" providerId="ADAL" clId="{715B8C61-2D07-4BD8-A928-7A5F0AE16EDF}" dt="2022-02-28T14:12:45.348" v="75" actId="47"/>
        <pc:sldMkLst>
          <pc:docMk/>
          <pc:sldMk cId="1017132229" sldId="270"/>
        </pc:sldMkLst>
      </pc:sldChg>
      <pc:sldChg chg="addSp delSp modSp del mod">
        <pc:chgData name="Christine McDonald" userId="b91a9398-ab09-45a7-af4c-a3f004875bdf" providerId="ADAL" clId="{715B8C61-2D07-4BD8-A928-7A5F0AE16EDF}" dt="2022-02-28T14:13:13.907" v="87" actId="47"/>
        <pc:sldMkLst>
          <pc:docMk/>
          <pc:sldMk cId="3749948058" sldId="271"/>
        </pc:sldMkLst>
        <pc:spChg chg="del">
          <ac:chgData name="Christine McDonald" userId="b91a9398-ab09-45a7-af4c-a3f004875bdf" providerId="ADAL" clId="{715B8C61-2D07-4BD8-A928-7A5F0AE16EDF}" dt="2022-02-28T14:13:11.793" v="86" actId="478"/>
          <ac:spMkLst>
            <pc:docMk/>
            <pc:sldMk cId="3749948058" sldId="271"/>
            <ac:spMk id="3" creationId="{33C4BF24-0EED-447B-9DD5-3CFF0D64327B}"/>
          </ac:spMkLst>
        </pc:spChg>
        <pc:spChg chg="add mod">
          <ac:chgData name="Christine McDonald" userId="b91a9398-ab09-45a7-af4c-a3f004875bdf" providerId="ADAL" clId="{715B8C61-2D07-4BD8-A928-7A5F0AE16EDF}" dt="2022-02-28T14:13:11.793" v="86" actId="478"/>
          <ac:spMkLst>
            <pc:docMk/>
            <pc:sldMk cId="3749948058" sldId="271"/>
            <ac:spMk id="5" creationId="{077D1151-55B6-4067-AC9F-71D90B0BE041}"/>
          </ac:spMkLst>
        </pc:spChg>
      </pc:sldChg>
    </pc:docChg>
  </pc:docChgLst>
  <pc:docChgLst>
    <pc:chgData name="Katy Shand" userId="9d221cc0-94c5-48aa-b964-206bff1aab19" providerId="ADAL" clId="{74E6EACB-C2C7-4A68-946A-A20A8FDE8A30}"/>
    <pc:docChg chg="undo redo custSel addSld delSld modSld sldOrd">
      <pc:chgData name="Katy Shand" userId="9d221cc0-94c5-48aa-b964-206bff1aab19" providerId="ADAL" clId="{74E6EACB-C2C7-4A68-946A-A20A8FDE8A30}" dt="2022-05-16T10:43:46.053" v="4649" actId="207"/>
      <pc:docMkLst>
        <pc:docMk/>
      </pc:docMkLst>
      <pc:sldChg chg="addSp modSp mod">
        <pc:chgData name="Katy Shand" userId="9d221cc0-94c5-48aa-b964-206bff1aab19" providerId="ADAL" clId="{74E6EACB-C2C7-4A68-946A-A20A8FDE8A30}" dt="2022-03-21T13:13:06.749" v="108" actId="1076"/>
        <pc:sldMkLst>
          <pc:docMk/>
          <pc:sldMk cId="1975497924" sldId="256"/>
        </pc:sldMkLst>
        <pc:spChg chg="mod">
          <ac:chgData name="Katy Shand" userId="9d221cc0-94c5-48aa-b964-206bff1aab19" providerId="ADAL" clId="{74E6EACB-C2C7-4A68-946A-A20A8FDE8A30}" dt="2022-03-21T13:08:32.105" v="6" actId="20577"/>
          <ac:spMkLst>
            <pc:docMk/>
            <pc:sldMk cId="1975497924" sldId="256"/>
            <ac:spMk id="6" creationId="{DA2AF87D-E3BF-4F45-8958-EB4F2EBDE6DF}"/>
          </ac:spMkLst>
        </pc:spChg>
        <pc:picChg chg="add mod">
          <ac:chgData name="Katy Shand" userId="9d221cc0-94c5-48aa-b964-206bff1aab19" providerId="ADAL" clId="{74E6EACB-C2C7-4A68-946A-A20A8FDE8A30}" dt="2022-03-21T13:13:06.749" v="108" actId="1076"/>
          <ac:picMkLst>
            <pc:docMk/>
            <pc:sldMk cId="1975497924" sldId="256"/>
            <ac:picMk id="1026" creationId="{FEA4F638-DF01-41E2-AF32-2EE707A9622D}"/>
          </ac:picMkLst>
        </pc:picChg>
      </pc:sldChg>
      <pc:sldChg chg="modSp mod">
        <pc:chgData name="Katy Shand" userId="9d221cc0-94c5-48aa-b964-206bff1aab19" providerId="ADAL" clId="{74E6EACB-C2C7-4A68-946A-A20A8FDE8A30}" dt="2022-05-16T10:41:51.523" v="4644" actId="20577"/>
        <pc:sldMkLst>
          <pc:docMk/>
          <pc:sldMk cId="4029120104" sldId="257"/>
        </pc:sldMkLst>
        <pc:spChg chg="mod">
          <ac:chgData name="Katy Shand" userId="9d221cc0-94c5-48aa-b964-206bff1aab19" providerId="ADAL" clId="{74E6EACB-C2C7-4A68-946A-A20A8FDE8A30}" dt="2022-05-16T10:41:51.523" v="4644" actId="20577"/>
          <ac:spMkLst>
            <pc:docMk/>
            <pc:sldMk cId="4029120104" sldId="257"/>
            <ac:spMk id="7" creationId="{1B6F7EB1-7B4B-4969-BA85-C986F6FD3697}"/>
          </ac:spMkLst>
        </pc:spChg>
      </pc:sldChg>
      <pc:sldChg chg="modSp mod">
        <pc:chgData name="Katy Shand" userId="9d221cc0-94c5-48aa-b964-206bff1aab19" providerId="ADAL" clId="{74E6EACB-C2C7-4A68-946A-A20A8FDE8A30}" dt="2022-04-29T12:46:40.937" v="4023" actId="1076"/>
        <pc:sldMkLst>
          <pc:docMk/>
          <pc:sldMk cId="1253061249" sldId="259"/>
        </pc:sldMkLst>
        <pc:spChg chg="mod">
          <ac:chgData name="Katy Shand" userId="9d221cc0-94c5-48aa-b964-206bff1aab19" providerId="ADAL" clId="{74E6EACB-C2C7-4A68-946A-A20A8FDE8A30}" dt="2022-04-29T12:46:40.937" v="4023" actId="1076"/>
          <ac:spMkLst>
            <pc:docMk/>
            <pc:sldMk cId="1253061249" sldId="259"/>
            <ac:spMk id="4" creationId="{F4C00760-8F57-4136-84F1-C76AF638581F}"/>
          </ac:spMkLst>
        </pc:spChg>
      </pc:sldChg>
      <pc:sldChg chg="addSp delSp modSp del">
        <pc:chgData name="Katy Shand" userId="9d221cc0-94c5-48aa-b964-206bff1aab19" providerId="ADAL" clId="{74E6EACB-C2C7-4A68-946A-A20A8FDE8A30}" dt="2022-04-29T12:47:55.166" v="4065" actId="47"/>
        <pc:sldMkLst>
          <pc:docMk/>
          <pc:sldMk cId="3661738231" sldId="264"/>
        </pc:sldMkLst>
        <pc:picChg chg="add del mod">
          <ac:chgData name="Katy Shand" userId="9d221cc0-94c5-48aa-b964-206bff1aab19" providerId="ADAL" clId="{74E6EACB-C2C7-4A68-946A-A20A8FDE8A30}" dt="2022-04-29T12:47:01.950" v="4024" actId="21"/>
          <ac:picMkLst>
            <pc:docMk/>
            <pc:sldMk cId="3661738231" sldId="264"/>
            <ac:picMk id="3" creationId="{78DB7419-20EA-4008-8AF0-D859D0899F03}"/>
          </ac:picMkLst>
        </pc:picChg>
        <pc:picChg chg="add del mod">
          <ac:chgData name="Katy Shand" userId="9d221cc0-94c5-48aa-b964-206bff1aab19" providerId="ADAL" clId="{74E6EACB-C2C7-4A68-946A-A20A8FDE8A30}" dt="2022-03-21T15:58:14.432" v="1171" actId="21"/>
          <ac:picMkLst>
            <pc:docMk/>
            <pc:sldMk cId="3661738231" sldId="264"/>
            <ac:picMk id="3074" creationId="{33D4B8B6-D4F5-4FEF-8002-BA1E549A54A8}"/>
          </ac:picMkLst>
        </pc:picChg>
      </pc:sldChg>
      <pc:sldChg chg="addSp delSp modSp del mod">
        <pc:chgData name="Katy Shand" userId="9d221cc0-94c5-48aa-b964-206bff1aab19" providerId="ADAL" clId="{74E6EACB-C2C7-4A68-946A-A20A8FDE8A30}" dt="2022-03-29T13:25:14.672" v="2296" actId="47"/>
        <pc:sldMkLst>
          <pc:docMk/>
          <pc:sldMk cId="2973191202" sldId="265"/>
        </pc:sldMkLst>
        <pc:spChg chg="mod">
          <ac:chgData name="Katy Shand" userId="9d221cc0-94c5-48aa-b964-206bff1aab19" providerId="ADAL" clId="{74E6EACB-C2C7-4A68-946A-A20A8FDE8A30}" dt="2022-03-29T13:22:52.509" v="2244" actId="1076"/>
          <ac:spMkLst>
            <pc:docMk/>
            <pc:sldMk cId="2973191202" sldId="265"/>
            <ac:spMk id="2" creationId="{1D47E0CD-5B25-4DAA-9EF7-2A32ADEE5E38}"/>
          </ac:spMkLst>
        </pc:spChg>
        <pc:spChg chg="add del mod">
          <ac:chgData name="Katy Shand" userId="9d221cc0-94c5-48aa-b964-206bff1aab19" providerId="ADAL" clId="{74E6EACB-C2C7-4A68-946A-A20A8FDE8A30}" dt="2022-03-25T16:36:43.639" v="2147" actId="478"/>
          <ac:spMkLst>
            <pc:docMk/>
            <pc:sldMk cId="2973191202" sldId="265"/>
            <ac:spMk id="5" creationId="{E4B29976-2B37-40BC-91E7-C9907C892E2F}"/>
          </ac:spMkLst>
        </pc:spChg>
        <pc:spChg chg="del">
          <ac:chgData name="Katy Shand" userId="9d221cc0-94c5-48aa-b964-206bff1aab19" providerId="ADAL" clId="{74E6EACB-C2C7-4A68-946A-A20A8FDE8A30}" dt="2022-03-25T16:36:37.823" v="2144" actId="478"/>
          <ac:spMkLst>
            <pc:docMk/>
            <pc:sldMk cId="2973191202" sldId="265"/>
            <ac:spMk id="6" creationId="{02356180-4B29-450D-A172-FCB0389E290F}"/>
          </ac:spMkLst>
        </pc:spChg>
        <pc:picChg chg="add del mod ord">
          <ac:chgData name="Katy Shand" userId="9d221cc0-94c5-48aa-b964-206bff1aab19" providerId="ADAL" clId="{74E6EACB-C2C7-4A68-946A-A20A8FDE8A30}" dt="2022-03-29T13:24:57.847" v="2291" actId="21"/>
          <ac:picMkLst>
            <pc:docMk/>
            <pc:sldMk cId="2973191202" sldId="265"/>
            <ac:picMk id="4" creationId="{D6A4D446-FEB4-4508-B2D6-B5310616F6D8}"/>
          </ac:picMkLst>
        </pc:picChg>
        <pc:picChg chg="add del mod">
          <ac:chgData name="Katy Shand" userId="9d221cc0-94c5-48aa-b964-206bff1aab19" providerId="ADAL" clId="{74E6EACB-C2C7-4A68-946A-A20A8FDE8A30}" dt="2022-03-25T16:36:47.006" v="2148" actId="21"/>
          <ac:picMkLst>
            <pc:docMk/>
            <pc:sldMk cId="2973191202" sldId="265"/>
            <ac:picMk id="4098" creationId="{79271F36-C4CC-4B33-B43B-EEADC63DB54B}"/>
          </ac:picMkLst>
        </pc:picChg>
        <pc:inkChg chg="add del">
          <ac:chgData name="Katy Shand" userId="9d221cc0-94c5-48aa-b964-206bff1aab19" providerId="ADAL" clId="{74E6EACB-C2C7-4A68-946A-A20A8FDE8A30}" dt="2022-03-29T13:23:44.541" v="2250" actId="9405"/>
          <ac:inkMkLst>
            <pc:docMk/>
            <pc:sldMk cId="2973191202" sldId="265"/>
            <ac:inkMk id="3" creationId="{EDDDFADA-0650-45A9-85A7-33D2F6B0EE01}"/>
          </ac:inkMkLst>
        </pc:inkChg>
        <pc:inkChg chg="add del">
          <ac:chgData name="Katy Shand" userId="9d221cc0-94c5-48aa-b964-206bff1aab19" providerId="ADAL" clId="{74E6EACB-C2C7-4A68-946A-A20A8FDE8A30}" dt="2022-03-29T13:23:44.131" v="2249" actId="9405"/>
          <ac:inkMkLst>
            <pc:docMk/>
            <pc:sldMk cId="2973191202" sldId="265"/>
            <ac:inkMk id="5" creationId="{03E6CDF4-657F-4E5A-97F4-9D4A3321BEC1}"/>
          </ac:inkMkLst>
        </pc:inkChg>
      </pc:sldChg>
      <pc:sldChg chg="addSp delSp modSp mod">
        <pc:chgData name="Katy Shand" userId="9d221cc0-94c5-48aa-b964-206bff1aab19" providerId="ADAL" clId="{74E6EACB-C2C7-4A68-946A-A20A8FDE8A30}" dt="2022-05-16T10:38:46.474" v="4625" actId="478"/>
        <pc:sldMkLst>
          <pc:docMk/>
          <pc:sldMk cId="3726615048" sldId="266"/>
        </pc:sldMkLst>
        <pc:spChg chg="mod">
          <ac:chgData name="Katy Shand" userId="9d221cc0-94c5-48aa-b964-206bff1aab19" providerId="ADAL" clId="{74E6EACB-C2C7-4A68-946A-A20A8FDE8A30}" dt="2022-04-29T12:44:52.534" v="3967" actId="12"/>
          <ac:spMkLst>
            <pc:docMk/>
            <pc:sldMk cId="3726615048" sldId="266"/>
            <ac:spMk id="5" creationId="{3D871FEB-949B-4AC5-8A71-EFBFA5A2BD3D}"/>
          </ac:spMkLst>
        </pc:spChg>
        <pc:picChg chg="add del mod ord modCrop">
          <ac:chgData name="Katy Shand" userId="9d221cc0-94c5-48aa-b964-206bff1aab19" providerId="ADAL" clId="{74E6EACB-C2C7-4A68-946A-A20A8FDE8A30}" dt="2022-05-16T10:30:47.795" v="4528" actId="478"/>
          <ac:picMkLst>
            <pc:docMk/>
            <pc:sldMk cId="3726615048" sldId="266"/>
            <ac:picMk id="3" creationId="{78C1E7D8-61E2-46A6-BEBD-C704874FB88F}"/>
          </ac:picMkLst>
        </pc:picChg>
        <pc:picChg chg="del mod">
          <ac:chgData name="Katy Shand" userId="9d221cc0-94c5-48aa-b964-206bff1aab19" providerId="ADAL" clId="{74E6EACB-C2C7-4A68-946A-A20A8FDE8A30}" dt="2022-04-25T09:30:28.087" v="2925" actId="478"/>
          <ac:picMkLst>
            <pc:docMk/>
            <pc:sldMk cId="3726615048" sldId="266"/>
            <ac:picMk id="1028" creationId="{FDBD6A5B-2C4D-4149-A48C-E3369054606D}"/>
          </ac:picMkLst>
        </pc:picChg>
        <pc:picChg chg="add del mod">
          <ac:chgData name="Katy Shand" userId="9d221cc0-94c5-48aa-b964-206bff1aab19" providerId="ADAL" clId="{74E6EACB-C2C7-4A68-946A-A20A8FDE8A30}" dt="2022-05-16T10:34:00.538" v="4565" actId="478"/>
          <ac:picMkLst>
            <pc:docMk/>
            <pc:sldMk cId="3726615048" sldId="266"/>
            <ac:picMk id="2050" creationId="{C626B4D3-089A-B42F-9450-373BC65000BA}"/>
          </ac:picMkLst>
        </pc:picChg>
        <pc:picChg chg="add mod">
          <ac:chgData name="Katy Shand" userId="9d221cc0-94c5-48aa-b964-206bff1aab19" providerId="ADAL" clId="{74E6EACB-C2C7-4A68-946A-A20A8FDE8A30}" dt="2022-05-16T10:34:48.593" v="4572" actId="1076"/>
          <ac:picMkLst>
            <pc:docMk/>
            <pc:sldMk cId="3726615048" sldId="266"/>
            <ac:picMk id="2052" creationId="{25D2C87C-CEC5-C02A-B069-E3EA1923506B}"/>
          </ac:picMkLst>
        </pc:picChg>
        <pc:picChg chg="add del mod">
          <ac:chgData name="Katy Shand" userId="9d221cc0-94c5-48aa-b964-206bff1aab19" providerId="ADAL" clId="{74E6EACB-C2C7-4A68-946A-A20A8FDE8A30}" dt="2022-05-16T10:36:40.508" v="4620" actId="478"/>
          <ac:picMkLst>
            <pc:docMk/>
            <pc:sldMk cId="3726615048" sldId="266"/>
            <ac:picMk id="2054" creationId="{95580AFA-950A-DD00-0172-411D4C6F2828}"/>
          </ac:picMkLst>
        </pc:picChg>
        <pc:picChg chg="add del mod">
          <ac:chgData name="Katy Shand" userId="9d221cc0-94c5-48aa-b964-206bff1aab19" providerId="ADAL" clId="{74E6EACB-C2C7-4A68-946A-A20A8FDE8A30}" dt="2022-05-16T10:38:46.474" v="4625" actId="478"/>
          <ac:picMkLst>
            <pc:docMk/>
            <pc:sldMk cId="3726615048" sldId="266"/>
            <ac:picMk id="2056" creationId="{6AB974F4-5AD8-17D1-E8D6-148B69E8E77C}"/>
          </ac:picMkLst>
        </pc:picChg>
      </pc:sldChg>
      <pc:sldChg chg="addSp delSp modSp new mod ord">
        <pc:chgData name="Katy Shand" userId="9d221cc0-94c5-48aa-b964-206bff1aab19" providerId="ADAL" clId="{74E6EACB-C2C7-4A68-946A-A20A8FDE8A30}" dt="2022-04-25T09:28:08.376" v="2916" actId="1076"/>
        <pc:sldMkLst>
          <pc:docMk/>
          <pc:sldMk cId="685119446" sldId="267"/>
        </pc:sldMkLst>
        <pc:spChg chg="mod">
          <ac:chgData name="Katy Shand" userId="9d221cc0-94c5-48aa-b964-206bff1aab19" providerId="ADAL" clId="{74E6EACB-C2C7-4A68-946A-A20A8FDE8A30}" dt="2022-03-21T13:08:57.405" v="42" actId="20577"/>
          <ac:spMkLst>
            <pc:docMk/>
            <pc:sldMk cId="685119446" sldId="267"/>
            <ac:spMk id="2" creationId="{3FFD0A8B-E513-41A7-9A10-66DE50431483}"/>
          </ac:spMkLst>
        </pc:spChg>
        <pc:spChg chg="mod">
          <ac:chgData name="Katy Shand" userId="9d221cc0-94c5-48aa-b964-206bff1aab19" providerId="ADAL" clId="{74E6EACB-C2C7-4A68-946A-A20A8FDE8A30}" dt="2022-03-25T16:16:16.398" v="2128" actId="27636"/>
          <ac:spMkLst>
            <pc:docMk/>
            <pc:sldMk cId="685119446" sldId="267"/>
            <ac:spMk id="3" creationId="{66BCAA4C-9182-43CA-91F5-251D990D3BAF}"/>
          </ac:spMkLst>
        </pc:spChg>
        <pc:picChg chg="add mod">
          <ac:chgData name="Katy Shand" userId="9d221cc0-94c5-48aa-b964-206bff1aab19" providerId="ADAL" clId="{74E6EACB-C2C7-4A68-946A-A20A8FDE8A30}" dt="2022-04-25T09:28:08.376" v="2916" actId="1076"/>
          <ac:picMkLst>
            <pc:docMk/>
            <pc:sldMk cId="685119446" sldId="267"/>
            <ac:picMk id="1026" creationId="{BC1055B2-F2BA-4DC1-A373-64C23E8F21D5}"/>
          </ac:picMkLst>
        </pc:picChg>
        <pc:picChg chg="add del mod">
          <ac:chgData name="Katy Shand" userId="9d221cc0-94c5-48aa-b964-206bff1aab19" providerId="ADAL" clId="{74E6EACB-C2C7-4A68-946A-A20A8FDE8A30}" dt="2022-04-25T09:27:14.606" v="2906" actId="478"/>
          <ac:picMkLst>
            <pc:docMk/>
            <pc:sldMk cId="685119446" sldId="267"/>
            <ac:picMk id="2050" creationId="{CE122725-1196-4294-B0C3-F31507135679}"/>
          </ac:picMkLst>
        </pc:picChg>
      </pc:sldChg>
      <pc:sldChg chg="new del">
        <pc:chgData name="Katy Shand" userId="9d221cc0-94c5-48aa-b964-206bff1aab19" providerId="ADAL" clId="{74E6EACB-C2C7-4A68-946A-A20A8FDE8A30}" dt="2022-03-21T13:08:44.540" v="8" actId="680"/>
        <pc:sldMkLst>
          <pc:docMk/>
          <pc:sldMk cId="4291898037" sldId="267"/>
        </pc:sldMkLst>
      </pc:sldChg>
      <pc:sldChg chg="addSp modSp new mod">
        <pc:chgData name="Katy Shand" userId="9d221cc0-94c5-48aa-b964-206bff1aab19" providerId="ADAL" clId="{74E6EACB-C2C7-4A68-946A-A20A8FDE8A30}" dt="2022-03-22T14:54:15.748" v="1554" actId="20577"/>
        <pc:sldMkLst>
          <pc:docMk/>
          <pc:sldMk cId="1964268757" sldId="268"/>
        </pc:sldMkLst>
        <pc:spChg chg="mod">
          <ac:chgData name="Katy Shand" userId="9d221cc0-94c5-48aa-b964-206bff1aab19" providerId="ADAL" clId="{74E6EACB-C2C7-4A68-946A-A20A8FDE8A30}" dt="2022-03-21T13:50:42.628" v="878" actId="1076"/>
          <ac:spMkLst>
            <pc:docMk/>
            <pc:sldMk cId="1964268757" sldId="268"/>
            <ac:spMk id="2" creationId="{AB05B809-910D-47F2-9A1B-878A33B51C86}"/>
          </ac:spMkLst>
        </pc:spChg>
        <pc:spChg chg="mod">
          <ac:chgData name="Katy Shand" userId="9d221cc0-94c5-48aa-b964-206bff1aab19" providerId="ADAL" clId="{74E6EACB-C2C7-4A68-946A-A20A8FDE8A30}" dt="2022-03-22T14:54:15.748" v="1554" actId="20577"/>
          <ac:spMkLst>
            <pc:docMk/>
            <pc:sldMk cId="1964268757" sldId="268"/>
            <ac:spMk id="3" creationId="{91A5A7A7-F2A1-462F-8CD2-4A7A47B3D8C4}"/>
          </ac:spMkLst>
        </pc:spChg>
        <pc:spChg chg="add mod">
          <ac:chgData name="Katy Shand" userId="9d221cc0-94c5-48aa-b964-206bff1aab19" providerId="ADAL" clId="{74E6EACB-C2C7-4A68-946A-A20A8FDE8A30}" dt="2022-03-21T13:54:46.995" v="945" actId="1076"/>
          <ac:spMkLst>
            <pc:docMk/>
            <pc:sldMk cId="1964268757" sldId="268"/>
            <ac:spMk id="5" creationId="{1DECB8D6-F1BC-4C85-ABC3-D016917DAEDF}"/>
          </ac:spMkLst>
        </pc:spChg>
        <pc:spChg chg="add mod">
          <ac:chgData name="Katy Shand" userId="9d221cc0-94c5-48aa-b964-206bff1aab19" providerId="ADAL" clId="{74E6EACB-C2C7-4A68-946A-A20A8FDE8A30}" dt="2022-03-21T14:00:22.010" v="1150" actId="20577"/>
          <ac:spMkLst>
            <pc:docMk/>
            <pc:sldMk cId="1964268757" sldId="268"/>
            <ac:spMk id="7" creationId="{3270F9D5-1052-4D25-A04F-81F6C1371EEC}"/>
          </ac:spMkLst>
        </pc:spChg>
      </pc:sldChg>
      <pc:sldChg chg="addSp modSp new mod">
        <pc:chgData name="Katy Shand" userId="9d221cc0-94c5-48aa-b964-206bff1aab19" providerId="ADAL" clId="{74E6EACB-C2C7-4A68-946A-A20A8FDE8A30}" dt="2022-04-25T09:28:52.341" v="2923" actId="403"/>
        <pc:sldMkLst>
          <pc:docMk/>
          <pc:sldMk cId="3417751876" sldId="269"/>
        </pc:sldMkLst>
        <pc:spChg chg="mod">
          <ac:chgData name="Katy Shand" userId="9d221cc0-94c5-48aa-b964-206bff1aab19" providerId="ADAL" clId="{74E6EACB-C2C7-4A68-946A-A20A8FDE8A30}" dt="2022-03-21T16:03:21.655" v="1453" actId="1076"/>
          <ac:spMkLst>
            <pc:docMk/>
            <pc:sldMk cId="3417751876" sldId="269"/>
            <ac:spMk id="2" creationId="{A0AF1AF2-E364-46EB-BEEC-D1096994C652}"/>
          </ac:spMkLst>
        </pc:spChg>
        <pc:spChg chg="mod">
          <ac:chgData name="Katy Shand" userId="9d221cc0-94c5-48aa-b964-206bff1aab19" providerId="ADAL" clId="{74E6EACB-C2C7-4A68-946A-A20A8FDE8A30}" dt="2022-04-25T09:28:52.341" v="2923" actId="403"/>
          <ac:spMkLst>
            <pc:docMk/>
            <pc:sldMk cId="3417751876" sldId="269"/>
            <ac:spMk id="3" creationId="{D496B88C-30DD-49A4-A471-894536990DCD}"/>
          </ac:spMkLst>
        </pc:spChg>
        <pc:picChg chg="add mod">
          <ac:chgData name="Katy Shand" userId="9d221cc0-94c5-48aa-b964-206bff1aab19" providerId="ADAL" clId="{74E6EACB-C2C7-4A68-946A-A20A8FDE8A30}" dt="2022-04-25T09:28:31.383" v="2920" actId="14100"/>
          <ac:picMkLst>
            <pc:docMk/>
            <pc:sldMk cId="3417751876" sldId="269"/>
            <ac:picMk id="4" creationId="{1FF1FB49-90D0-4278-9575-E0C712704F24}"/>
          </ac:picMkLst>
        </pc:picChg>
      </pc:sldChg>
      <pc:sldChg chg="addSp delSp modSp new mod">
        <pc:chgData name="Katy Shand" userId="9d221cc0-94c5-48aa-b964-206bff1aab19" providerId="ADAL" clId="{74E6EACB-C2C7-4A68-946A-A20A8FDE8A30}" dt="2022-03-25T16:15:54.898" v="2124" actId="27636"/>
        <pc:sldMkLst>
          <pc:docMk/>
          <pc:sldMk cId="319292699" sldId="270"/>
        </pc:sldMkLst>
        <pc:spChg chg="mod">
          <ac:chgData name="Katy Shand" userId="9d221cc0-94c5-48aa-b964-206bff1aab19" providerId="ADAL" clId="{74E6EACB-C2C7-4A68-946A-A20A8FDE8A30}" dt="2022-03-25T15:53:24.741" v="1561" actId="27636"/>
          <ac:spMkLst>
            <pc:docMk/>
            <pc:sldMk cId="319292699" sldId="270"/>
            <ac:spMk id="2" creationId="{3753498D-3AEC-4F22-9447-51FEF086B33F}"/>
          </ac:spMkLst>
        </pc:spChg>
        <pc:spChg chg="mod">
          <ac:chgData name="Katy Shand" userId="9d221cc0-94c5-48aa-b964-206bff1aab19" providerId="ADAL" clId="{74E6EACB-C2C7-4A68-946A-A20A8FDE8A30}" dt="2022-03-25T16:15:54.898" v="2124" actId="27636"/>
          <ac:spMkLst>
            <pc:docMk/>
            <pc:sldMk cId="319292699" sldId="270"/>
            <ac:spMk id="3" creationId="{D8EBCE64-F149-4641-9618-F9A212C1E41E}"/>
          </ac:spMkLst>
        </pc:spChg>
        <pc:picChg chg="add del">
          <ac:chgData name="Katy Shand" userId="9d221cc0-94c5-48aa-b964-206bff1aab19" providerId="ADAL" clId="{74E6EACB-C2C7-4A68-946A-A20A8FDE8A30}" dt="2022-03-25T15:58:53.020" v="1687" actId="478"/>
          <ac:picMkLst>
            <pc:docMk/>
            <pc:sldMk cId="319292699" sldId="270"/>
            <ac:picMk id="4" creationId="{FDDC4698-41E3-41F5-8DC3-6235327ACF2B}"/>
          </ac:picMkLst>
        </pc:picChg>
        <pc:picChg chg="add del mod">
          <ac:chgData name="Katy Shand" userId="9d221cc0-94c5-48aa-b964-206bff1aab19" providerId="ADAL" clId="{74E6EACB-C2C7-4A68-946A-A20A8FDE8A30}" dt="2022-03-25T16:01:24.103" v="1796" actId="478"/>
          <ac:picMkLst>
            <pc:docMk/>
            <pc:sldMk cId="319292699" sldId="270"/>
            <ac:picMk id="1026" creationId="{79A47287-2FE4-4EBD-B364-42DBF8B5FC76}"/>
          </ac:picMkLst>
        </pc:picChg>
        <pc:picChg chg="add mod">
          <ac:chgData name="Katy Shand" userId="9d221cc0-94c5-48aa-b964-206bff1aab19" providerId="ADAL" clId="{74E6EACB-C2C7-4A68-946A-A20A8FDE8A30}" dt="2022-03-25T16:02:41.423" v="1886" actId="1076"/>
          <ac:picMkLst>
            <pc:docMk/>
            <pc:sldMk cId="319292699" sldId="270"/>
            <ac:picMk id="1028" creationId="{8BC818E1-4895-459F-9F04-72EA85ED2540}"/>
          </ac:picMkLst>
        </pc:picChg>
      </pc:sldChg>
      <pc:sldChg chg="modSp new del mod">
        <pc:chgData name="Katy Shand" userId="9d221cc0-94c5-48aa-b964-206bff1aab19" providerId="ADAL" clId="{74E6EACB-C2C7-4A68-946A-A20A8FDE8A30}" dt="2022-03-25T15:37:13.628" v="1557" actId="47"/>
        <pc:sldMkLst>
          <pc:docMk/>
          <pc:sldMk cId="263004071" sldId="271"/>
        </pc:sldMkLst>
        <pc:spChg chg="mod">
          <ac:chgData name="Katy Shand" userId="9d221cc0-94c5-48aa-b964-206bff1aab19" providerId="ADAL" clId="{74E6EACB-C2C7-4A68-946A-A20A8FDE8A30}" dt="2022-03-25T15:36:17.411" v="1556"/>
          <ac:spMkLst>
            <pc:docMk/>
            <pc:sldMk cId="263004071" sldId="271"/>
            <ac:spMk id="2" creationId="{D3460C90-6B95-41E8-8418-01DB5189C000}"/>
          </ac:spMkLst>
        </pc:spChg>
      </pc:sldChg>
      <pc:sldChg chg="addSp delSp modSp new mod">
        <pc:chgData name="Katy Shand" userId="9d221cc0-94c5-48aa-b964-206bff1aab19" providerId="ADAL" clId="{74E6EACB-C2C7-4A68-946A-A20A8FDE8A30}" dt="2022-04-25T09:28:44.511" v="2921" actId="1076"/>
        <pc:sldMkLst>
          <pc:docMk/>
          <pc:sldMk cId="4221491605" sldId="271"/>
        </pc:sldMkLst>
        <pc:spChg chg="mod">
          <ac:chgData name="Katy Shand" userId="9d221cc0-94c5-48aa-b964-206bff1aab19" providerId="ADAL" clId="{74E6EACB-C2C7-4A68-946A-A20A8FDE8A30}" dt="2022-03-25T16:18:16.487" v="2143" actId="1076"/>
          <ac:spMkLst>
            <pc:docMk/>
            <pc:sldMk cId="4221491605" sldId="271"/>
            <ac:spMk id="2" creationId="{B5E90AB0-C328-4EF9-9EB6-39459FAAF9B3}"/>
          </ac:spMkLst>
        </pc:spChg>
        <pc:spChg chg="mod">
          <ac:chgData name="Katy Shand" userId="9d221cc0-94c5-48aa-b964-206bff1aab19" providerId="ADAL" clId="{74E6EACB-C2C7-4A68-946A-A20A8FDE8A30}" dt="2022-04-25T09:28:44.511" v="2921" actId="1076"/>
          <ac:spMkLst>
            <pc:docMk/>
            <pc:sldMk cId="4221491605" sldId="271"/>
            <ac:spMk id="3" creationId="{7F86AEBC-3B36-4DFE-9C8A-CBE59258D767}"/>
          </ac:spMkLst>
        </pc:spChg>
        <pc:picChg chg="add del mod">
          <ac:chgData name="Katy Shand" userId="9d221cc0-94c5-48aa-b964-206bff1aab19" providerId="ADAL" clId="{74E6EACB-C2C7-4A68-946A-A20A8FDE8A30}" dt="2022-03-25T16:18:03.697" v="2141" actId="478"/>
          <ac:picMkLst>
            <pc:docMk/>
            <pc:sldMk cId="4221491605" sldId="271"/>
            <ac:picMk id="4" creationId="{DE5A4ACB-2403-46C5-AFBF-933F019303CF}"/>
          </ac:picMkLst>
        </pc:picChg>
      </pc:sldChg>
      <pc:sldChg chg="addSp delSp modSp new mod">
        <pc:chgData name="Katy Shand" userId="9d221cc0-94c5-48aa-b964-206bff1aab19" providerId="ADAL" clId="{74E6EACB-C2C7-4A68-946A-A20A8FDE8A30}" dt="2022-03-25T16:50:41.981" v="2240" actId="1076"/>
        <pc:sldMkLst>
          <pc:docMk/>
          <pc:sldMk cId="2561891386" sldId="272"/>
        </pc:sldMkLst>
        <pc:spChg chg="del mod">
          <ac:chgData name="Katy Shand" userId="9d221cc0-94c5-48aa-b964-206bff1aab19" providerId="ADAL" clId="{74E6EACB-C2C7-4A68-946A-A20A8FDE8A30}" dt="2022-03-25T16:44:15.193" v="2215" actId="478"/>
          <ac:spMkLst>
            <pc:docMk/>
            <pc:sldMk cId="2561891386" sldId="272"/>
            <ac:spMk id="2" creationId="{D9AAA48D-97DD-4C13-819E-1AC6842838A0}"/>
          </ac:spMkLst>
        </pc:spChg>
        <pc:spChg chg="del">
          <ac:chgData name="Katy Shand" userId="9d221cc0-94c5-48aa-b964-206bff1aab19" providerId="ADAL" clId="{74E6EACB-C2C7-4A68-946A-A20A8FDE8A30}" dt="2022-03-25T16:43:43.187" v="2208" actId="478"/>
          <ac:spMkLst>
            <pc:docMk/>
            <pc:sldMk cId="2561891386" sldId="272"/>
            <ac:spMk id="3" creationId="{647CCDF9-3EB1-4B15-B575-9B90842CBE0A}"/>
          </ac:spMkLst>
        </pc:spChg>
        <pc:spChg chg="add del mod">
          <ac:chgData name="Katy Shand" userId="9d221cc0-94c5-48aa-b964-206bff1aab19" providerId="ADAL" clId="{74E6EACB-C2C7-4A68-946A-A20A8FDE8A30}" dt="2022-03-25T16:44:17.044" v="2216" actId="478"/>
          <ac:spMkLst>
            <pc:docMk/>
            <pc:sldMk cId="2561891386" sldId="272"/>
            <ac:spMk id="6" creationId="{2D94C340-179F-443E-A683-DD2AF7E5AF4B}"/>
          </ac:spMkLst>
        </pc:spChg>
        <pc:spChg chg="add mod">
          <ac:chgData name="Katy Shand" userId="9d221cc0-94c5-48aa-b964-206bff1aab19" providerId="ADAL" clId="{74E6EACB-C2C7-4A68-946A-A20A8FDE8A30}" dt="2022-03-25T16:50:41.981" v="2240" actId="1076"/>
          <ac:spMkLst>
            <pc:docMk/>
            <pc:sldMk cId="2561891386" sldId="272"/>
            <ac:spMk id="8" creationId="{AA95DA73-6907-4323-BBD9-65C71489A0D0}"/>
          </ac:spMkLst>
        </pc:spChg>
        <pc:spChg chg="add mod">
          <ac:chgData name="Katy Shand" userId="9d221cc0-94c5-48aa-b964-206bff1aab19" providerId="ADAL" clId="{74E6EACB-C2C7-4A68-946A-A20A8FDE8A30}" dt="2022-03-25T16:47:51.459" v="2233" actId="1076"/>
          <ac:spMkLst>
            <pc:docMk/>
            <pc:sldMk cId="2561891386" sldId="272"/>
            <ac:spMk id="9" creationId="{6FF6968F-E959-4BED-BB16-7C4D9EE61CF4}"/>
          </ac:spMkLst>
        </pc:spChg>
        <pc:spChg chg="add mod">
          <ac:chgData name="Katy Shand" userId="9d221cc0-94c5-48aa-b964-206bff1aab19" providerId="ADAL" clId="{74E6EACB-C2C7-4A68-946A-A20A8FDE8A30}" dt="2022-03-25T16:47:01.753" v="2226" actId="1076"/>
          <ac:spMkLst>
            <pc:docMk/>
            <pc:sldMk cId="2561891386" sldId="272"/>
            <ac:spMk id="10" creationId="{5DE230C3-F742-4CD8-86F1-3E05E12C7EBA}"/>
          </ac:spMkLst>
        </pc:spChg>
        <pc:spChg chg="add mod">
          <ac:chgData name="Katy Shand" userId="9d221cc0-94c5-48aa-b964-206bff1aab19" providerId="ADAL" clId="{74E6EACB-C2C7-4A68-946A-A20A8FDE8A30}" dt="2022-03-25T16:47:30.638" v="2230" actId="1076"/>
          <ac:spMkLst>
            <pc:docMk/>
            <pc:sldMk cId="2561891386" sldId="272"/>
            <ac:spMk id="11" creationId="{D9B0FFD1-0990-4CEC-B4B9-D44837225F23}"/>
          </ac:spMkLst>
        </pc:spChg>
        <pc:spChg chg="add mod">
          <ac:chgData name="Katy Shand" userId="9d221cc0-94c5-48aa-b964-206bff1aab19" providerId="ADAL" clId="{74E6EACB-C2C7-4A68-946A-A20A8FDE8A30}" dt="2022-03-25T16:46:24.652" v="2221" actId="1076"/>
          <ac:spMkLst>
            <pc:docMk/>
            <pc:sldMk cId="2561891386" sldId="272"/>
            <ac:spMk id="12" creationId="{09C0A5A5-90BE-4DA4-B5D8-EA2895900C3D}"/>
          </ac:spMkLst>
        </pc:spChg>
        <pc:spChg chg="add mod">
          <ac:chgData name="Katy Shand" userId="9d221cc0-94c5-48aa-b964-206bff1aab19" providerId="ADAL" clId="{74E6EACB-C2C7-4A68-946A-A20A8FDE8A30}" dt="2022-03-25T16:48:09.150" v="2235" actId="1076"/>
          <ac:spMkLst>
            <pc:docMk/>
            <pc:sldMk cId="2561891386" sldId="272"/>
            <ac:spMk id="13" creationId="{F57BC39C-DE6D-4A52-A57A-329828532E36}"/>
          </ac:spMkLst>
        </pc:spChg>
        <pc:picChg chg="add del mod">
          <ac:chgData name="Katy Shand" userId="9d221cc0-94c5-48aa-b964-206bff1aab19" providerId="ADAL" clId="{74E6EACB-C2C7-4A68-946A-A20A8FDE8A30}" dt="2022-03-25T16:44:12.300" v="2214" actId="478"/>
          <ac:picMkLst>
            <pc:docMk/>
            <pc:sldMk cId="2561891386" sldId="272"/>
            <ac:picMk id="4" creationId="{F12589A0-8A19-4C71-8050-738B3612DAFA}"/>
          </ac:picMkLst>
        </pc:picChg>
        <pc:picChg chg="add mod">
          <ac:chgData name="Katy Shand" userId="9d221cc0-94c5-48aa-b964-206bff1aab19" providerId="ADAL" clId="{74E6EACB-C2C7-4A68-946A-A20A8FDE8A30}" dt="2022-03-25T16:45:52.255" v="2219" actId="1076"/>
          <ac:picMkLst>
            <pc:docMk/>
            <pc:sldMk cId="2561891386" sldId="272"/>
            <ac:picMk id="7" creationId="{50741F69-CC4E-4BB0-995D-EB19200D65C6}"/>
          </ac:picMkLst>
        </pc:picChg>
        <pc:picChg chg="add mod">
          <ac:chgData name="Katy Shand" userId="9d221cc0-94c5-48aa-b964-206bff1aab19" providerId="ADAL" clId="{74E6EACB-C2C7-4A68-946A-A20A8FDE8A30}" dt="2022-03-25T16:48:20.614" v="2236" actId="1076"/>
          <ac:picMkLst>
            <pc:docMk/>
            <pc:sldMk cId="2561891386" sldId="272"/>
            <ac:picMk id="14" creationId="{79BF1AEF-16B0-4557-BA7E-7065D1B9D3EB}"/>
          </ac:picMkLst>
        </pc:picChg>
        <pc:picChg chg="add mod">
          <ac:chgData name="Katy Shand" userId="9d221cc0-94c5-48aa-b964-206bff1aab19" providerId="ADAL" clId="{74E6EACB-C2C7-4A68-946A-A20A8FDE8A30}" dt="2022-03-25T16:47:39.089" v="2231" actId="1076"/>
          <ac:picMkLst>
            <pc:docMk/>
            <pc:sldMk cId="2561891386" sldId="272"/>
            <ac:picMk id="15" creationId="{1A762E68-63AD-40FC-BCB3-5F8BC0DEE5E5}"/>
          </ac:picMkLst>
        </pc:picChg>
        <pc:picChg chg="add mod">
          <ac:chgData name="Katy Shand" userId="9d221cc0-94c5-48aa-b964-206bff1aab19" providerId="ADAL" clId="{74E6EACB-C2C7-4A68-946A-A20A8FDE8A30}" dt="2022-03-25T16:47:23.539" v="2229" actId="1076"/>
          <ac:picMkLst>
            <pc:docMk/>
            <pc:sldMk cId="2561891386" sldId="272"/>
            <ac:picMk id="16" creationId="{434DDD84-2867-4A7D-9519-4F800C1A82BB}"/>
          </ac:picMkLst>
        </pc:picChg>
        <pc:picChg chg="add mod">
          <ac:chgData name="Katy Shand" userId="9d221cc0-94c5-48aa-b964-206bff1aab19" providerId="ADAL" clId="{74E6EACB-C2C7-4A68-946A-A20A8FDE8A30}" dt="2022-03-25T16:46:46.988" v="2224" actId="1076"/>
          <ac:picMkLst>
            <pc:docMk/>
            <pc:sldMk cId="2561891386" sldId="272"/>
            <ac:picMk id="17" creationId="{86175270-8A13-4E01-A92E-2B5CCDC3D766}"/>
          </ac:picMkLst>
        </pc:picChg>
        <pc:picChg chg="add mod">
          <ac:chgData name="Katy Shand" userId="9d221cc0-94c5-48aa-b964-206bff1aab19" providerId="ADAL" clId="{74E6EACB-C2C7-4A68-946A-A20A8FDE8A30}" dt="2022-03-25T16:46:34.922" v="2222" actId="1076"/>
          <ac:picMkLst>
            <pc:docMk/>
            <pc:sldMk cId="2561891386" sldId="272"/>
            <ac:picMk id="18" creationId="{46F35606-5E56-4303-A5D1-EAF82C3C9540}"/>
          </ac:picMkLst>
        </pc:picChg>
      </pc:sldChg>
      <pc:sldChg chg="addSp delSp modSp new del mod">
        <pc:chgData name="Katy Shand" userId="9d221cc0-94c5-48aa-b964-206bff1aab19" providerId="ADAL" clId="{74E6EACB-C2C7-4A68-946A-A20A8FDE8A30}" dt="2022-03-29T13:24:28.473" v="2286" actId="680"/>
        <pc:sldMkLst>
          <pc:docMk/>
          <pc:sldMk cId="1868712037" sldId="273"/>
        </pc:sldMkLst>
        <pc:grpChg chg="add del mod">
          <ac:chgData name="Katy Shand" userId="9d221cc0-94c5-48aa-b964-206bff1aab19" providerId="ADAL" clId="{74E6EACB-C2C7-4A68-946A-A20A8FDE8A30}" dt="2022-03-29T13:24:26.745" v="2283"/>
          <ac:grpSpMkLst>
            <pc:docMk/>
            <pc:sldMk cId="1868712037" sldId="273"/>
            <ac:grpSpMk id="7" creationId="{FF64C621-F178-405C-8A43-78F321097694}"/>
          </ac:grpSpMkLst>
        </pc:grpChg>
        <pc:grpChg chg="add del mod">
          <ac:chgData name="Katy Shand" userId="9d221cc0-94c5-48aa-b964-206bff1aab19" providerId="ADAL" clId="{74E6EACB-C2C7-4A68-946A-A20A8FDE8A30}" dt="2022-03-29T13:24:21.877" v="2272"/>
          <ac:grpSpMkLst>
            <pc:docMk/>
            <pc:sldMk cId="1868712037" sldId="273"/>
            <ac:grpSpMk id="18" creationId="{A2667917-4803-498A-A023-61D4350EB0D4}"/>
          </ac:grpSpMkLst>
        </pc:grpChg>
        <pc:grpChg chg="add del mod">
          <ac:chgData name="Katy Shand" userId="9d221cc0-94c5-48aa-b964-206bff1aab19" providerId="ADAL" clId="{74E6EACB-C2C7-4A68-946A-A20A8FDE8A30}" dt="2022-03-29T13:24:21.877" v="2272"/>
          <ac:grpSpMkLst>
            <pc:docMk/>
            <pc:sldMk cId="1868712037" sldId="273"/>
            <ac:grpSpMk id="19" creationId="{6CE1195E-123E-47E8-9511-AB44C113A1F1}"/>
          </ac:grpSpMkLst>
        </pc:grpChg>
        <pc:grpChg chg="add del mod">
          <ac:chgData name="Katy Shand" userId="9d221cc0-94c5-48aa-b964-206bff1aab19" providerId="ADAL" clId="{74E6EACB-C2C7-4A68-946A-A20A8FDE8A30}" dt="2022-03-29T13:24:21.877" v="2272"/>
          <ac:grpSpMkLst>
            <pc:docMk/>
            <pc:sldMk cId="1868712037" sldId="273"/>
            <ac:grpSpMk id="20" creationId="{F71D7BD9-626D-4825-8EFF-B3FDB4B93C7C}"/>
          </ac:grpSpMkLst>
        </pc:grpChg>
        <pc:grpChg chg="mod">
          <ac:chgData name="Katy Shand" userId="9d221cc0-94c5-48aa-b964-206bff1aab19" providerId="ADAL" clId="{74E6EACB-C2C7-4A68-946A-A20A8FDE8A30}" dt="2022-03-29T13:24:21.190" v="2270"/>
          <ac:grpSpMkLst>
            <pc:docMk/>
            <pc:sldMk cId="1868712037" sldId="273"/>
            <ac:grpSpMk id="22" creationId="{5822CA2F-C800-41F9-8B74-BF57C03ADD7C}"/>
          </ac:grpSpMkLst>
        </pc:grpChg>
        <pc:inkChg chg="add del mod">
          <ac:chgData name="Katy Shand" userId="9d221cc0-94c5-48aa-b964-206bff1aab19" providerId="ADAL" clId="{74E6EACB-C2C7-4A68-946A-A20A8FDE8A30}" dt="2022-03-29T13:24:27.705" v="2285" actId="9405"/>
          <ac:inkMkLst>
            <pc:docMk/>
            <pc:sldMk cId="1868712037" sldId="273"/>
            <ac:inkMk id="4" creationId="{362AD997-EE5A-4D7A-9CE4-52E94F5C196B}"/>
          </ac:inkMkLst>
        </pc:inkChg>
        <pc:inkChg chg="add del mod">
          <ac:chgData name="Katy Shand" userId="9d221cc0-94c5-48aa-b964-206bff1aab19" providerId="ADAL" clId="{74E6EACB-C2C7-4A68-946A-A20A8FDE8A30}" dt="2022-03-29T13:24:27.256" v="2284" actId="9405"/>
          <ac:inkMkLst>
            <pc:docMk/>
            <pc:sldMk cId="1868712037" sldId="273"/>
            <ac:inkMk id="5" creationId="{0C08CF88-FEEB-4C4F-B04F-CD8B9B4D7D44}"/>
          </ac:inkMkLst>
        </pc:inkChg>
        <pc:inkChg chg="add del mod">
          <ac:chgData name="Katy Shand" userId="9d221cc0-94c5-48aa-b964-206bff1aab19" providerId="ADAL" clId="{74E6EACB-C2C7-4A68-946A-A20A8FDE8A30}" dt="2022-03-29T13:24:26.745" v="2283"/>
          <ac:inkMkLst>
            <pc:docMk/>
            <pc:sldMk cId="1868712037" sldId="273"/>
            <ac:inkMk id="6" creationId="{113E09DE-523B-42F4-B50C-BB412639A49D}"/>
          </ac:inkMkLst>
        </pc:inkChg>
        <pc:inkChg chg="add del mod">
          <ac:chgData name="Katy Shand" userId="9d221cc0-94c5-48aa-b964-206bff1aab19" providerId="ADAL" clId="{74E6EACB-C2C7-4A68-946A-A20A8FDE8A30}" dt="2022-03-29T13:24:26.156" v="2281" actId="9405"/>
          <ac:inkMkLst>
            <pc:docMk/>
            <pc:sldMk cId="1868712037" sldId="273"/>
            <ac:inkMk id="8" creationId="{F2E27405-CB6A-43EA-A747-C2F154E6265B}"/>
          </ac:inkMkLst>
        </pc:inkChg>
        <pc:inkChg chg="add del">
          <ac:chgData name="Katy Shand" userId="9d221cc0-94c5-48aa-b964-206bff1aab19" providerId="ADAL" clId="{74E6EACB-C2C7-4A68-946A-A20A8FDE8A30}" dt="2022-03-29T13:24:25.523" v="2280" actId="9405"/>
          <ac:inkMkLst>
            <pc:docMk/>
            <pc:sldMk cId="1868712037" sldId="273"/>
            <ac:inkMk id="9" creationId="{C63D8965-E95B-4CA5-BEF7-884CC0BF97EA}"/>
          </ac:inkMkLst>
        </pc:inkChg>
        <pc:inkChg chg="add del mod">
          <ac:chgData name="Katy Shand" userId="9d221cc0-94c5-48aa-b964-206bff1aab19" providerId="ADAL" clId="{74E6EACB-C2C7-4A68-946A-A20A8FDE8A30}" dt="2022-03-29T13:24:24.956" v="2279" actId="9405"/>
          <ac:inkMkLst>
            <pc:docMk/>
            <pc:sldMk cId="1868712037" sldId="273"/>
            <ac:inkMk id="10" creationId="{AAE13BDF-C397-47FE-930E-691B7E23E450}"/>
          </ac:inkMkLst>
        </pc:inkChg>
        <pc:inkChg chg="add del mod">
          <ac:chgData name="Katy Shand" userId="9d221cc0-94c5-48aa-b964-206bff1aab19" providerId="ADAL" clId="{74E6EACB-C2C7-4A68-946A-A20A8FDE8A30}" dt="2022-03-29T13:24:24.573" v="2278" actId="9405"/>
          <ac:inkMkLst>
            <pc:docMk/>
            <pc:sldMk cId="1868712037" sldId="273"/>
            <ac:inkMk id="11" creationId="{3851F062-D2DD-4AC6-9A3A-82CC2EB85323}"/>
          </ac:inkMkLst>
        </pc:inkChg>
        <pc:inkChg chg="add del mod">
          <ac:chgData name="Katy Shand" userId="9d221cc0-94c5-48aa-b964-206bff1aab19" providerId="ADAL" clId="{74E6EACB-C2C7-4A68-946A-A20A8FDE8A30}" dt="2022-03-29T13:24:24.329" v="2277" actId="9405"/>
          <ac:inkMkLst>
            <pc:docMk/>
            <pc:sldMk cId="1868712037" sldId="273"/>
            <ac:inkMk id="12" creationId="{64FFA326-5669-4630-80D3-5B24D2F83EBE}"/>
          </ac:inkMkLst>
        </pc:inkChg>
        <pc:inkChg chg="add del mod">
          <ac:chgData name="Katy Shand" userId="9d221cc0-94c5-48aa-b964-206bff1aab19" providerId="ADAL" clId="{74E6EACB-C2C7-4A68-946A-A20A8FDE8A30}" dt="2022-03-29T13:24:24.056" v="2276" actId="9405"/>
          <ac:inkMkLst>
            <pc:docMk/>
            <pc:sldMk cId="1868712037" sldId="273"/>
            <ac:inkMk id="13" creationId="{4F18358B-25C6-40E8-8331-90FB4B866339}"/>
          </ac:inkMkLst>
        </pc:inkChg>
        <pc:inkChg chg="add del mod">
          <ac:chgData name="Katy Shand" userId="9d221cc0-94c5-48aa-b964-206bff1aab19" providerId="ADAL" clId="{74E6EACB-C2C7-4A68-946A-A20A8FDE8A30}" dt="2022-03-29T13:24:23.723" v="2275" actId="9405"/>
          <ac:inkMkLst>
            <pc:docMk/>
            <pc:sldMk cId="1868712037" sldId="273"/>
            <ac:inkMk id="14" creationId="{489600B3-2BF0-4875-8CFD-C14DD8FA3C16}"/>
          </ac:inkMkLst>
        </pc:inkChg>
        <pc:inkChg chg="add del mod">
          <ac:chgData name="Katy Shand" userId="9d221cc0-94c5-48aa-b964-206bff1aab19" providerId="ADAL" clId="{74E6EACB-C2C7-4A68-946A-A20A8FDE8A30}" dt="2022-03-29T13:24:23.308" v="2274" actId="9405"/>
          <ac:inkMkLst>
            <pc:docMk/>
            <pc:sldMk cId="1868712037" sldId="273"/>
            <ac:inkMk id="15" creationId="{C665F3AD-DCF8-404E-A5F2-384202F04414}"/>
          </ac:inkMkLst>
        </pc:inkChg>
        <pc:inkChg chg="add del mod">
          <ac:chgData name="Katy Shand" userId="9d221cc0-94c5-48aa-b964-206bff1aab19" providerId="ADAL" clId="{74E6EACB-C2C7-4A68-946A-A20A8FDE8A30}" dt="2022-03-29T13:24:22.761" v="2273" actId="9405"/>
          <ac:inkMkLst>
            <pc:docMk/>
            <pc:sldMk cId="1868712037" sldId="273"/>
            <ac:inkMk id="16" creationId="{FCAE340D-9ED3-4D07-ABEE-29EB70E4C8D1}"/>
          </ac:inkMkLst>
        </pc:inkChg>
        <pc:inkChg chg="add del mod">
          <ac:chgData name="Katy Shand" userId="9d221cc0-94c5-48aa-b964-206bff1aab19" providerId="ADAL" clId="{74E6EACB-C2C7-4A68-946A-A20A8FDE8A30}" dt="2022-03-29T13:24:21.877" v="2272"/>
          <ac:inkMkLst>
            <pc:docMk/>
            <pc:sldMk cId="1868712037" sldId="273"/>
            <ac:inkMk id="17" creationId="{9E5E70EF-E8B2-4573-BC29-9FFA64D2FAD7}"/>
          </ac:inkMkLst>
        </pc:inkChg>
        <pc:inkChg chg="add del mod">
          <ac:chgData name="Katy Shand" userId="9d221cc0-94c5-48aa-b964-206bff1aab19" providerId="ADAL" clId="{74E6EACB-C2C7-4A68-946A-A20A8FDE8A30}" dt="2022-03-29T13:24:21.190" v="2270"/>
          <ac:inkMkLst>
            <pc:docMk/>
            <pc:sldMk cId="1868712037" sldId="273"/>
            <ac:inkMk id="21" creationId="{7FC8F803-AECE-441A-9B43-340B8B4CA3FF}"/>
          </ac:inkMkLst>
        </pc:inkChg>
      </pc:sldChg>
      <pc:sldChg chg="addSp delSp modSp new mod setBg">
        <pc:chgData name="Katy Shand" userId="9d221cc0-94c5-48aa-b964-206bff1aab19" providerId="ADAL" clId="{74E6EACB-C2C7-4A68-946A-A20A8FDE8A30}" dt="2022-05-16T10:43:46.053" v="4649" actId="207"/>
        <pc:sldMkLst>
          <pc:docMk/>
          <pc:sldMk cId="2450000295" sldId="273"/>
        </pc:sldMkLst>
        <pc:spChg chg="add mod">
          <ac:chgData name="Katy Shand" userId="9d221cc0-94c5-48aa-b964-206bff1aab19" providerId="ADAL" clId="{74E6EACB-C2C7-4A68-946A-A20A8FDE8A30}" dt="2022-05-04T08:43:32.783" v="4520" actId="207"/>
          <ac:spMkLst>
            <pc:docMk/>
            <pc:sldMk cId="2450000295" sldId="273"/>
            <ac:spMk id="2" creationId="{CD5756FA-DC87-431E-AE2F-A8B62E62F5CC}"/>
          </ac:spMkLst>
        </pc:spChg>
        <pc:spChg chg="del">
          <ac:chgData name="Katy Shand" userId="9d221cc0-94c5-48aa-b964-206bff1aab19" providerId="ADAL" clId="{74E6EACB-C2C7-4A68-946A-A20A8FDE8A30}" dt="2022-03-29T13:24:45.555" v="2289" actId="478"/>
          <ac:spMkLst>
            <pc:docMk/>
            <pc:sldMk cId="2450000295" sldId="273"/>
            <ac:spMk id="2" creationId="{D3ADD081-F720-4E29-9E01-3849AA99C7BE}"/>
          </ac:spMkLst>
        </pc:spChg>
        <pc:spChg chg="add del mod ord">
          <ac:chgData name="Katy Shand" userId="9d221cc0-94c5-48aa-b964-206bff1aab19" providerId="ADAL" clId="{74E6EACB-C2C7-4A68-946A-A20A8FDE8A30}" dt="2022-05-04T07:43:03.483" v="4230" actId="11529"/>
          <ac:spMkLst>
            <pc:docMk/>
            <pc:sldMk cId="2450000295" sldId="273"/>
            <ac:spMk id="3" creationId="{64C4524A-58BF-3E64-A723-F68C41710B41}"/>
          </ac:spMkLst>
        </pc:spChg>
        <pc:spChg chg="del">
          <ac:chgData name="Katy Shand" userId="9d221cc0-94c5-48aa-b964-206bff1aab19" providerId="ADAL" clId="{74E6EACB-C2C7-4A68-946A-A20A8FDE8A30}" dt="2022-03-29T13:24:42.622" v="2288" actId="478"/>
          <ac:spMkLst>
            <pc:docMk/>
            <pc:sldMk cId="2450000295" sldId="273"/>
            <ac:spMk id="3" creationId="{8FA32A7C-772A-4B2F-8CAF-974AD0D941D6}"/>
          </ac:spMkLst>
        </pc:spChg>
        <pc:spChg chg="add mod">
          <ac:chgData name="Katy Shand" userId="9d221cc0-94c5-48aa-b964-206bff1aab19" providerId="ADAL" clId="{74E6EACB-C2C7-4A68-946A-A20A8FDE8A30}" dt="2022-03-29T13:25:09.722" v="2295" actId="1076"/>
          <ac:spMkLst>
            <pc:docMk/>
            <pc:sldMk cId="2450000295" sldId="273"/>
            <ac:spMk id="4" creationId="{CB633104-757F-4D7C-BD5C-2B3694CA476F}"/>
          </ac:spMkLst>
        </pc:spChg>
        <pc:spChg chg="add mod">
          <ac:chgData name="Katy Shand" userId="9d221cc0-94c5-48aa-b964-206bff1aab19" providerId="ADAL" clId="{74E6EACB-C2C7-4A68-946A-A20A8FDE8A30}" dt="2022-05-16T10:42:29.780" v="4646" actId="207"/>
          <ac:spMkLst>
            <pc:docMk/>
            <pc:sldMk cId="2450000295" sldId="273"/>
            <ac:spMk id="6" creationId="{05D20CFE-8024-4B10-B0F0-CAE81D2A7468}"/>
          </ac:spMkLst>
        </pc:spChg>
        <pc:spChg chg="add mod">
          <ac:chgData name="Katy Shand" userId="9d221cc0-94c5-48aa-b964-206bff1aab19" providerId="ADAL" clId="{74E6EACB-C2C7-4A68-946A-A20A8FDE8A30}" dt="2022-05-04T08:21:39.199" v="4342" actId="1076"/>
          <ac:spMkLst>
            <pc:docMk/>
            <pc:sldMk cId="2450000295" sldId="273"/>
            <ac:spMk id="7" creationId="{41DFF563-7B87-4CD8-ADF8-1697084F4FAA}"/>
          </ac:spMkLst>
        </pc:spChg>
        <pc:spChg chg="add mod">
          <ac:chgData name="Katy Shand" userId="9d221cc0-94c5-48aa-b964-206bff1aab19" providerId="ADAL" clId="{74E6EACB-C2C7-4A68-946A-A20A8FDE8A30}" dt="2022-05-16T10:43:00.181" v="4647" actId="207"/>
          <ac:spMkLst>
            <pc:docMk/>
            <pc:sldMk cId="2450000295" sldId="273"/>
            <ac:spMk id="8" creationId="{359714F5-64A0-479D-B09B-3F771A554672}"/>
          </ac:spMkLst>
        </pc:spChg>
        <pc:spChg chg="add mod">
          <ac:chgData name="Katy Shand" userId="9d221cc0-94c5-48aa-b964-206bff1aab19" providerId="ADAL" clId="{74E6EACB-C2C7-4A68-946A-A20A8FDE8A30}" dt="2022-05-04T08:43:58.379" v="4522" actId="207"/>
          <ac:spMkLst>
            <pc:docMk/>
            <pc:sldMk cId="2450000295" sldId="273"/>
            <ac:spMk id="9" creationId="{293B98F6-07BD-458F-A149-9147D0DFF211}"/>
          </ac:spMkLst>
        </pc:spChg>
        <pc:spChg chg="add mod">
          <ac:chgData name="Katy Shand" userId="9d221cc0-94c5-48aa-b964-206bff1aab19" providerId="ADAL" clId="{74E6EACB-C2C7-4A68-946A-A20A8FDE8A30}" dt="2022-04-25T10:09:23.887" v="3858" actId="1076"/>
          <ac:spMkLst>
            <pc:docMk/>
            <pc:sldMk cId="2450000295" sldId="273"/>
            <ac:spMk id="10" creationId="{84D11F1D-89A5-4441-B000-EFCC286A4F5E}"/>
          </ac:spMkLst>
        </pc:spChg>
        <pc:spChg chg="add mod">
          <ac:chgData name="Katy Shand" userId="9d221cc0-94c5-48aa-b964-206bff1aab19" providerId="ADAL" clId="{74E6EACB-C2C7-4A68-946A-A20A8FDE8A30}" dt="2022-05-16T10:43:46.053" v="4649" actId="207"/>
          <ac:spMkLst>
            <pc:docMk/>
            <pc:sldMk cId="2450000295" sldId="273"/>
            <ac:spMk id="11" creationId="{9FDF7828-3015-4E5E-8B17-F748BD29DAC7}"/>
          </ac:spMkLst>
        </pc:spChg>
        <pc:spChg chg="add mod">
          <ac:chgData name="Katy Shand" userId="9d221cc0-94c5-48aa-b964-206bff1aab19" providerId="ADAL" clId="{74E6EACB-C2C7-4A68-946A-A20A8FDE8A30}" dt="2022-04-25T10:23:48.156" v="3960" actId="1076"/>
          <ac:spMkLst>
            <pc:docMk/>
            <pc:sldMk cId="2450000295" sldId="273"/>
            <ac:spMk id="12" creationId="{596C7100-0D13-482D-AE75-5B8DCB6D2279}"/>
          </ac:spMkLst>
        </pc:spChg>
        <pc:spChg chg="add del mod">
          <ac:chgData name="Katy Shand" userId="9d221cc0-94c5-48aa-b964-206bff1aab19" providerId="ADAL" clId="{74E6EACB-C2C7-4A68-946A-A20A8FDE8A30}" dt="2022-04-25T10:00:10.411" v="3551" actId="478"/>
          <ac:spMkLst>
            <pc:docMk/>
            <pc:sldMk cId="2450000295" sldId="273"/>
            <ac:spMk id="13" creationId="{2DF5E5B1-264C-4BDF-A204-B3ADFDA4BA60}"/>
          </ac:spMkLst>
        </pc:spChg>
        <pc:spChg chg="add mod">
          <ac:chgData name="Katy Shand" userId="9d221cc0-94c5-48aa-b964-206bff1aab19" providerId="ADAL" clId="{74E6EACB-C2C7-4A68-946A-A20A8FDE8A30}" dt="2022-05-16T10:43:40.274" v="4648" actId="207"/>
          <ac:spMkLst>
            <pc:docMk/>
            <pc:sldMk cId="2450000295" sldId="273"/>
            <ac:spMk id="14" creationId="{F252A476-CB1D-4347-ABCF-261160A30EB7}"/>
          </ac:spMkLst>
        </pc:spChg>
        <pc:spChg chg="add mod">
          <ac:chgData name="Katy Shand" userId="9d221cc0-94c5-48aa-b964-206bff1aab19" providerId="ADAL" clId="{74E6EACB-C2C7-4A68-946A-A20A8FDE8A30}" dt="2022-05-04T08:44:13.226" v="4524" actId="207"/>
          <ac:spMkLst>
            <pc:docMk/>
            <pc:sldMk cId="2450000295" sldId="273"/>
            <ac:spMk id="15" creationId="{F636E46B-E6AB-4A28-AC7D-E17F80DF7DC9}"/>
          </ac:spMkLst>
        </pc:spChg>
        <pc:spChg chg="add mod">
          <ac:chgData name="Katy Shand" userId="9d221cc0-94c5-48aa-b964-206bff1aab19" providerId="ADAL" clId="{74E6EACB-C2C7-4A68-946A-A20A8FDE8A30}" dt="2022-05-04T07:46:15.457" v="4256" actId="1076"/>
          <ac:spMkLst>
            <pc:docMk/>
            <pc:sldMk cId="2450000295" sldId="273"/>
            <ac:spMk id="16" creationId="{F0B9851F-4D39-470A-916F-8C5D634E4489}"/>
          </ac:spMkLst>
        </pc:spChg>
        <pc:spChg chg="add mod">
          <ac:chgData name="Katy Shand" userId="9d221cc0-94c5-48aa-b964-206bff1aab19" providerId="ADAL" clId="{74E6EACB-C2C7-4A68-946A-A20A8FDE8A30}" dt="2022-04-25T10:23:08.351" v="3955" actId="1076"/>
          <ac:spMkLst>
            <pc:docMk/>
            <pc:sldMk cId="2450000295" sldId="273"/>
            <ac:spMk id="17" creationId="{A262E3F9-A00B-41F5-8EEA-F4C6A52DABF3}"/>
          </ac:spMkLst>
        </pc:spChg>
        <pc:spChg chg="add mod">
          <ac:chgData name="Katy Shand" userId="9d221cc0-94c5-48aa-b964-206bff1aab19" providerId="ADAL" clId="{74E6EACB-C2C7-4A68-946A-A20A8FDE8A30}" dt="2022-05-04T08:44:20.186" v="4525" actId="207"/>
          <ac:spMkLst>
            <pc:docMk/>
            <pc:sldMk cId="2450000295" sldId="273"/>
            <ac:spMk id="43" creationId="{35068A93-46EA-40D5-93C1-6F735E1C9CBB}"/>
          </ac:spMkLst>
        </pc:spChg>
        <pc:picChg chg="add del mod">
          <ac:chgData name="Katy Shand" userId="9d221cc0-94c5-48aa-b964-206bff1aab19" providerId="ADAL" clId="{74E6EACB-C2C7-4A68-946A-A20A8FDE8A30}" dt="2022-04-25T09:36:08.967" v="3013" actId="21"/>
          <ac:picMkLst>
            <pc:docMk/>
            <pc:sldMk cId="2450000295" sldId="273"/>
            <ac:picMk id="5" creationId="{B3F69D0F-B290-429C-94D3-A9E000ABC396}"/>
          </ac:picMkLst>
        </pc:picChg>
        <pc:picChg chg="add del mod">
          <ac:chgData name="Katy Shand" userId="9d221cc0-94c5-48aa-b964-206bff1aab19" providerId="ADAL" clId="{74E6EACB-C2C7-4A68-946A-A20A8FDE8A30}" dt="2022-05-04T08:02:42.141" v="4285" actId="478"/>
          <ac:picMkLst>
            <pc:docMk/>
            <pc:sldMk cId="2450000295" sldId="273"/>
            <ac:picMk id="31" creationId="{28C528AE-0B2A-46EB-99E9-61E67EB4AC20}"/>
          </ac:picMkLst>
        </pc:picChg>
        <pc:picChg chg="add del mod">
          <ac:chgData name="Katy Shand" userId="9d221cc0-94c5-48aa-b964-206bff1aab19" providerId="ADAL" clId="{74E6EACB-C2C7-4A68-946A-A20A8FDE8A30}" dt="2022-05-04T07:46:29.515" v="4258" actId="478"/>
          <ac:picMkLst>
            <pc:docMk/>
            <pc:sldMk cId="2450000295" sldId="273"/>
            <ac:picMk id="32" creationId="{B88AB0AE-7002-4646-5D91-B7BBC5FE2E51}"/>
          </ac:picMkLst>
        </pc:picChg>
        <pc:picChg chg="add del">
          <ac:chgData name="Katy Shand" userId="9d221cc0-94c5-48aa-b964-206bff1aab19" providerId="ADAL" clId="{74E6EACB-C2C7-4A68-946A-A20A8FDE8A30}" dt="2022-05-04T07:43:40.549" v="4232" actId="478"/>
          <ac:picMkLst>
            <pc:docMk/>
            <pc:sldMk cId="2450000295" sldId="273"/>
            <ac:picMk id="1026" creationId="{61D2875D-86E2-6EA9-18A6-786AC841A763}"/>
          </ac:picMkLst>
        </pc:picChg>
        <pc:picChg chg="add del mod">
          <ac:chgData name="Katy Shand" userId="9d221cc0-94c5-48aa-b964-206bff1aab19" providerId="ADAL" clId="{74E6EACB-C2C7-4A68-946A-A20A8FDE8A30}" dt="2022-05-04T08:01:02.770" v="4274" actId="478"/>
          <ac:picMkLst>
            <pc:docMk/>
            <pc:sldMk cId="2450000295" sldId="273"/>
            <ac:picMk id="1028" creationId="{39FD1433-15C3-F776-ADB9-FB0E2E7A7B77}"/>
          </ac:picMkLst>
        </pc:picChg>
        <pc:picChg chg="add mod">
          <ac:chgData name="Katy Shand" userId="9d221cc0-94c5-48aa-b964-206bff1aab19" providerId="ADAL" clId="{74E6EACB-C2C7-4A68-946A-A20A8FDE8A30}" dt="2022-05-04T08:44:54.527" v="4526" actId="1076"/>
          <ac:picMkLst>
            <pc:docMk/>
            <pc:sldMk cId="2450000295" sldId="273"/>
            <ac:picMk id="1030" creationId="{916CA702-F2E6-69C4-CD01-E2C295D59A4B}"/>
          </ac:picMkLst>
        </pc:picChg>
        <pc:picChg chg="add mod">
          <ac:chgData name="Katy Shand" userId="9d221cc0-94c5-48aa-b964-206bff1aab19" providerId="ADAL" clId="{74E6EACB-C2C7-4A68-946A-A20A8FDE8A30}" dt="2022-05-04T08:45:00.485" v="4527" actId="1076"/>
          <ac:picMkLst>
            <pc:docMk/>
            <pc:sldMk cId="2450000295" sldId="273"/>
            <ac:picMk id="1032" creationId="{C6DE11F3-2180-59D9-8EBB-7575C2F4AECB}"/>
          </ac:picMkLst>
        </pc:picChg>
        <pc:picChg chg="add mod">
          <ac:chgData name="Katy Shand" userId="9d221cc0-94c5-48aa-b964-206bff1aab19" providerId="ADAL" clId="{74E6EACB-C2C7-4A68-946A-A20A8FDE8A30}" dt="2022-05-04T08:42:44.360" v="4432"/>
          <ac:picMkLst>
            <pc:docMk/>
            <pc:sldMk cId="2450000295" sldId="273"/>
            <ac:picMk id="1034" creationId="{74C7CC64-23EF-7771-F7F0-CBEC6A0A512C}"/>
          </ac:picMkLst>
        </pc:picChg>
        <pc:picChg chg="add mod">
          <ac:chgData name="Katy Shand" userId="9d221cc0-94c5-48aa-b964-206bff1aab19" providerId="ADAL" clId="{74E6EACB-C2C7-4A68-946A-A20A8FDE8A30}" dt="2022-05-04T08:42:48.360" v="4446"/>
          <ac:picMkLst>
            <pc:docMk/>
            <pc:sldMk cId="2450000295" sldId="273"/>
            <ac:picMk id="1036" creationId="{3BD476E1-3D10-70B0-1256-748A441DCD42}"/>
          </ac:picMkLst>
        </pc:picChg>
        <pc:picChg chg="add mod">
          <ac:chgData name="Katy Shand" userId="9d221cc0-94c5-48aa-b964-206bff1aab19" providerId="ADAL" clId="{74E6EACB-C2C7-4A68-946A-A20A8FDE8A30}" dt="2022-05-04T08:42:57.660" v="4503"/>
          <ac:picMkLst>
            <pc:docMk/>
            <pc:sldMk cId="2450000295" sldId="273"/>
            <ac:picMk id="1038" creationId="{9E32081D-45A7-A196-5036-648AAD71E04A}"/>
          </ac:picMkLst>
        </pc:picChg>
        <pc:picChg chg="add mod">
          <ac:chgData name="Katy Shand" userId="9d221cc0-94c5-48aa-b964-206bff1aab19" providerId="ADAL" clId="{74E6EACB-C2C7-4A68-946A-A20A8FDE8A30}" dt="2022-05-04T08:43:06.676" v="4518"/>
          <ac:picMkLst>
            <pc:docMk/>
            <pc:sldMk cId="2450000295" sldId="273"/>
            <ac:picMk id="1040" creationId="{EAD833E3-2064-E90B-190D-6D6B500E6576}"/>
          </ac:picMkLst>
        </pc:picChg>
        <pc:cxnChg chg="add del">
          <ac:chgData name="Katy Shand" userId="9d221cc0-94c5-48aa-b964-206bff1aab19" providerId="ADAL" clId="{74E6EACB-C2C7-4A68-946A-A20A8FDE8A30}" dt="2022-04-25T10:06:53.234" v="3839" actId="21"/>
          <ac:cxnSpMkLst>
            <pc:docMk/>
            <pc:sldMk cId="2450000295" sldId="273"/>
            <ac:cxnSpMk id="18" creationId="{48CEC47D-F9C4-428C-BF6B-0C0AD56AD5C5}"/>
          </ac:cxnSpMkLst>
        </pc:cxnChg>
        <pc:cxnChg chg="add mod">
          <ac:chgData name="Katy Shand" userId="9d221cc0-94c5-48aa-b964-206bff1aab19" providerId="ADAL" clId="{74E6EACB-C2C7-4A68-946A-A20A8FDE8A30}" dt="2022-04-25T10:22:32.981" v="3948" actId="1076"/>
          <ac:cxnSpMkLst>
            <pc:docMk/>
            <pc:sldMk cId="2450000295" sldId="273"/>
            <ac:cxnSpMk id="19" creationId="{A5B370A4-3AB3-4086-8E12-4B9BCAE6D6D6}"/>
          </ac:cxnSpMkLst>
        </pc:cxnChg>
        <pc:cxnChg chg="add mod">
          <ac:chgData name="Katy Shand" userId="9d221cc0-94c5-48aa-b964-206bff1aab19" providerId="ADAL" clId="{74E6EACB-C2C7-4A68-946A-A20A8FDE8A30}" dt="2022-04-25T10:23:00.924" v="3953" actId="1076"/>
          <ac:cxnSpMkLst>
            <pc:docMk/>
            <pc:sldMk cId="2450000295" sldId="273"/>
            <ac:cxnSpMk id="20" creationId="{5DF3ABFC-33FB-4FCC-8E13-1971FAF0BAE8}"/>
          </ac:cxnSpMkLst>
        </pc:cxnChg>
        <pc:cxnChg chg="add mod">
          <ac:chgData name="Katy Shand" userId="9d221cc0-94c5-48aa-b964-206bff1aab19" providerId="ADAL" clId="{74E6EACB-C2C7-4A68-946A-A20A8FDE8A30}" dt="2022-04-25T10:24:18.090" v="3966" actId="1076"/>
          <ac:cxnSpMkLst>
            <pc:docMk/>
            <pc:sldMk cId="2450000295" sldId="273"/>
            <ac:cxnSpMk id="22" creationId="{2179D387-8141-4650-A564-34AF5A303905}"/>
          </ac:cxnSpMkLst>
        </pc:cxnChg>
        <pc:cxnChg chg="add mod">
          <ac:chgData name="Katy Shand" userId="9d221cc0-94c5-48aa-b964-206bff1aab19" providerId="ADAL" clId="{74E6EACB-C2C7-4A68-946A-A20A8FDE8A30}" dt="2022-04-25T10:23:53.468" v="3961" actId="1076"/>
          <ac:cxnSpMkLst>
            <pc:docMk/>
            <pc:sldMk cId="2450000295" sldId="273"/>
            <ac:cxnSpMk id="23" creationId="{20D7AC50-8A99-4576-8318-8076CD2B6E10}"/>
          </ac:cxnSpMkLst>
        </pc:cxnChg>
        <pc:cxnChg chg="add mod">
          <ac:chgData name="Katy Shand" userId="9d221cc0-94c5-48aa-b964-206bff1aab19" providerId="ADAL" clId="{74E6EACB-C2C7-4A68-946A-A20A8FDE8A30}" dt="2022-04-25T10:24:13.220" v="3965" actId="1076"/>
          <ac:cxnSpMkLst>
            <pc:docMk/>
            <pc:sldMk cId="2450000295" sldId="273"/>
            <ac:cxnSpMk id="24" creationId="{7539F8BE-DCBD-4133-9621-F34B3810D76D}"/>
          </ac:cxnSpMkLst>
        </pc:cxnChg>
        <pc:cxnChg chg="add mod">
          <ac:chgData name="Katy Shand" userId="9d221cc0-94c5-48aa-b964-206bff1aab19" providerId="ADAL" clId="{74E6EACB-C2C7-4A68-946A-A20A8FDE8A30}" dt="2022-04-25T10:10:27" v="3868" actId="1076"/>
          <ac:cxnSpMkLst>
            <pc:docMk/>
            <pc:sldMk cId="2450000295" sldId="273"/>
            <ac:cxnSpMk id="25" creationId="{0CE53206-869D-4CC8-A9F7-489B95135758}"/>
          </ac:cxnSpMkLst>
        </pc:cxnChg>
        <pc:cxnChg chg="add mod">
          <ac:chgData name="Katy Shand" userId="9d221cc0-94c5-48aa-b964-206bff1aab19" providerId="ADAL" clId="{74E6EACB-C2C7-4A68-946A-A20A8FDE8A30}" dt="2022-04-25T10:10:40.502" v="3870" actId="1076"/>
          <ac:cxnSpMkLst>
            <pc:docMk/>
            <pc:sldMk cId="2450000295" sldId="273"/>
            <ac:cxnSpMk id="27" creationId="{E29E6772-4FB6-4113-AAE3-ECF94E6DC26A}"/>
          </ac:cxnSpMkLst>
        </pc:cxnChg>
        <pc:cxnChg chg="add mod">
          <ac:chgData name="Katy Shand" userId="9d221cc0-94c5-48aa-b964-206bff1aab19" providerId="ADAL" clId="{74E6EACB-C2C7-4A68-946A-A20A8FDE8A30}" dt="2022-04-25T10:10:49.330" v="3872" actId="1076"/>
          <ac:cxnSpMkLst>
            <pc:docMk/>
            <pc:sldMk cId="2450000295" sldId="273"/>
            <ac:cxnSpMk id="28" creationId="{1CA2685C-5AC1-4144-AC9F-D25BAE48902B}"/>
          </ac:cxnSpMkLst>
        </pc:cxnChg>
        <pc:cxnChg chg="add mod">
          <ac:chgData name="Katy Shand" userId="9d221cc0-94c5-48aa-b964-206bff1aab19" providerId="ADAL" clId="{74E6EACB-C2C7-4A68-946A-A20A8FDE8A30}" dt="2022-04-25T10:11:00.759" v="3874" actId="1076"/>
          <ac:cxnSpMkLst>
            <pc:docMk/>
            <pc:sldMk cId="2450000295" sldId="273"/>
            <ac:cxnSpMk id="29" creationId="{E37D91AE-0A9A-4B25-B3C0-426249FA718C}"/>
          </ac:cxnSpMkLst>
        </pc:cxnChg>
        <pc:cxnChg chg="add mod">
          <ac:chgData name="Katy Shand" userId="9d221cc0-94c5-48aa-b964-206bff1aab19" providerId="ADAL" clId="{74E6EACB-C2C7-4A68-946A-A20A8FDE8A30}" dt="2022-04-25T10:23:23.584" v="3957" actId="14100"/>
          <ac:cxnSpMkLst>
            <pc:docMk/>
            <pc:sldMk cId="2450000295" sldId="273"/>
            <ac:cxnSpMk id="30" creationId="{D33D9104-56FF-4175-BF56-C611AF5F2257}"/>
          </ac:cxnSpMkLst>
        </pc:cxnChg>
        <pc:cxnChg chg="add mod">
          <ac:chgData name="Katy Shand" userId="9d221cc0-94c5-48aa-b964-206bff1aab19" providerId="ADAL" clId="{74E6EACB-C2C7-4A68-946A-A20A8FDE8A30}" dt="2022-04-25T10:14:38.380" v="3910" actId="1076"/>
          <ac:cxnSpMkLst>
            <pc:docMk/>
            <pc:sldMk cId="2450000295" sldId="273"/>
            <ac:cxnSpMk id="40" creationId="{E5495D48-0F17-4D3E-9FC3-24D0DA2B37F0}"/>
          </ac:cxnSpMkLst>
        </pc:cxnChg>
        <pc:cxnChg chg="add mod">
          <ac:chgData name="Katy Shand" userId="9d221cc0-94c5-48aa-b964-206bff1aab19" providerId="ADAL" clId="{74E6EACB-C2C7-4A68-946A-A20A8FDE8A30}" dt="2022-04-25T10:23:03.863" v="3954" actId="1076"/>
          <ac:cxnSpMkLst>
            <pc:docMk/>
            <pc:sldMk cId="2450000295" sldId="273"/>
            <ac:cxnSpMk id="42" creationId="{169AD713-A55A-46F4-B6A3-7CDEB9E1083E}"/>
          </ac:cxnSpMkLst>
        </pc:cxnChg>
      </pc:sldChg>
      <pc:sldChg chg="addSp delSp modSp new mod">
        <pc:chgData name="Katy Shand" userId="9d221cc0-94c5-48aa-b964-206bff1aab19" providerId="ADAL" clId="{74E6EACB-C2C7-4A68-946A-A20A8FDE8A30}" dt="2022-05-16T10:32:28.667" v="4544" actId="1076"/>
        <pc:sldMkLst>
          <pc:docMk/>
          <pc:sldMk cId="3673959350" sldId="274"/>
        </pc:sldMkLst>
        <pc:spChg chg="mod">
          <ac:chgData name="Katy Shand" userId="9d221cc0-94c5-48aa-b964-206bff1aab19" providerId="ADAL" clId="{74E6EACB-C2C7-4A68-946A-A20A8FDE8A30}" dt="2022-04-25T09:32:24.407" v="2984" actId="20577"/>
          <ac:spMkLst>
            <pc:docMk/>
            <pc:sldMk cId="3673959350" sldId="274"/>
            <ac:spMk id="2" creationId="{8142FDA0-2281-47F4-8D22-B46170476DCA}"/>
          </ac:spMkLst>
        </pc:spChg>
        <pc:spChg chg="mod">
          <ac:chgData name="Katy Shand" userId="9d221cc0-94c5-48aa-b964-206bff1aab19" providerId="ADAL" clId="{74E6EACB-C2C7-4A68-946A-A20A8FDE8A30}" dt="2022-05-16T10:32:21.325" v="4539" actId="14100"/>
          <ac:spMkLst>
            <pc:docMk/>
            <pc:sldMk cId="3673959350" sldId="274"/>
            <ac:spMk id="3" creationId="{1CD3E9DA-9B1F-4E79-A5D7-C79CE6902450}"/>
          </ac:spMkLst>
        </pc:spChg>
        <pc:picChg chg="add mod">
          <ac:chgData name="Katy Shand" userId="9d221cc0-94c5-48aa-b964-206bff1aab19" providerId="ADAL" clId="{74E6EACB-C2C7-4A68-946A-A20A8FDE8A30}" dt="2022-05-16T10:32:28.667" v="4544" actId="1076"/>
          <ac:picMkLst>
            <pc:docMk/>
            <pc:sldMk cId="3673959350" sldId="274"/>
            <ac:picMk id="1026" creationId="{20549DCA-78B3-662A-3420-7106C8245112}"/>
          </ac:picMkLst>
        </pc:picChg>
        <pc:picChg chg="add del mod">
          <ac:chgData name="Katy Shand" userId="9d221cc0-94c5-48aa-b964-206bff1aab19" providerId="ADAL" clId="{74E6EACB-C2C7-4A68-946A-A20A8FDE8A30}" dt="2022-05-16T10:30:51.646" v="4529" actId="478"/>
          <ac:picMkLst>
            <pc:docMk/>
            <pc:sldMk cId="3673959350" sldId="274"/>
            <ac:picMk id="2050" creationId="{5DBD8CC7-6BFD-4E79-98A6-BC57EF476C76}"/>
          </ac:picMkLst>
        </pc:picChg>
      </pc:sldChg>
    </pc:docChg>
  </pc:docChgLst>
  <pc:docChgLst>
    <pc:chgData name="Katy Shand" userId="9d221cc0-94c5-48aa-b964-206bff1aab19" providerId="ADAL" clId="{B6D40911-2F75-425D-AE1F-86AF6E0F7291}"/>
    <pc:docChg chg="undo custSel addSld modSld">
      <pc:chgData name="Katy Shand" userId="9d221cc0-94c5-48aa-b964-206bff1aab19" providerId="ADAL" clId="{B6D40911-2F75-425D-AE1F-86AF6E0F7291}" dt="2022-02-18T14:50:52.655" v="4988"/>
      <pc:docMkLst>
        <pc:docMk/>
      </pc:docMkLst>
      <pc:sldChg chg="modSp">
        <pc:chgData name="Katy Shand" userId="9d221cc0-94c5-48aa-b964-206bff1aab19" providerId="ADAL" clId="{B6D40911-2F75-425D-AE1F-86AF6E0F7291}" dt="2022-02-18T10:33:02.551" v="4987" actId="1076"/>
        <pc:sldMkLst>
          <pc:docMk/>
          <pc:sldMk cId="1975497924" sldId="256"/>
        </pc:sldMkLst>
        <pc:picChg chg="mod">
          <ac:chgData name="Katy Shand" userId="9d221cc0-94c5-48aa-b964-206bff1aab19" providerId="ADAL" clId="{B6D40911-2F75-425D-AE1F-86AF6E0F7291}" dt="2022-02-18T10:33:02.551" v="4987" actId="1076"/>
          <ac:picMkLst>
            <pc:docMk/>
            <pc:sldMk cId="1975497924" sldId="256"/>
            <ac:picMk id="8" creationId="{873DC8A1-54A5-4F3F-8BC0-B66B079827E3}"/>
          </ac:picMkLst>
        </pc:picChg>
      </pc:sldChg>
      <pc:sldChg chg="modSp mod delCm modCm">
        <pc:chgData name="Katy Shand" userId="9d221cc0-94c5-48aa-b964-206bff1aab19" providerId="ADAL" clId="{B6D40911-2F75-425D-AE1F-86AF6E0F7291}" dt="2022-02-17T09:56:56.011" v="1384" actId="113"/>
        <pc:sldMkLst>
          <pc:docMk/>
          <pc:sldMk cId="2066553023" sldId="263"/>
        </pc:sldMkLst>
        <pc:spChg chg="mod">
          <ac:chgData name="Katy Shand" userId="9d221cc0-94c5-48aa-b964-206bff1aab19" providerId="ADAL" clId="{B6D40911-2F75-425D-AE1F-86AF6E0F7291}" dt="2022-02-17T09:56:56.011" v="1384" actId="113"/>
          <ac:spMkLst>
            <pc:docMk/>
            <pc:sldMk cId="2066553023" sldId="263"/>
            <ac:spMk id="9" creationId="{518B599E-943B-4177-8CCF-BC82B646FAC3}"/>
          </ac:spMkLst>
        </pc:spChg>
      </pc:sldChg>
      <pc:sldChg chg="addSp delSp modSp mod">
        <pc:chgData name="Katy Shand" userId="9d221cc0-94c5-48aa-b964-206bff1aab19" providerId="ADAL" clId="{B6D40911-2F75-425D-AE1F-86AF6E0F7291}" dt="2022-02-17T15:11:57.669" v="4985" actId="20577"/>
        <pc:sldMkLst>
          <pc:docMk/>
          <pc:sldMk cId="3726615048" sldId="266"/>
        </pc:sldMkLst>
        <pc:spChg chg="mod">
          <ac:chgData name="Katy Shand" userId="9d221cc0-94c5-48aa-b964-206bff1aab19" providerId="ADAL" clId="{B6D40911-2F75-425D-AE1F-86AF6E0F7291}" dt="2022-02-17T14:35:33.906" v="3552" actId="1076"/>
          <ac:spMkLst>
            <pc:docMk/>
            <pc:sldMk cId="3726615048" sldId="266"/>
            <ac:spMk id="2" creationId="{48B1797F-80FA-428E-96D5-54371EFFD0FF}"/>
          </ac:spMkLst>
        </pc:spChg>
        <pc:spChg chg="mod">
          <ac:chgData name="Katy Shand" userId="9d221cc0-94c5-48aa-b964-206bff1aab19" providerId="ADAL" clId="{B6D40911-2F75-425D-AE1F-86AF6E0F7291}" dt="2022-02-17T15:11:57.669" v="4985" actId="20577"/>
          <ac:spMkLst>
            <pc:docMk/>
            <pc:sldMk cId="3726615048" sldId="266"/>
            <ac:spMk id="3" creationId="{24474CD0-9378-469E-8F73-62D6BF4FC9D0}"/>
          </ac:spMkLst>
        </pc:spChg>
        <pc:picChg chg="add del mod">
          <ac:chgData name="Katy Shand" userId="9d221cc0-94c5-48aa-b964-206bff1aab19" providerId="ADAL" clId="{B6D40911-2F75-425D-AE1F-86AF6E0F7291}" dt="2022-02-17T14:55:46.754" v="4799" actId="478"/>
          <ac:picMkLst>
            <pc:docMk/>
            <pc:sldMk cId="3726615048" sldId="266"/>
            <ac:picMk id="1026" creationId="{D786EFFB-750A-496E-865F-83469FA131FF}"/>
          </ac:picMkLst>
        </pc:picChg>
        <pc:picChg chg="add mod">
          <ac:chgData name="Katy Shand" userId="9d221cc0-94c5-48aa-b964-206bff1aab19" providerId="ADAL" clId="{B6D40911-2F75-425D-AE1F-86AF6E0F7291}" dt="2022-02-17T14:58:06.323" v="4809" actId="1076"/>
          <ac:picMkLst>
            <pc:docMk/>
            <pc:sldMk cId="3726615048" sldId="266"/>
            <ac:picMk id="1028" creationId="{FDBD6A5B-2C4D-4149-A48C-E3369054606D}"/>
          </ac:picMkLst>
        </pc:picChg>
      </pc:sldChg>
      <pc:sldChg chg="modSp mod delCm modCm">
        <pc:chgData name="Katy Shand" userId="9d221cc0-94c5-48aa-b964-206bff1aab19" providerId="ADAL" clId="{B6D40911-2F75-425D-AE1F-86AF6E0F7291}" dt="2022-02-18T14:50:52.655" v="4988"/>
        <pc:sldMkLst>
          <pc:docMk/>
          <pc:sldMk cId="3387301227" sldId="267"/>
        </pc:sldMkLst>
        <pc:spChg chg="mod">
          <ac:chgData name="Katy Shand" userId="9d221cc0-94c5-48aa-b964-206bff1aab19" providerId="ADAL" clId="{B6D40911-2F75-425D-AE1F-86AF6E0F7291}" dt="2022-02-17T09:43:02.274" v="228" actId="20577"/>
          <ac:spMkLst>
            <pc:docMk/>
            <pc:sldMk cId="3387301227" sldId="267"/>
            <ac:spMk id="5" creationId="{D4E19CD5-8CE8-4E36-97D0-2413DA8D6EEB}"/>
          </ac:spMkLst>
        </pc:spChg>
      </pc:sldChg>
      <pc:sldChg chg="modSp mod">
        <pc:chgData name="Katy Shand" userId="9d221cc0-94c5-48aa-b964-206bff1aab19" providerId="ADAL" clId="{B6D40911-2F75-425D-AE1F-86AF6E0F7291}" dt="2022-02-17T10:06:42.218" v="2151" actId="12"/>
        <pc:sldMkLst>
          <pc:docMk/>
          <pc:sldMk cId="3482249928" sldId="268"/>
        </pc:sldMkLst>
        <pc:spChg chg="mod">
          <ac:chgData name="Katy Shand" userId="9d221cc0-94c5-48aa-b964-206bff1aab19" providerId="ADAL" clId="{B6D40911-2F75-425D-AE1F-86AF6E0F7291}" dt="2022-02-17T10:06:42.218" v="2151" actId="12"/>
          <ac:spMkLst>
            <pc:docMk/>
            <pc:sldMk cId="3482249928" sldId="268"/>
            <ac:spMk id="6" creationId="{A1D4B8EF-8FB4-4224-ADA8-41B14699ABA1}"/>
          </ac:spMkLst>
        </pc:spChg>
        <pc:picChg chg="mod">
          <ac:chgData name="Katy Shand" userId="9d221cc0-94c5-48aa-b964-206bff1aab19" providerId="ADAL" clId="{B6D40911-2F75-425D-AE1F-86AF6E0F7291}" dt="2022-02-17T10:06:05.497" v="2149" actId="1076"/>
          <ac:picMkLst>
            <pc:docMk/>
            <pc:sldMk cId="3482249928" sldId="268"/>
            <ac:picMk id="4" creationId="{5960F300-C30C-4FF4-9391-871F51667285}"/>
          </ac:picMkLst>
        </pc:picChg>
      </pc:sldChg>
      <pc:sldChg chg="addSp delSp modSp new mod">
        <pc:chgData name="Katy Shand" userId="9d221cc0-94c5-48aa-b964-206bff1aab19" providerId="ADAL" clId="{B6D40911-2F75-425D-AE1F-86AF6E0F7291}" dt="2022-02-17T10:32:20.198" v="2482" actId="1076"/>
        <pc:sldMkLst>
          <pc:docMk/>
          <pc:sldMk cId="2812811835" sldId="269"/>
        </pc:sldMkLst>
        <pc:spChg chg="mod">
          <ac:chgData name="Katy Shand" userId="9d221cc0-94c5-48aa-b964-206bff1aab19" providerId="ADAL" clId="{B6D40911-2F75-425D-AE1F-86AF6E0F7291}" dt="2022-02-17T10:22:15.123" v="2300" actId="255"/>
          <ac:spMkLst>
            <pc:docMk/>
            <pc:sldMk cId="2812811835" sldId="269"/>
            <ac:spMk id="2" creationId="{8E953B05-29C6-4A63-9FCE-DCAE45B4DD17}"/>
          </ac:spMkLst>
        </pc:spChg>
        <pc:spChg chg="del mod">
          <ac:chgData name="Katy Shand" userId="9d221cc0-94c5-48aa-b964-206bff1aab19" providerId="ADAL" clId="{B6D40911-2F75-425D-AE1F-86AF6E0F7291}" dt="2022-02-17T10:16:10.048" v="2221" actId="478"/>
          <ac:spMkLst>
            <pc:docMk/>
            <pc:sldMk cId="2812811835" sldId="269"/>
            <ac:spMk id="3" creationId="{78667D7B-A43E-4C51-9590-AE9474DBCA97}"/>
          </ac:spMkLst>
        </pc:spChg>
        <pc:spChg chg="add mod">
          <ac:chgData name="Katy Shand" userId="9d221cc0-94c5-48aa-b964-206bff1aab19" providerId="ADAL" clId="{B6D40911-2F75-425D-AE1F-86AF6E0F7291}" dt="2022-02-17T10:27:04.498" v="2340" actId="1076"/>
          <ac:spMkLst>
            <pc:docMk/>
            <pc:sldMk cId="2812811835" sldId="269"/>
            <ac:spMk id="7" creationId="{944B8F46-ACE4-4163-9079-045B09E19062}"/>
          </ac:spMkLst>
        </pc:spChg>
        <pc:spChg chg="add mod">
          <ac:chgData name="Katy Shand" userId="9d221cc0-94c5-48aa-b964-206bff1aab19" providerId="ADAL" clId="{B6D40911-2F75-425D-AE1F-86AF6E0F7291}" dt="2022-02-17T10:32:20.198" v="2482" actId="1076"/>
          <ac:spMkLst>
            <pc:docMk/>
            <pc:sldMk cId="2812811835" sldId="269"/>
            <ac:spMk id="8" creationId="{220BBE35-4D0F-42B8-A5F1-B68666FB8E34}"/>
          </ac:spMkLst>
        </pc:spChg>
        <pc:spChg chg="add mod">
          <ac:chgData name="Katy Shand" userId="9d221cc0-94c5-48aa-b964-206bff1aab19" providerId="ADAL" clId="{B6D40911-2F75-425D-AE1F-86AF6E0F7291}" dt="2022-02-17T10:32:12.081" v="2481" actId="1076"/>
          <ac:spMkLst>
            <pc:docMk/>
            <pc:sldMk cId="2812811835" sldId="269"/>
            <ac:spMk id="16" creationId="{8DC86B7A-1472-4FE0-A6CF-52DAE55226A3}"/>
          </ac:spMkLst>
        </pc:spChg>
        <pc:picChg chg="add del">
          <ac:chgData name="Katy Shand" userId="9d221cc0-94c5-48aa-b964-206bff1aab19" providerId="ADAL" clId="{B6D40911-2F75-425D-AE1F-86AF6E0F7291}" dt="2022-02-17T10:09:24.196" v="2193" actId="478"/>
          <ac:picMkLst>
            <pc:docMk/>
            <pc:sldMk cId="2812811835" sldId="269"/>
            <ac:picMk id="4" creationId="{16C16AC3-DBEA-4A6A-9D6D-8ACF0A268554}"/>
          </ac:picMkLst>
        </pc:picChg>
        <pc:picChg chg="add mod">
          <ac:chgData name="Katy Shand" userId="9d221cc0-94c5-48aa-b964-206bff1aab19" providerId="ADAL" clId="{B6D40911-2F75-425D-AE1F-86AF6E0F7291}" dt="2022-02-17T10:26:03.796" v="2321" actId="1076"/>
          <ac:picMkLst>
            <pc:docMk/>
            <pc:sldMk cId="2812811835" sldId="269"/>
            <ac:picMk id="5" creationId="{375A30D8-4320-47A5-93B9-8AEEC25F838D}"/>
          </ac:picMkLst>
        </pc:picChg>
        <pc:picChg chg="add del">
          <ac:chgData name="Katy Shand" userId="9d221cc0-94c5-48aa-b964-206bff1aab19" providerId="ADAL" clId="{B6D40911-2F75-425D-AE1F-86AF6E0F7291}" dt="2022-02-17T10:11:27.422" v="2202" actId="478"/>
          <ac:picMkLst>
            <pc:docMk/>
            <pc:sldMk cId="2812811835" sldId="269"/>
            <ac:picMk id="6" creationId="{3B9FE821-DF6C-49F6-A039-EFB15875948C}"/>
          </ac:picMkLst>
        </pc:picChg>
        <pc:picChg chg="add mod">
          <ac:chgData name="Katy Shand" userId="9d221cc0-94c5-48aa-b964-206bff1aab19" providerId="ADAL" clId="{B6D40911-2F75-425D-AE1F-86AF6E0F7291}" dt="2022-02-17T10:26:38.885" v="2333" actId="1076"/>
          <ac:picMkLst>
            <pc:docMk/>
            <pc:sldMk cId="2812811835" sldId="269"/>
            <ac:picMk id="10" creationId="{66D84E82-2CA9-47ED-AACE-9CD995C006B7}"/>
          </ac:picMkLst>
        </pc:picChg>
        <pc:picChg chg="add del mod">
          <ac:chgData name="Katy Shand" userId="9d221cc0-94c5-48aa-b964-206bff1aab19" providerId="ADAL" clId="{B6D40911-2F75-425D-AE1F-86AF6E0F7291}" dt="2022-02-17T10:11:05.446" v="2200" actId="478"/>
          <ac:picMkLst>
            <pc:docMk/>
            <pc:sldMk cId="2812811835" sldId="269"/>
            <ac:picMk id="1026" creationId="{FAA30720-56ED-4476-AE1C-34A197773114}"/>
          </ac:picMkLst>
        </pc:picChg>
        <pc:picChg chg="add mod">
          <ac:chgData name="Katy Shand" userId="9d221cc0-94c5-48aa-b964-206bff1aab19" providerId="ADAL" clId="{B6D40911-2F75-425D-AE1F-86AF6E0F7291}" dt="2022-02-17T10:26:59.096" v="2338" actId="1076"/>
          <ac:picMkLst>
            <pc:docMk/>
            <pc:sldMk cId="2812811835" sldId="269"/>
            <ac:picMk id="1028" creationId="{B023963E-2A1D-4050-AB95-3C5AE9A9BEAC}"/>
          </ac:picMkLst>
        </pc:picChg>
        <pc:picChg chg="add mod">
          <ac:chgData name="Katy Shand" userId="9d221cc0-94c5-48aa-b964-206bff1aab19" providerId="ADAL" clId="{B6D40911-2F75-425D-AE1F-86AF6E0F7291}" dt="2022-02-17T10:27:00.818" v="2339" actId="1076"/>
          <ac:picMkLst>
            <pc:docMk/>
            <pc:sldMk cId="2812811835" sldId="269"/>
            <ac:picMk id="1030" creationId="{65212AFA-50C0-4317-9A0D-0A023429F6CD}"/>
          </ac:picMkLst>
        </pc:picChg>
        <pc:picChg chg="add mod">
          <ac:chgData name="Katy Shand" userId="9d221cc0-94c5-48aa-b964-206bff1aab19" providerId="ADAL" clId="{B6D40911-2F75-425D-AE1F-86AF6E0F7291}" dt="2022-02-17T10:27:06.378" v="2341" actId="1076"/>
          <ac:picMkLst>
            <pc:docMk/>
            <pc:sldMk cId="2812811835" sldId="269"/>
            <ac:picMk id="1032" creationId="{5D9FF6C3-C2D5-45C0-9297-625BE9E91F26}"/>
          </ac:picMkLst>
        </pc:picChg>
        <pc:picChg chg="add mod">
          <ac:chgData name="Katy Shand" userId="9d221cc0-94c5-48aa-b964-206bff1aab19" providerId="ADAL" clId="{B6D40911-2F75-425D-AE1F-86AF6E0F7291}" dt="2022-02-17T10:26:54.285" v="2337" actId="1076"/>
          <ac:picMkLst>
            <pc:docMk/>
            <pc:sldMk cId="2812811835" sldId="269"/>
            <ac:picMk id="1034" creationId="{D545BA4A-30E4-4971-A05B-14918A80E261}"/>
          </ac:picMkLst>
        </pc:picChg>
      </pc:sldChg>
      <pc:sldChg chg="addSp modSp new mod">
        <pc:chgData name="Katy Shand" userId="9d221cc0-94c5-48aa-b964-206bff1aab19" providerId="ADAL" clId="{B6D40911-2F75-425D-AE1F-86AF6E0F7291}" dt="2022-02-17T10:32:38.581" v="2484" actId="27636"/>
        <pc:sldMkLst>
          <pc:docMk/>
          <pc:sldMk cId="1017132229" sldId="270"/>
        </pc:sldMkLst>
        <pc:spChg chg="mod">
          <ac:chgData name="Katy Shand" userId="9d221cc0-94c5-48aa-b964-206bff1aab19" providerId="ADAL" clId="{B6D40911-2F75-425D-AE1F-86AF6E0F7291}" dt="2022-02-17T09:40:20.759" v="59" actId="20577"/>
          <ac:spMkLst>
            <pc:docMk/>
            <pc:sldMk cId="1017132229" sldId="270"/>
            <ac:spMk id="2" creationId="{95734B27-55F8-4BC5-8D5F-D9A333FF3586}"/>
          </ac:spMkLst>
        </pc:spChg>
        <pc:spChg chg="mod">
          <ac:chgData name="Katy Shand" userId="9d221cc0-94c5-48aa-b964-206bff1aab19" providerId="ADAL" clId="{B6D40911-2F75-425D-AE1F-86AF6E0F7291}" dt="2022-02-17T10:32:38.581" v="2484" actId="27636"/>
          <ac:spMkLst>
            <pc:docMk/>
            <pc:sldMk cId="1017132229" sldId="270"/>
            <ac:spMk id="3" creationId="{5A09FD01-33DA-4D9A-B03A-99EE89EF9A3C}"/>
          </ac:spMkLst>
        </pc:spChg>
        <pc:picChg chg="add mod modCrop">
          <ac:chgData name="Katy Shand" userId="9d221cc0-94c5-48aa-b964-206bff1aab19" providerId="ADAL" clId="{B6D40911-2F75-425D-AE1F-86AF6E0F7291}" dt="2022-02-17T10:05:04.099" v="2145" actId="1076"/>
          <ac:picMkLst>
            <pc:docMk/>
            <pc:sldMk cId="1017132229" sldId="270"/>
            <ac:picMk id="4" creationId="{55211DC5-FC77-4FAE-9465-83DAEF47276D}"/>
          </ac:picMkLst>
        </pc:picChg>
      </pc:sldChg>
      <pc:sldChg chg="addSp delSp modSp new mod">
        <pc:chgData name="Katy Shand" userId="9d221cc0-94c5-48aa-b964-206bff1aab19" providerId="ADAL" clId="{B6D40911-2F75-425D-AE1F-86AF6E0F7291}" dt="2022-02-17T15:03:13.305" v="4885" actId="1076"/>
        <pc:sldMkLst>
          <pc:docMk/>
          <pc:sldMk cId="3749948058" sldId="271"/>
        </pc:sldMkLst>
        <pc:spChg chg="mod">
          <ac:chgData name="Katy Shand" userId="9d221cc0-94c5-48aa-b964-206bff1aab19" providerId="ADAL" clId="{B6D40911-2F75-425D-AE1F-86AF6E0F7291}" dt="2022-02-17T13:08:15.457" v="3484" actId="1076"/>
          <ac:spMkLst>
            <pc:docMk/>
            <pc:sldMk cId="3749948058" sldId="271"/>
            <ac:spMk id="2" creationId="{112ECBEB-82DF-42C5-BF2B-E3592DE55E0E}"/>
          </ac:spMkLst>
        </pc:spChg>
        <pc:spChg chg="mod">
          <ac:chgData name="Katy Shand" userId="9d221cc0-94c5-48aa-b964-206bff1aab19" providerId="ADAL" clId="{B6D40911-2F75-425D-AE1F-86AF6E0F7291}" dt="2022-02-17T14:59:53.089" v="4834" actId="27636"/>
          <ac:spMkLst>
            <pc:docMk/>
            <pc:sldMk cId="3749948058" sldId="271"/>
            <ac:spMk id="3" creationId="{33C4BF24-0EED-447B-9DD5-3CFF0D64327B}"/>
          </ac:spMkLst>
        </pc:spChg>
        <pc:spChg chg="add mod">
          <ac:chgData name="Katy Shand" userId="9d221cc0-94c5-48aa-b964-206bff1aab19" providerId="ADAL" clId="{B6D40911-2F75-425D-AE1F-86AF6E0F7291}" dt="2022-02-17T12:55:50.810" v="2986" actId="1076"/>
          <ac:spMkLst>
            <pc:docMk/>
            <pc:sldMk cId="3749948058" sldId="271"/>
            <ac:spMk id="8" creationId="{830CCFFB-1F9E-4D79-972A-0FAFED72B987}"/>
          </ac:spMkLst>
        </pc:spChg>
        <pc:graphicFrameChg chg="add del mod">
          <ac:chgData name="Katy Shand" userId="9d221cc0-94c5-48aa-b964-206bff1aab19" providerId="ADAL" clId="{B6D40911-2F75-425D-AE1F-86AF6E0F7291}" dt="2022-02-17T12:54:30.413" v="2966" actId="478"/>
          <ac:graphicFrameMkLst>
            <pc:docMk/>
            <pc:sldMk cId="3749948058" sldId="271"/>
            <ac:graphicFrameMk id="6" creationId="{9431015C-646D-449A-A05F-8987B227588F}"/>
          </ac:graphicFrameMkLst>
        </pc:graphicFrameChg>
        <pc:picChg chg="add mod ord modCrop">
          <ac:chgData name="Katy Shand" userId="9d221cc0-94c5-48aa-b964-206bff1aab19" providerId="ADAL" clId="{B6D40911-2F75-425D-AE1F-86AF6E0F7291}" dt="2022-02-17T15:03:13.305" v="4885" actId="1076"/>
          <ac:picMkLst>
            <pc:docMk/>
            <pc:sldMk cId="3749948058" sldId="271"/>
            <ac:picMk id="4" creationId="{1607D848-33E4-4245-8A86-9636F459D694}"/>
          </ac:picMkLst>
        </pc:picChg>
        <pc:picChg chg="add del mod">
          <ac:chgData name="Katy Shand" userId="9d221cc0-94c5-48aa-b964-206bff1aab19" providerId="ADAL" clId="{B6D40911-2F75-425D-AE1F-86AF6E0F7291}" dt="2022-02-17T12:07:06.361" v="2813"/>
          <ac:picMkLst>
            <pc:docMk/>
            <pc:sldMk cId="3749948058" sldId="271"/>
            <ac:picMk id="4" creationId="{39F32070-A49F-4B10-BC7B-ADBE311A87CE}"/>
          </ac:picMkLst>
        </pc:picChg>
        <pc:picChg chg="add del mod ord modCrop">
          <ac:chgData name="Katy Shand" userId="9d221cc0-94c5-48aa-b964-206bff1aab19" providerId="ADAL" clId="{B6D40911-2F75-425D-AE1F-86AF6E0F7291}" dt="2022-02-17T15:01:40.879" v="4838" actId="478"/>
          <ac:picMkLst>
            <pc:docMk/>
            <pc:sldMk cId="3749948058" sldId="271"/>
            <ac:picMk id="5" creationId="{1DD3091E-92BA-4AD6-A621-FB6807F7B5C9}"/>
          </ac:picMkLst>
        </pc:picChg>
      </pc:sldChg>
    </pc:docChg>
  </pc:docChgLst>
  <pc:docChgLst>
    <pc:chgData name="Linda Stephen" userId="40a9e250-ec33-48f0-a9be-5b289748a9ca" providerId="ADAL" clId="{33B46015-2E3C-4559-B536-14522C160D29}"/>
    <pc:docChg chg="modSld">
      <pc:chgData name="Linda Stephen" userId="40a9e250-ec33-48f0-a9be-5b289748a9ca" providerId="ADAL" clId="{33B46015-2E3C-4559-B536-14522C160D29}" dt="2024-08-19T08:11:54.433" v="5" actId="404"/>
      <pc:docMkLst>
        <pc:docMk/>
      </pc:docMkLst>
      <pc:sldChg chg="modSp mod">
        <pc:chgData name="Linda Stephen" userId="40a9e250-ec33-48f0-a9be-5b289748a9ca" providerId="ADAL" clId="{33B46015-2E3C-4559-B536-14522C160D29}" dt="2024-08-19T08:11:54.433" v="5" actId="404"/>
        <pc:sldMkLst>
          <pc:docMk/>
          <pc:sldMk cId="851771553" sldId="296"/>
        </pc:sldMkLst>
        <pc:spChg chg="mod">
          <ac:chgData name="Linda Stephen" userId="40a9e250-ec33-48f0-a9be-5b289748a9ca" providerId="ADAL" clId="{33B46015-2E3C-4559-B536-14522C160D29}" dt="2024-08-19T08:11:35.830" v="0" actId="1076"/>
          <ac:spMkLst>
            <pc:docMk/>
            <pc:sldMk cId="851771553" sldId="296"/>
            <ac:spMk id="2" creationId="{D0F592C6-134D-3248-073B-5F7197073478}"/>
          </ac:spMkLst>
        </pc:spChg>
        <pc:graphicFrameChg chg="mod modGraphic">
          <ac:chgData name="Linda Stephen" userId="40a9e250-ec33-48f0-a9be-5b289748a9ca" providerId="ADAL" clId="{33B46015-2E3C-4559-B536-14522C160D29}" dt="2024-08-19T08:11:54.433" v="5" actId="404"/>
          <ac:graphicFrameMkLst>
            <pc:docMk/>
            <pc:sldMk cId="851771553" sldId="296"/>
            <ac:graphicFrameMk id="9" creationId="{C4DFE3E7-4B60-09D9-9047-FDA7AE6A085D}"/>
          </ac:graphicFrameMkLst>
        </pc:graphicFrameChg>
      </pc:sldChg>
    </pc:docChg>
  </pc:docChgLst>
  <pc:docChgLst>
    <pc:chgData name="Poppy Milne" userId="S::poppy.milne@trac.com::dbd09707-01bb-4d14-ba6f-59102c4d3794" providerId="AD" clId="Web-{685AB41B-4735-980D-05C8-0AF93FA9737B}"/>
    <pc:docChg chg="modSld">
      <pc:chgData name="Poppy Milne" userId="S::poppy.milne@trac.com::dbd09707-01bb-4d14-ba6f-59102c4d3794" providerId="AD" clId="Web-{685AB41B-4735-980D-05C8-0AF93FA9737B}" dt="2024-08-15T09:28:05.955" v="1" actId="20577"/>
      <pc:docMkLst>
        <pc:docMk/>
      </pc:docMkLst>
      <pc:sldChg chg="modSp">
        <pc:chgData name="Poppy Milne" userId="S::poppy.milne@trac.com::dbd09707-01bb-4d14-ba6f-59102c4d3794" providerId="AD" clId="Web-{685AB41B-4735-980D-05C8-0AF93FA9737B}" dt="2024-08-15T09:28:05.955" v="1" actId="20577"/>
        <pc:sldMkLst>
          <pc:docMk/>
          <pc:sldMk cId="851771553" sldId="296"/>
        </pc:sldMkLst>
        <pc:spChg chg="mod">
          <ac:chgData name="Poppy Milne" userId="S::poppy.milne@trac.com::dbd09707-01bb-4d14-ba6f-59102c4d3794" providerId="AD" clId="Web-{685AB41B-4735-980D-05C8-0AF93FA9737B}" dt="2024-08-15T09:28:05.955" v="1" actId="20577"/>
          <ac:spMkLst>
            <pc:docMk/>
            <pc:sldMk cId="851771553" sldId="296"/>
            <ac:spMk id="2" creationId="{D0F592C6-134D-3248-073B-5F7197073478}"/>
          </ac:spMkLst>
        </pc:spChg>
      </pc:sldChg>
    </pc:docChg>
  </pc:docChgLst>
  <pc:docChgLst>
    <pc:chgData name="Christine McDonald" userId="b91a9398-ab09-45a7-af4c-a3f004875bdf" providerId="ADAL" clId="{AC8E7F13-AFA1-4DE8-80F7-B9833E986151}"/>
    <pc:docChg chg="undo custSel addSld delSld modSld sldOrd">
      <pc:chgData name="Christine McDonald" userId="b91a9398-ab09-45a7-af4c-a3f004875bdf" providerId="ADAL" clId="{AC8E7F13-AFA1-4DE8-80F7-B9833E986151}" dt="2024-08-14T19:44:22.063" v="6688" actId="14100"/>
      <pc:docMkLst>
        <pc:docMk/>
      </pc:docMkLst>
      <pc:sldChg chg="delSp modSp mod">
        <pc:chgData name="Christine McDonald" userId="b91a9398-ab09-45a7-af4c-a3f004875bdf" providerId="ADAL" clId="{AC8E7F13-AFA1-4DE8-80F7-B9833E986151}" dt="2024-08-14T18:34:03.135" v="3971" actId="20577"/>
        <pc:sldMkLst>
          <pc:docMk/>
          <pc:sldMk cId="1975497924" sldId="256"/>
        </pc:sldMkLst>
        <pc:spChg chg="mod">
          <ac:chgData name="Christine McDonald" userId="b91a9398-ab09-45a7-af4c-a3f004875bdf" providerId="ADAL" clId="{AC8E7F13-AFA1-4DE8-80F7-B9833E986151}" dt="2024-08-14T18:34:03.135" v="3971" actId="20577"/>
          <ac:spMkLst>
            <pc:docMk/>
            <pc:sldMk cId="1975497924" sldId="256"/>
            <ac:spMk id="4" creationId="{C199F57E-1A1F-49B5-A34C-CB0EB740E5B4}"/>
          </ac:spMkLst>
        </pc:spChg>
        <pc:picChg chg="del">
          <ac:chgData name="Christine McDonald" userId="b91a9398-ab09-45a7-af4c-a3f004875bdf" providerId="ADAL" clId="{AC8E7F13-AFA1-4DE8-80F7-B9833E986151}" dt="2024-08-14T17:48:45.315" v="2159" actId="478"/>
          <ac:picMkLst>
            <pc:docMk/>
            <pc:sldMk cId="1975497924" sldId="256"/>
            <ac:picMk id="1026" creationId="{FEA4F638-DF01-41E2-AF32-2EE707A9622D}"/>
          </ac:picMkLst>
        </pc:picChg>
      </pc:sldChg>
      <pc:sldChg chg="modSp mod">
        <pc:chgData name="Christine McDonald" userId="b91a9398-ab09-45a7-af4c-a3f004875bdf" providerId="ADAL" clId="{AC8E7F13-AFA1-4DE8-80F7-B9833E986151}" dt="2024-08-14T19:42:10.850" v="6667" actId="1076"/>
        <pc:sldMkLst>
          <pc:docMk/>
          <pc:sldMk cId="4029120104" sldId="257"/>
        </pc:sldMkLst>
        <pc:spChg chg="mod">
          <ac:chgData name="Christine McDonald" userId="b91a9398-ab09-45a7-af4c-a3f004875bdf" providerId="ADAL" clId="{AC8E7F13-AFA1-4DE8-80F7-B9833E986151}" dt="2024-08-14T19:42:10.850" v="6667" actId="1076"/>
          <ac:spMkLst>
            <pc:docMk/>
            <pc:sldMk cId="4029120104" sldId="257"/>
            <ac:spMk id="7" creationId="{1B6F7EB1-7B4B-4969-BA85-C986F6FD3697}"/>
          </ac:spMkLst>
        </pc:spChg>
      </pc:sldChg>
      <pc:sldChg chg="modSp mod">
        <pc:chgData name="Christine McDonald" userId="b91a9398-ab09-45a7-af4c-a3f004875bdf" providerId="ADAL" clId="{AC8E7F13-AFA1-4DE8-80F7-B9833E986151}" dt="2024-08-14T18:10:43.418" v="3318" actId="20577"/>
        <pc:sldMkLst>
          <pc:docMk/>
          <pc:sldMk cId="1253061249" sldId="259"/>
        </pc:sldMkLst>
        <pc:spChg chg="mod">
          <ac:chgData name="Christine McDonald" userId="b91a9398-ab09-45a7-af4c-a3f004875bdf" providerId="ADAL" clId="{AC8E7F13-AFA1-4DE8-80F7-B9833E986151}" dt="2024-08-14T18:10:43.418" v="3318" actId="20577"/>
          <ac:spMkLst>
            <pc:docMk/>
            <pc:sldMk cId="1253061249" sldId="259"/>
            <ac:spMk id="4" creationId="{F4C00760-8F57-4136-84F1-C76AF638581F}"/>
          </ac:spMkLst>
        </pc:spChg>
      </pc:sldChg>
      <pc:sldChg chg="delSp modSp del mod">
        <pc:chgData name="Christine McDonald" userId="b91a9398-ab09-45a7-af4c-a3f004875bdf" providerId="ADAL" clId="{AC8E7F13-AFA1-4DE8-80F7-B9833E986151}" dt="2024-08-12T13:33:04.473" v="749" actId="47"/>
        <pc:sldMkLst>
          <pc:docMk/>
          <pc:sldMk cId="3726615048" sldId="266"/>
        </pc:sldMkLst>
        <pc:spChg chg="mod">
          <ac:chgData name="Christine McDonald" userId="b91a9398-ab09-45a7-af4c-a3f004875bdf" providerId="ADAL" clId="{AC8E7F13-AFA1-4DE8-80F7-B9833E986151}" dt="2024-08-12T13:31:18.308" v="511" actId="20577"/>
          <ac:spMkLst>
            <pc:docMk/>
            <pc:sldMk cId="3726615048" sldId="266"/>
            <ac:spMk id="5" creationId="{3D871FEB-949B-4AC5-8A71-EFBFA5A2BD3D}"/>
          </ac:spMkLst>
        </pc:spChg>
        <pc:picChg chg="del">
          <ac:chgData name="Christine McDonald" userId="b91a9398-ab09-45a7-af4c-a3f004875bdf" providerId="ADAL" clId="{AC8E7F13-AFA1-4DE8-80F7-B9833E986151}" dt="2024-08-12T13:31:02.308" v="507" actId="478"/>
          <ac:picMkLst>
            <pc:docMk/>
            <pc:sldMk cId="3726615048" sldId="266"/>
            <ac:picMk id="2052" creationId="{25D2C87C-CEC5-C02A-B069-E3EA1923506B}"/>
          </ac:picMkLst>
        </pc:picChg>
      </pc:sldChg>
      <pc:sldChg chg="modSp mod modClrScheme chgLayout">
        <pc:chgData name="Christine McDonald" userId="b91a9398-ab09-45a7-af4c-a3f004875bdf" providerId="ADAL" clId="{AC8E7F13-AFA1-4DE8-80F7-B9833E986151}" dt="2024-08-14T19:39:50.673" v="6653" actId="20577"/>
        <pc:sldMkLst>
          <pc:docMk/>
          <pc:sldMk cId="685119446" sldId="267"/>
        </pc:sldMkLst>
        <pc:spChg chg="mod ord">
          <ac:chgData name="Christine McDonald" userId="b91a9398-ab09-45a7-af4c-a3f004875bdf" providerId="ADAL" clId="{AC8E7F13-AFA1-4DE8-80F7-B9833E986151}" dt="2024-08-14T19:39:50.673" v="6653" actId="20577"/>
          <ac:spMkLst>
            <pc:docMk/>
            <pc:sldMk cId="685119446" sldId="267"/>
            <ac:spMk id="2" creationId="{3FFD0A8B-E513-41A7-9A10-66DE50431483}"/>
          </ac:spMkLst>
        </pc:spChg>
        <pc:spChg chg="mod ord">
          <ac:chgData name="Christine McDonald" userId="b91a9398-ab09-45a7-af4c-a3f004875bdf" providerId="ADAL" clId="{AC8E7F13-AFA1-4DE8-80F7-B9833E986151}" dt="2024-08-14T17:55:13.918" v="2295" actId="207"/>
          <ac:spMkLst>
            <pc:docMk/>
            <pc:sldMk cId="685119446" sldId="267"/>
            <ac:spMk id="3" creationId="{66BCAA4C-9182-43CA-91F5-251D990D3BAF}"/>
          </ac:spMkLst>
        </pc:spChg>
      </pc:sldChg>
      <pc:sldChg chg="del">
        <pc:chgData name="Christine McDonald" userId="b91a9398-ab09-45a7-af4c-a3f004875bdf" providerId="ADAL" clId="{AC8E7F13-AFA1-4DE8-80F7-B9833E986151}" dt="2024-08-14T18:03:53.292" v="3126" actId="47"/>
        <pc:sldMkLst>
          <pc:docMk/>
          <pc:sldMk cId="1964268757" sldId="268"/>
        </pc:sldMkLst>
      </pc:sldChg>
      <pc:sldChg chg="del">
        <pc:chgData name="Christine McDonald" userId="b91a9398-ab09-45a7-af4c-a3f004875bdf" providerId="ADAL" clId="{AC8E7F13-AFA1-4DE8-80F7-B9833E986151}" dt="2024-08-14T17:57:16.689" v="2333" actId="47"/>
        <pc:sldMkLst>
          <pc:docMk/>
          <pc:sldMk cId="3417751876" sldId="269"/>
        </pc:sldMkLst>
      </pc:sldChg>
      <pc:sldChg chg="del">
        <pc:chgData name="Christine McDonald" userId="b91a9398-ab09-45a7-af4c-a3f004875bdf" providerId="ADAL" clId="{AC8E7F13-AFA1-4DE8-80F7-B9833E986151}" dt="2024-08-12T13:28:05.953" v="282" actId="47"/>
        <pc:sldMkLst>
          <pc:docMk/>
          <pc:sldMk cId="319292699" sldId="270"/>
        </pc:sldMkLst>
      </pc:sldChg>
      <pc:sldChg chg="del">
        <pc:chgData name="Christine McDonald" userId="b91a9398-ab09-45a7-af4c-a3f004875bdf" providerId="ADAL" clId="{AC8E7F13-AFA1-4DE8-80F7-B9833E986151}" dt="2024-08-14T18:04:05.385" v="3127" actId="47"/>
        <pc:sldMkLst>
          <pc:docMk/>
          <pc:sldMk cId="4221491605" sldId="271"/>
        </pc:sldMkLst>
      </pc:sldChg>
      <pc:sldChg chg="delSp modSp del mod">
        <pc:chgData name="Christine McDonald" userId="b91a9398-ab09-45a7-af4c-a3f004875bdf" providerId="ADAL" clId="{AC8E7F13-AFA1-4DE8-80F7-B9833E986151}" dt="2024-08-14T19:13:26.757" v="6333" actId="47"/>
        <pc:sldMkLst>
          <pc:docMk/>
          <pc:sldMk cId="2450000295" sldId="273"/>
        </pc:sldMkLst>
        <pc:spChg chg="del">
          <ac:chgData name="Christine McDonald" userId="b91a9398-ab09-45a7-af4c-a3f004875bdf" providerId="ADAL" clId="{AC8E7F13-AFA1-4DE8-80F7-B9833E986151}" dt="2024-08-12T13:25:02.102" v="278" actId="478"/>
          <ac:spMkLst>
            <pc:docMk/>
            <pc:sldMk cId="2450000295" sldId="273"/>
            <ac:spMk id="2" creationId="{CD5756FA-DC87-431E-AE2F-A8B62E62F5CC}"/>
          </ac:spMkLst>
        </pc:spChg>
        <pc:spChg chg="del">
          <ac:chgData name="Christine McDonald" userId="b91a9398-ab09-45a7-af4c-a3f004875bdf" providerId="ADAL" clId="{AC8E7F13-AFA1-4DE8-80F7-B9833E986151}" dt="2024-08-12T13:25:02.102" v="278" actId="478"/>
          <ac:spMkLst>
            <pc:docMk/>
            <pc:sldMk cId="2450000295" sldId="273"/>
            <ac:spMk id="6" creationId="{05D20CFE-8024-4B10-B0F0-CAE81D2A7468}"/>
          </ac:spMkLst>
        </pc:spChg>
        <pc:spChg chg="del">
          <ac:chgData name="Christine McDonald" userId="b91a9398-ab09-45a7-af4c-a3f004875bdf" providerId="ADAL" clId="{AC8E7F13-AFA1-4DE8-80F7-B9833E986151}" dt="2024-08-12T13:25:02.102" v="278" actId="478"/>
          <ac:spMkLst>
            <pc:docMk/>
            <pc:sldMk cId="2450000295" sldId="273"/>
            <ac:spMk id="7" creationId="{41DFF563-7B87-4CD8-ADF8-1697084F4FAA}"/>
          </ac:spMkLst>
        </pc:spChg>
        <pc:spChg chg="del">
          <ac:chgData name="Christine McDonald" userId="b91a9398-ab09-45a7-af4c-a3f004875bdf" providerId="ADAL" clId="{AC8E7F13-AFA1-4DE8-80F7-B9833E986151}" dt="2024-08-12T13:25:02.102" v="278" actId="478"/>
          <ac:spMkLst>
            <pc:docMk/>
            <pc:sldMk cId="2450000295" sldId="273"/>
            <ac:spMk id="8" creationId="{359714F5-64A0-479D-B09B-3F771A554672}"/>
          </ac:spMkLst>
        </pc:spChg>
        <pc:spChg chg="del">
          <ac:chgData name="Christine McDonald" userId="b91a9398-ab09-45a7-af4c-a3f004875bdf" providerId="ADAL" clId="{AC8E7F13-AFA1-4DE8-80F7-B9833E986151}" dt="2024-08-12T13:25:07.559" v="279" actId="478"/>
          <ac:spMkLst>
            <pc:docMk/>
            <pc:sldMk cId="2450000295" sldId="273"/>
            <ac:spMk id="9" creationId="{293B98F6-07BD-458F-A149-9147D0DFF211}"/>
          </ac:spMkLst>
        </pc:spChg>
        <pc:spChg chg="del">
          <ac:chgData name="Christine McDonald" userId="b91a9398-ab09-45a7-af4c-a3f004875bdf" providerId="ADAL" clId="{AC8E7F13-AFA1-4DE8-80F7-B9833E986151}" dt="2024-08-12T13:25:02.102" v="278" actId="478"/>
          <ac:spMkLst>
            <pc:docMk/>
            <pc:sldMk cId="2450000295" sldId="273"/>
            <ac:spMk id="10" creationId="{84D11F1D-89A5-4441-B000-EFCC286A4F5E}"/>
          </ac:spMkLst>
        </pc:spChg>
        <pc:spChg chg="del">
          <ac:chgData name="Christine McDonald" userId="b91a9398-ab09-45a7-af4c-a3f004875bdf" providerId="ADAL" clId="{AC8E7F13-AFA1-4DE8-80F7-B9833E986151}" dt="2024-08-12T13:25:07.559" v="279" actId="478"/>
          <ac:spMkLst>
            <pc:docMk/>
            <pc:sldMk cId="2450000295" sldId="273"/>
            <ac:spMk id="11" creationId="{9FDF7828-3015-4E5E-8B17-F748BD29DAC7}"/>
          </ac:spMkLst>
        </pc:spChg>
        <pc:spChg chg="del">
          <ac:chgData name="Christine McDonald" userId="b91a9398-ab09-45a7-af4c-a3f004875bdf" providerId="ADAL" clId="{AC8E7F13-AFA1-4DE8-80F7-B9833E986151}" dt="2024-08-12T13:25:07.559" v="279" actId="478"/>
          <ac:spMkLst>
            <pc:docMk/>
            <pc:sldMk cId="2450000295" sldId="273"/>
            <ac:spMk id="12" creationId="{596C7100-0D13-482D-AE75-5B8DCB6D2279}"/>
          </ac:spMkLst>
        </pc:spChg>
        <pc:spChg chg="del">
          <ac:chgData name="Christine McDonald" userId="b91a9398-ab09-45a7-af4c-a3f004875bdf" providerId="ADAL" clId="{AC8E7F13-AFA1-4DE8-80F7-B9833E986151}" dt="2024-08-12T13:25:10.758" v="280" actId="478"/>
          <ac:spMkLst>
            <pc:docMk/>
            <pc:sldMk cId="2450000295" sldId="273"/>
            <ac:spMk id="14" creationId="{F252A476-CB1D-4347-ABCF-261160A30EB7}"/>
          </ac:spMkLst>
        </pc:spChg>
        <pc:picChg chg="del">
          <ac:chgData name="Christine McDonald" userId="b91a9398-ab09-45a7-af4c-a3f004875bdf" providerId="ADAL" clId="{AC8E7F13-AFA1-4DE8-80F7-B9833E986151}" dt="2024-08-12T13:24:57.051" v="276" actId="478"/>
          <ac:picMkLst>
            <pc:docMk/>
            <pc:sldMk cId="2450000295" sldId="273"/>
            <ac:picMk id="1034" creationId="{74C7CC64-23EF-7771-F7F0-CBEC6A0A512C}"/>
          </ac:picMkLst>
        </pc:picChg>
        <pc:picChg chg="del">
          <ac:chgData name="Christine McDonald" userId="b91a9398-ab09-45a7-af4c-a3f004875bdf" providerId="ADAL" clId="{AC8E7F13-AFA1-4DE8-80F7-B9833E986151}" dt="2024-08-12T13:24:57.882" v="277" actId="478"/>
          <ac:picMkLst>
            <pc:docMk/>
            <pc:sldMk cId="2450000295" sldId="273"/>
            <ac:picMk id="1036" creationId="{3BD476E1-3D10-70B0-1256-748A441DCD42}"/>
          </ac:picMkLst>
        </pc:picChg>
        <pc:picChg chg="del mod">
          <ac:chgData name="Christine McDonald" userId="b91a9398-ab09-45a7-af4c-a3f004875bdf" providerId="ADAL" clId="{AC8E7F13-AFA1-4DE8-80F7-B9833E986151}" dt="2024-08-12T13:24:54.597" v="275" actId="478"/>
          <ac:picMkLst>
            <pc:docMk/>
            <pc:sldMk cId="2450000295" sldId="273"/>
            <ac:picMk id="1040" creationId="{EAD833E3-2064-E90B-190D-6D6B500E6576}"/>
          </ac:picMkLst>
        </pc:picChg>
        <pc:cxnChg chg="del">
          <ac:chgData name="Christine McDonald" userId="b91a9398-ab09-45a7-af4c-a3f004875bdf" providerId="ADAL" clId="{AC8E7F13-AFA1-4DE8-80F7-B9833E986151}" dt="2024-08-12T13:25:11.779" v="281" actId="478"/>
          <ac:cxnSpMkLst>
            <pc:docMk/>
            <pc:sldMk cId="2450000295" sldId="273"/>
            <ac:cxnSpMk id="18" creationId="{6BF4318D-5440-195A-F2F1-079DCF8CB07F}"/>
          </ac:cxnSpMkLst>
        </pc:cxnChg>
        <pc:cxnChg chg="del">
          <ac:chgData name="Christine McDonald" userId="b91a9398-ab09-45a7-af4c-a3f004875bdf" providerId="ADAL" clId="{AC8E7F13-AFA1-4DE8-80F7-B9833E986151}" dt="2024-08-12T13:25:07.559" v="279" actId="478"/>
          <ac:cxnSpMkLst>
            <pc:docMk/>
            <pc:sldMk cId="2450000295" sldId="273"/>
            <ac:cxnSpMk id="22" creationId="{2179D387-8141-4650-A564-34AF5A303905}"/>
          </ac:cxnSpMkLst>
        </pc:cxnChg>
        <pc:cxnChg chg="del">
          <ac:chgData name="Christine McDonald" userId="b91a9398-ab09-45a7-af4c-a3f004875bdf" providerId="ADAL" clId="{AC8E7F13-AFA1-4DE8-80F7-B9833E986151}" dt="2024-08-12T13:25:07.559" v="279" actId="478"/>
          <ac:cxnSpMkLst>
            <pc:docMk/>
            <pc:sldMk cId="2450000295" sldId="273"/>
            <ac:cxnSpMk id="23" creationId="{20D7AC50-8A99-4576-8318-8076CD2B6E10}"/>
          </ac:cxnSpMkLst>
        </pc:cxnChg>
        <pc:cxnChg chg="del">
          <ac:chgData name="Christine McDonald" userId="b91a9398-ab09-45a7-af4c-a3f004875bdf" providerId="ADAL" clId="{AC8E7F13-AFA1-4DE8-80F7-B9833E986151}" dt="2024-08-12T13:25:02.102" v="278" actId="478"/>
          <ac:cxnSpMkLst>
            <pc:docMk/>
            <pc:sldMk cId="2450000295" sldId="273"/>
            <ac:cxnSpMk id="24" creationId="{7539F8BE-DCBD-4133-9621-F34B3810D76D}"/>
          </ac:cxnSpMkLst>
        </pc:cxnChg>
        <pc:cxnChg chg="del">
          <ac:chgData name="Christine McDonald" userId="b91a9398-ab09-45a7-af4c-a3f004875bdf" providerId="ADAL" clId="{AC8E7F13-AFA1-4DE8-80F7-B9833E986151}" dt="2024-08-12T13:25:02.102" v="278" actId="478"/>
          <ac:cxnSpMkLst>
            <pc:docMk/>
            <pc:sldMk cId="2450000295" sldId="273"/>
            <ac:cxnSpMk id="25" creationId="{0CE53206-869D-4CC8-A9F7-489B95135758}"/>
          </ac:cxnSpMkLst>
        </pc:cxnChg>
        <pc:cxnChg chg="del">
          <ac:chgData name="Christine McDonald" userId="b91a9398-ab09-45a7-af4c-a3f004875bdf" providerId="ADAL" clId="{AC8E7F13-AFA1-4DE8-80F7-B9833E986151}" dt="2024-08-12T13:25:02.102" v="278" actId="478"/>
          <ac:cxnSpMkLst>
            <pc:docMk/>
            <pc:sldMk cId="2450000295" sldId="273"/>
            <ac:cxnSpMk id="27" creationId="{E29E6772-4FB6-4113-AAE3-ECF94E6DC26A}"/>
          </ac:cxnSpMkLst>
        </pc:cxnChg>
        <pc:cxnChg chg="del">
          <ac:chgData name="Christine McDonald" userId="b91a9398-ab09-45a7-af4c-a3f004875bdf" providerId="ADAL" clId="{AC8E7F13-AFA1-4DE8-80F7-B9833E986151}" dt="2024-08-12T13:25:02.102" v="278" actId="478"/>
          <ac:cxnSpMkLst>
            <pc:docMk/>
            <pc:sldMk cId="2450000295" sldId="273"/>
            <ac:cxnSpMk id="28" creationId="{1CA2685C-5AC1-4144-AC9F-D25BAE48902B}"/>
          </ac:cxnSpMkLst>
        </pc:cxnChg>
        <pc:cxnChg chg="del">
          <ac:chgData name="Christine McDonald" userId="b91a9398-ab09-45a7-af4c-a3f004875bdf" providerId="ADAL" clId="{AC8E7F13-AFA1-4DE8-80F7-B9833E986151}" dt="2024-08-12T13:25:02.102" v="278" actId="478"/>
          <ac:cxnSpMkLst>
            <pc:docMk/>
            <pc:sldMk cId="2450000295" sldId="273"/>
            <ac:cxnSpMk id="29" creationId="{E37D91AE-0A9A-4B25-B3C0-426249FA718C}"/>
          </ac:cxnSpMkLst>
        </pc:cxnChg>
        <pc:cxnChg chg="del">
          <ac:chgData name="Christine McDonald" userId="b91a9398-ab09-45a7-af4c-a3f004875bdf" providerId="ADAL" clId="{AC8E7F13-AFA1-4DE8-80F7-B9833E986151}" dt="2024-08-12T13:25:07.559" v="279" actId="478"/>
          <ac:cxnSpMkLst>
            <pc:docMk/>
            <pc:sldMk cId="2450000295" sldId="273"/>
            <ac:cxnSpMk id="40" creationId="{E5495D48-0F17-4D3E-9FC3-24D0DA2B37F0}"/>
          </ac:cxnSpMkLst>
        </pc:cxnChg>
      </pc:sldChg>
      <pc:sldChg chg="del">
        <pc:chgData name="Christine McDonald" userId="b91a9398-ab09-45a7-af4c-a3f004875bdf" providerId="ADAL" clId="{AC8E7F13-AFA1-4DE8-80F7-B9833E986151}" dt="2024-08-12T13:34:44.638" v="954" actId="47"/>
        <pc:sldMkLst>
          <pc:docMk/>
          <pc:sldMk cId="3673959350" sldId="274"/>
        </pc:sldMkLst>
      </pc:sldChg>
      <pc:sldChg chg="modSp del mod">
        <pc:chgData name="Christine McDonald" userId="b91a9398-ab09-45a7-af4c-a3f004875bdf" providerId="ADAL" clId="{AC8E7F13-AFA1-4DE8-80F7-B9833E986151}" dt="2024-08-14T19:12:59.233" v="6331" actId="47"/>
        <pc:sldMkLst>
          <pc:docMk/>
          <pc:sldMk cId="524150926" sldId="276"/>
        </pc:sldMkLst>
        <pc:graphicFrameChg chg="mod modGraphic">
          <ac:chgData name="Christine McDonald" userId="b91a9398-ab09-45a7-af4c-a3f004875bdf" providerId="ADAL" clId="{AC8E7F13-AFA1-4DE8-80F7-B9833E986151}" dt="2024-08-14T18:47:59.560" v="5394"/>
          <ac:graphicFrameMkLst>
            <pc:docMk/>
            <pc:sldMk cId="524150926" sldId="276"/>
            <ac:graphicFrameMk id="4" creationId="{0BB63609-8261-0BD6-F38E-290D28E0EDC9}"/>
          </ac:graphicFrameMkLst>
        </pc:graphicFrameChg>
      </pc:sldChg>
      <pc:sldChg chg="addSp delSp modSp mod ord">
        <pc:chgData name="Christine McDonald" userId="b91a9398-ab09-45a7-af4c-a3f004875bdf" providerId="ADAL" clId="{AC8E7F13-AFA1-4DE8-80F7-B9833E986151}" dt="2024-08-14T19:44:08.839" v="6686" actId="1076"/>
        <pc:sldMkLst>
          <pc:docMk/>
          <pc:sldMk cId="3940136033" sldId="279"/>
        </pc:sldMkLst>
        <pc:spChg chg="del mod">
          <ac:chgData name="Christine McDonald" userId="b91a9398-ab09-45a7-af4c-a3f004875bdf" providerId="ADAL" clId="{AC8E7F13-AFA1-4DE8-80F7-B9833E986151}" dt="2024-08-14T19:43:32.038" v="6676" actId="478"/>
          <ac:spMkLst>
            <pc:docMk/>
            <pc:sldMk cId="3940136033" sldId="279"/>
            <ac:spMk id="3" creationId="{45407499-A3D6-08B9-2720-431EBB93E66F}"/>
          </ac:spMkLst>
        </pc:spChg>
        <pc:spChg chg="add del mod">
          <ac:chgData name="Christine McDonald" userId="b91a9398-ab09-45a7-af4c-a3f004875bdf" providerId="ADAL" clId="{AC8E7F13-AFA1-4DE8-80F7-B9833E986151}" dt="2024-08-14T19:43:37.544" v="6677" actId="478"/>
          <ac:spMkLst>
            <pc:docMk/>
            <pc:sldMk cId="3940136033" sldId="279"/>
            <ac:spMk id="6" creationId="{32B3FFC8-9BC5-49CB-30B4-F6EB56A5F9E7}"/>
          </ac:spMkLst>
        </pc:spChg>
        <pc:spChg chg="add mod">
          <ac:chgData name="Christine McDonald" userId="b91a9398-ab09-45a7-af4c-a3f004875bdf" providerId="ADAL" clId="{AC8E7F13-AFA1-4DE8-80F7-B9833E986151}" dt="2024-08-14T19:44:08.839" v="6686" actId="1076"/>
          <ac:spMkLst>
            <pc:docMk/>
            <pc:sldMk cId="3940136033" sldId="279"/>
            <ac:spMk id="8" creationId="{9FB0CCB0-591B-C5DF-1A1B-C263B8F1C686}"/>
          </ac:spMkLst>
        </pc:spChg>
      </pc:sldChg>
      <pc:sldChg chg="modSp new del mod ord modShow">
        <pc:chgData name="Christine McDonald" userId="b91a9398-ab09-45a7-af4c-a3f004875bdf" providerId="ADAL" clId="{AC8E7F13-AFA1-4DE8-80F7-B9833E986151}" dt="2024-08-14T18:33:34.659" v="3939" actId="47"/>
        <pc:sldMkLst>
          <pc:docMk/>
          <pc:sldMk cId="4125108890" sldId="282"/>
        </pc:sldMkLst>
        <pc:spChg chg="mod">
          <ac:chgData name="Christine McDonald" userId="b91a9398-ab09-45a7-af4c-a3f004875bdf" providerId="ADAL" clId="{AC8E7F13-AFA1-4DE8-80F7-B9833E986151}" dt="2024-08-12T13:35:01.702" v="997" actId="20577"/>
          <ac:spMkLst>
            <pc:docMk/>
            <pc:sldMk cId="4125108890" sldId="282"/>
            <ac:spMk id="2" creationId="{810D2B19-16E5-CA42-9E6D-06915BAB94F0}"/>
          </ac:spMkLst>
        </pc:spChg>
      </pc:sldChg>
      <pc:sldChg chg="add del setBg">
        <pc:chgData name="Christine McDonald" userId="b91a9398-ab09-45a7-af4c-a3f004875bdf" providerId="ADAL" clId="{AC8E7F13-AFA1-4DE8-80F7-B9833E986151}" dt="2024-08-14T19:13:27.632" v="6334" actId="47"/>
        <pc:sldMkLst>
          <pc:docMk/>
          <pc:sldMk cId="3097030863" sldId="283"/>
        </pc:sldMkLst>
      </pc:sldChg>
      <pc:sldChg chg="addSp delSp modSp new mod">
        <pc:chgData name="Christine McDonald" userId="b91a9398-ab09-45a7-af4c-a3f004875bdf" providerId="ADAL" clId="{AC8E7F13-AFA1-4DE8-80F7-B9833E986151}" dt="2024-08-14T18:33:17.041" v="3938" actId="20577"/>
        <pc:sldMkLst>
          <pc:docMk/>
          <pc:sldMk cId="3607208987" sldId="284"/>
        </pc:sldMkLst>
        <pc:spChg chg="mod">
          <ac:chgData name="Christine McDonald" userId="b91a9398-ab09-45a7-af4c-a3f004875bdf" providerId="ADAL" clId="{AC8E7F13-AFA1-4DE8-80F7-B9833E986151}" dt="2024-08-12T13:31:57.584" v="535" actId="20577"/>
          <ac:spMkLst>
            <pc:docMk/>
            <pc:sldMk cId="3607208987" sldId="284"/>
            <ac:spMk id="2" creationId="{57027921-FFCD-DB41-A93D-E202C811DB99}"/>
          </ac:spMkLst>
        </pc:spChg>
        <pc:spChg chg="del mod">
          <ac:chgData name="Christine McDonald" userId="b91a9398-ab09-45a7-af4c-a3f004875bdf" providerId="ADAL" clId="{AC8E7F13-AFA1-4DE8-80F7-B9833E986151}" dt="2024-08-14T18:30:48.681" v="3782" actId="478"/>
          <ac:spMkLst>
            <pc:docMk/>
            <pc:sldMk cId="3607208987" sldId="284"/>
            <ac:spMk id="3" creationId="{06F0C61B-B4C6-3C09-B338-B9C4FDDFB257}"/>
          </ac:spMkLst>
        </pc:spChg>
        <pc:spChg chg="add mod">
          <ac:chgData name="Christine McDonald" userId="b91a9398-ab09-45a7-af4c-a3f004875bdf" providerId="ADAL" clId="{AC8E7F13-AFA1-4DE8-80F7-B9833E986151}" dt="2024-08-14T18:33:17.041" v="3938" actId="20577"/>
          <ac:spMkLst>
            <pc:docMk/>
            <pc:sldMk cId="3607208987" sldId="284"/>
            <ac:spMk id="5" creationId="{68CEAACE-2F80-B675-7863-4FE6D8E3E697}"/>
          </ac:spMkLst>
        </pc:spChg>
        <pc:spChg chg="add del mod">
          <ac:chgData name="Christine McDonald" userId="b91a9398-ab09-45a7-af4c-a3f004875bdf" providerId="ADAL" clId="{AC8E7F13-AFA1-4DE8-80F7-B9833E986151}" dt="2024-08-14T18:30:51.928" v="3783" actId="478"/>
          <ac:spMkLst>
            <pc:docMk/>
            <pc:sldMk cId="3607208987" sldId="284"/>
            <ac:spMk id="7" creationId="{D779D189-8C3A-05A4-C7E0-82B574A1912E}"/>
          </ac:spMkLst>
        </pc:spChg>
      </pc:sldChg>
      <pc:sldChg chg="addSp modSp del mod">
        <pc:chgData name="Christine McDonald" userId="b91a9398-ab09-45a7-af4c-a3f004875bdf" providerId="ADAL" clId="{AC8E7F13-AFA1-4DE8-80F7-B9833E986151}" dt="2024-08-14T19:02:07.475" v="5428" actId="47"/>
        <pc:sldMkLst>
          <pc:docMk/>
          <pc:sldMk cId="1197498648" sldId="285"/>
        </pc:sldMkLst>
        <pc:spChg chg="mod">
          <ac:chgData name="Christine McDonald" userId="b91a9398-ab09-45a7-af4c-a3f004875bdf" providerId="ADAL" clId="{AC8E7F13-AFA1-4DE8-80F7-B9833E986151}" dt="2024-08-14T18:45:45.747" v="5335"/>
          <ac:spMkLst>
            <pc:docMk/>
            <pc:sldMk cId="1197498648" sldId="285"/>
            <ac:spMk id="3" creationId="{479F6A54-3F08-1CD4-7FBF-67EB8D2CFC6F}"/>
          </ac:spMkLst>
        </pc:spChg>
        <pc:spChg chg="add mod">
          <ac:chgData name="Christine McDonald" userId="b91a9398-ab09-45a7-af4c-a3f004875bdf" providerId="ADAL" clId="{AC8E7F13-AFA1-4DE8-80F7-B9833E986151}" dt="2024-08-14T18:45:49.425" v="5337"/>
          <ac:spMkLst>
            <pc:docMk/>
            <pc:sldMk cId="1197498648" sldId="285"/>
            <ac:spMk id="14" creationId="{70143BA0-B3DB-830C-E0DC-7F96B2B9A3E8}"/>
          </ac:spMkLst>
        </pc:spChg>
        <pc:spChg chg="add mod">
          <ac:chgData name="Christine McDonald" userId="b91a9398-ab09-45a7-af4c-a3f004875bdf" providerId="ADAL" clId="{AC8E7F13-AFA1-4DE8-80F7-B9833E986151}" dt="2024-08-14T18:45:49.425" v="5337"/>
          <ac:spMkLst>
            <pc:docMk/>
            <pc:sldMk cId="1197498648" sldId="285"/>
            <ac:spMk id="15" creationId="{D951D346-5F8D-A3C5-4EE1-6158C2CE61E6}"/>
          </ac:spMkLst>
        </pc:spChg>
        <pc:spChg chg="add mod">
          <ac:chgData name="Christine McDonald" userId="b91a9398-ab09-45a7-af4c-a3f004875bdf" providerId="ADAL" clId="{AC8E7F13-AFA1-4DE8-80F7-B9833E986151}" dt="2024-08-14T18:45:49.425" v="5337"/>
          <ac:spMkLst>
            <pc:docMk/>
            <pc:sldMk cId="1197498648" sldId="285"/>
            <ac:spMk id="16" creationId="{1EF3188F-0A77-106B-F891-80098AD3B73B}"/>
          </ac:spMkLst>
        </pc:spChg>
        <pc:spChg chg="add mod">
          <ac:chgData name="Christine McDonald" userId="b91a9398-ab09-45a7-af4c-a3f004875bdf" providerId="ADAL" clId="{AC8E7F13-AFA1-4DE8-80F7-B9833E986151}" dt="2024-08-14T18:45:49.425" v="5337"/>
          <ac:spMkLst>
            <pc:docMk/>
            <pc:sldMk cId="1197498648" sldId="285"/>
            <ac:spMk id="17" creationId="{FF35C1F6-DDCB-EB9B-23E5-54E3E964BE7F}"/>
          </ac:spMkLst>
        </pc:spChg>
        <pc:spChg chg="add mod">
          <ac:chgData name="Christine McDonald" userId="b91a9398-ab09-45a7-af4c-a3f004875bdf" providerId="ADAL" clId="{AC8E7F13-AFA1-4DE8-80F7-B9833E986151}" dt="2024-08-14T18:45:49.425" v="5337"/>
          <ac:spMkLst>
            <pc:docMk/>
            <pc:sldMk cId="1197498648" sldId="285"/>
            <ac:spMk id="18" creationId="{F77415A4-DCCF-34D8-FF85-3138EF857002}"/>
          </ac:spMkLst>
        </pc:spChg>
        <pc:spChg chg="add mod">
          <ac:chgData name="Christine McDonald" userId="b91a9398-ab09-45a7-af4c-a3f004875bdf" providerId="ADAL" clId="{AC8E7F13-AFA1-4DE8-80F7-B9833E986151}" dt="2024-08-14T18:45:49.425" v="5337"/>
          <ac:spMkLst>
            <pc:docMk/>
            <pc:sldMk cId="1197498648" sldId="285"/>
            <ac:spMk id="19" creationId="{C1647C12-08CA-B003-567F-8F948BE9D15D}"/>
          </ac:spMkLst>
        </pc:spChg>
        <pc:spChg chg="add mod">
          <ac:chgData name="Christine McDonald" userId="b91a9398-ab09-45a7-af4c-a3f004875bdf" providerId="ADAL" clId="{AC8E7F13-AFA1-4DE8-80F7-B9833E986151}" dt="2024-08-14T18:45:49.425" v="5337"/>
          <ac:spMkLst>
            <pc:docMk/>
            <pc:sldMk cId="1197498648" sldId="285"/>
            <ac:spMk id="20" creationId="{1A57CF23-5304-8255-3581-74B42B28C5CE}"/>
          </ac:spMkLst>
        </pc:spChg>
        <pc:spChg chg="add mod">
          <ac:chgData name="Christine McDonald" userId="b91a9398-ab09-45a7-af4c-a3f004875bdf" providerId="ADAL" clId="{AC8E7F13-AFA1-4DE8-80F7-B9833E986151}" dt="2024-08-14T18:45:49.425" v="5337"/>
          <ac:spMkLst>
            <pc:docMk/>
            <pc:sldMk cId="1197498648" sldId="285"/>
            <ac:spMk id="21" creationId="{6B9A5D57-BF91-6AEC-BE17-F5F408FBB37D}"/>
          </ac:spMkLst>
        </pc:spChg>
        <pc:spChg chg="add mod">
          <ac:chgData name="Christine McDonald" userId="b91a9398-ab09-45a7-af4c-a3f004875bdf" providerId="ADAL" clId="{AC8E7F13-AFA1-4DE8-80F7-B9833E986151}" dt="2024-08-14T18:45:49.425" v="5337"/>
          <ac:spMkLst>
            <pc:docMk/>
            <pc:sldMk cId="1197498648" sldId="285"/>
            <ac:spMk id="22" creationId="{A8DA4EF5-6B53-B751-5C22-1807B32214D8}"/>
          </ac:spMkLst>
        </pc:spChg>
        <pc:spChg chg="add mod">
          <ac:chgData name="Christine McDonald" userId="b91a9398-ab09-45a7-af4c-a3f004875bdf" providerId="ADAL" clId="{AC8E7F13-AFA1-4DE8-80F7-B9833E986151}" dt="2024-08-14T18:45:49.425" v="5337"/>
          <ac:spMkLst>
            <pc:docMk/>
            <pc:sldMk cId="1197498648" sldId="285"/>
            <ac:spMk id="23" creationId="{A7639F50-E587-29B9-F5CA-3CDDE952068E}"/>
          </ac:spMkLst>
        </pc:spChg>
        <pc:spChg chg="add mod">
          <ac:chgData name="Christine McDonald" userId="b91a9398-ab09-45a7-af4c-a3f004875bdf" providerId="ADAL" clId="{AC8E7F13-AFA1-4DE8-80F7-B9833E986151}" dt="2024-08-14T18:45:49.425" v="5337"/>
          <ac:spMkLst>
            <pc:docMk/>
            <pc:sldMk cId="1197498648" sldId="285"/>
            <ac:spMk id="24" creationId="{3F6AC8EB-D04B-9EE3-1996-0D1252ED946C}"/>
          </ac:spMkLst>
        </pc:spChg>
        <pc:spChg chg="add mod">
          <ac:chgData name="Christine McDonald" userId="b91a9398-ab09-45a7-af4c-a3f004875bdf" providerId="ADAL" clId="{AC8E7F13-AFA1-4DE8-80F7-B9833E986151}" dt="2024-08-14T18:45:49.425" v="5337"/>
          <ac:spMkLst>
            <pc:docMk/>
            <pc:sldMk cId="1197498648" sldId="285"/>
            <ac:spMk id="25" creationId="{6323FE29-D276-DDAF-D52C-2C12E318E664}"/>
          </ac:spMkLst>
        </pc:spChg>
        <pc:spChg chg="add mod">
          <ac:chgData name="Christine McDonald" userId="b91a9398-ab09-45a7-af4c-a3f004875bdf" providerId="ADAL" clId="{AC8E7F13-AFA1-4DE8-80F7-B9833E986151}" dt="2024-08-14T18:45:49.425" v="5337"/>
          <ac:spMkLst>
            <pc:docMk/>
            <pc:sldMk cId="1197498648" sldId="285"/>
            <ac:spMk id="26" creationId="{FEF731F0-D1B7-2C97-45E9-674BA0D11672}"/>
          </ac:spMkLst>
        </pc:spChg>
        <pc:spChg chg="add mod">
          <ac:chgData name="Christine McDonald" userId="b91a9398-ab09-45a7-af4c-a3f004875bdf" providerId="ADAL" clId="{AC8E7F13-AFA1-4DE8-80F7-B9833E986151}" dt="2024-08-14T18:45:49.425" v="5337"/>
          <ac:spMkLst>
            <pc:docMk/>
            <pc:sldMk cId="1197498648" sldId="285"/>
            <ac:spMk id="27" creationId="{E5D18BF0-C970-BDB3-DDD0-3988CBF55E02}"/>
          </ac:spMkLst>
        </pc:spChg>
        <pc:spChg chg="add mod">
          <ac:chgData name="Christine McDonald" userId="b91a9398-ab09-45a7-af4c-a3f004875bdf" providerId="ADAL" clId="{AC8E7F13-AFA1-4DE8-80F7-B9833E986151}" dt="2024-08-14T18:45:49.425" v="5337"/>
          <ac:spMkLst>
            <pc:docMk/>
            <pc:sldMk cId="1197498648" sldId="285"/>
            <ac:spMk id="28" creationId="{40BC56EE-FF7A-2E54-E6FD-5090D457617E}"/>
          </ac:spMkLst>
        </pc:spChg>
        <pc:spChg chg="add mod">
          <ac:chgData name="Christine McDonald" userId="b91a9398-ab09-45a7-af4c-a3f004875bdf" providerId="ADAL" clId="{AC8E7F13-AFA1-4DE8-80F7-B9833E986151}" dt="2024-08-14T18:45:49.425" v="5337"/>
          <ac:spMkLst>
            <pc:docMk/>
            <pc:sldMk cId="1197498648" sldId="285"/>
            <ac:spMk id="29" creationId="{99E06498-47DB-D254-A5C1-59EE7E8F311F}"/>
          </ac:spMkLst>
        </pc:spChg>
        <pc:spChg chg="add mod">
          <ac:chgData name="Christine McDonald" userId="b91a9398-ab09-45a7-af4c-a3f004875bdf" providerId="ADAL" clId="{AC8E7F13-AFA1-4DE8-80F7-B9833E986151}" dt="2024-08-14T18:45:49.425" v="5337"/>
          <ac:spMkLst>
            <pc:docMk/>
            <pc:sldMk cId="1197498648" sldId="285"/>
            <ac:spMk id="30" creationId="{52D92180-DA1F-98E2-6ED4-46CF4091561B}"/>
          </ac:spMkLst>
        </pc:spChg>
        <pc:spChg chg="add mod">
          <ac:chgData name="Christine McDonald" userId="b91a9398-ab09-45a7-af4c-a3f004875bdf" providerId="ADAL" clId="{AC8E7F13-AFA1-4DE8-80F7-B9833E986151}" dt="2024-08-14T18:45:49.425" v="5337"/>
          <ac:spMkLst>
            <pc:docMk/>
            <pc:sldMk cId="1197498648" sldId="285"/>
            <ac:spMk id="31" creationId="{AB469CFC-E6EE-C462-2BC5-52B76F04E607}"/>
          </ac:spMkLst>
        </pc:spChg>
        <pc:spChg chg="add mod">
          <ac:chgData name="Christine McDonald" userId="b91a9398-ab09-45a7-af4c-a3f004875bdf" providerId="ADAL" clId="{AC8E7F13-AFA1-4DE8-80F7-B9833E986151}" dt="2024-08-14T18:45:49.425" v="5337"/>
          <ac:spMkLst>
            <pc:docMk/>
            <pc:sldMk cId="1197498648" sldId="285"/>
            <ac:spMk id="32" creationId="{B4FAC07B-3915-E366-79B2-7FEE6CDA7920}"/>
          </ac:spMkLst>
        </pc:spChg>
        <pc:spChg chg="add mod">
          <ac:chgData name="Christine McDonald" userId="b91a9398-ab09-45a7-af4c-a3f004875bdf" providerId="ADAL" clId="{AC8E7F13-AFA1-4DE8-80F7-B9833E986151}" dt="2024-08-14T18:45:49.425" v="5337"/>
          <ac:spMkLst>
            <pc:docMk/>
            <pc:sldMk cId="1197498648" sldId="285"/>
            <ac:spMk id="33" creationId="{0ABB0C92-C10D-85E6-D506-D84E871D0F16}"/>
          </ac:spMkLst>
        </pc:spChg>
        <pc:grpChg chg="add mod">
          <ac:chgData name="Christine McDonald" userId="b91a9398-ab09-45a7-af4c-a3f004875bdf" providerId="ADAL" clId="{AC8E7F13-AFA1-4DE8-80F7-B9833E986151}" dt="2024-08-14T18:45:49.425" v="5337"/>
          <ac:grpSpMkLst>
            <pc:docMk/>
            <pc:sldMk cId="1197498648" sldId="285"/>
            <ac:grpSpMk id="4" creationId="{C6FD4C47-8900-DFC1-4708-D777F6495803}"/>
          </ac:grpSpMkLst>
        </pc:grpChg>
        <pc:grpChg chg="add mod">
          <ac:chgData name="Christine McDonald" userId="b91a9398-ab09-45a7-af4c-a3f004875bdf" providerId="ADAL" clId="{AC8E7F13-AFA1-4DE8-80F7-B9833E986151}" dt="2024-08-14T18:45:49.425" v="5337"/>
          <ac:grpSpMkLst>
            <pc:docMk/>
            <pc:sldMk cId="1197498648" sldId="285"/>
            <ac:grpSpMk id="5" creationId="{EB1DD4C2-B9F1-89C2-6B04-C39F107A5FA2}"/>
          </ac:grpSpMkLst>
        </pc:grpChg>
        <pc:grpChg chg="add mod">
          <ac:chgData name="Christine McDonald" userId="b91a9398-ab09-45a7-af4c-a3f004875bdf" providerId="ADAL" clId="{AC8E7F13-AFA1-4DE8-80F7-B9833E986151}" dt="2024-08-14T18:45:49.425" v="5337"/>
          <ac:grpSpMkLst>
            <pc:docMk/>
            <pc:sldMk cId="1197498648" sldId="285"/>
            <ac:grpSpMk id="6" creationId="{95D73950-F029-E009-24AB-B3994C56D42C}"/>
          </ac:grpSpMkLst>
        </pc:grpChg>
        <pc:grpChg chg="add mod">
          <ac:chgData name="Christine McDonald" userId="b91a9398-ab09-45a7-af4c-a3f004875bdf" providerId="ADAL" clId="{AC8E7F13-AFA1-4DE8-80F7-B9833E986151}" dt="2024-08-14T18:45:49.425" v="5337"/>
          <ac:grpSpMkLst>
            <pc:docMk/>
            <pc:sldMk cId="1197498648" sldId="285"/>
            <ac:grpSpMk id="7" creationId="{08F95437-0F9C-801B-293B-6C7E4218A2E6}"/>
          </ac:grpSpMkLst>
        </pc:grpChg>
        <pc:grpChg chg="add mod">
          <ac:chgData name="Christine McDonald" userId="b91a9398-ab09-45a7-af4c-a3f004875bdf" providerId="ADAL" clId="{AC8E7F13-AFA1-4DE8-80F7-B9833E986151}" dt="2024-08-14T18:45:49.425" v="5337"/>
          <ac:grpSpMkLst>
            <pc:docMk/>
            <pc:sldMk cId="1197498648" sldId="285"/>
            <ac:grpSpMk id="8" creationId="{714F6901-1E11-0BA1-A876-9A4CD38AEB1C}"/>
          </ac:grpSpMkLst>
        </pc:grpChg>
        <pc:grpChg chg="add mod">
          <ac:chgData name="Christine McDonald" userId="b91a9398-ab09-45a7-af4c-a3f004875bdf" providerId="ADAL" clId="{AC8E7F13-AFA1-4DE8-80F7-B9833E986151}" dt="2024-08-14T18:45:49.425" v="5337"/>
          <ac:grpSpMkLst>
            <pc:docMk/>
            <pc:sldMk cId="1197498648" sldId="285"/>
            <ac:grpSpMk id="9" creationId="{39D07936-4E68-5122-4B39-C79F4B2EB163}"/>
          </ac:grpSpMkLst>
        </pc:grpChg>
        <pc:grpChg chg="add mod">
          <ac:chgData name="Christine McDonald" userId="b91a9398-ab09-45a7-af4c-a3f004875bdf" providerId="ADAL" clId="{AC8E7F13-AFA1-4DE8-80F7-B9833E986151}" dt="2024-08-14T18:45:49.425" v="5337"/>
          <ac:grpSpMkLst>
            <pc:docMk/>
            <pc:sldMk cId="1197498648" sldId="285"/>
            <ac:grpSpMk id="10" creationId="{6435BFBC-804E-953A-E5B9-3CCF43C4DB47}"/>
          </ac:grpSpMkLst>
        </pc:grpChg>
        <pc:grpChg chg="add mod">
          <ac:chgData name="Christine McDonald" userId="b91a9398-ab09-45a7-af4c-a3f004875bdf" providerId="ADAL" clId="{AC8E7F13-AFA1-4DE8-80F7-B9833E986151}" dt="2024-08-14T18:45:49.425" v="5337"/>
          <ac:grpSpMkLst>
            <pc:docMk/>
            <pc:sldMk cId="1197498648" sldId="285"/>
            <ac:grpSpMk id="11" creationId="{3F5BDA41-91A8-9313-CCEB-177E3B4BB60E}"/>
          </ac:grpSpMkLst>
        </pc:grpChg>
        <pc:grpChg chg="add mod">
          <ac:chgData name="Christine McDonald" userId="b91a9398-ab09-45a7-af4c-a3f004875bdf" providerId="ADAL" clId="{AC8E7F13-AFA1-4DE8-80F7-B9833E986151}" dt="2024-08-14T18:45:49.425" v="5337"/>
          <ac:grpSpMkLst>
            <pc:docMk/>
            <pc:sldMk cId="1197498648" sldId="285"/>
            <ac:grpSpMk id="12" creationId="{110D5743-2C1D-CE73-C45D-64341F89499F}"/>
          </ac:grpSpMkLst>
        </pc:grpChg>
        <pc:grpChg chg="add mod">
          <ac:chgData name="Christine McDonald" userId="b91a9398-ab09-45a7-af4c-a3f004875bdf" providerId="ADAL" clId="{AC8E7F13-AFA1-4DE8-80F7-B9833E986151}" dt="2024-08-14T18:45:49.425" v="5337"/>
          <ac:grpSpMkLst>
            <pc:docMk/>
            <pc:sldMk cId="1197498648" sldId="285"/>
            <ac:grpSpMk id="13" creationId="{874B7852-5B9E-1D05-F895-2EFBC0BFD0ED}"/>
          </ac:grpSpMkLst>
        </pc:grpChg>
      </pc:sldChg>
      <pc:sldChg chg="addSp delSp modSp mod">
        <pc:chgData name="Christine McDonald" userId="b91a9398-ab09-45a7-af4c-a3f004875bdf" providerId="ADAL" clId="{AC8E7F13-AFA1-4DE8-80F7-B9833E986151}" dt="2024-08-14T18:22:10.496" v="3539" actId="20577"/>
        <pc:sldMkLst>
          <pc:docMk/>
          <pc:sldMk cId="4098558770" sldId="288"/>
        </pc:sldMkLst>
        <pc:spChg chg="mod">
          <ac:chgData name="Christine McDonald" userId="b91a9398-ab09-45a7-af4c-a3f004875bdf" providerId="ADAL" clId="{AC8E7F13-AFA1-4DE8-80F7-B9833E986151}" dt="2024-08-14T18:22:10.496" v="3539" actId="20577"/>
          <ac:spMkLst>
            <pc:docMk/>
            <pc:sldMk cId="4098558770" sldId="288"/>
            <ac:spMk id="2" creationId="{DE8DA000-06FB-3C80-FFC3-EA897E1B256B}"/>
          </ac:spMkLst>
        </pc:spChg>
        <pc:spChg chg="del mod">
          <ac:chgData name="Christine McDonald" userId="b91a9398-ab09-45a7-af4c-a3f004875bdf" providerId="ADAL" clId="{AC8E7F13-AFA1-4DE8-80F7-B9833E986151}" dt="2024-08-14T17:49:55.153" v="2171" actId="478"/>
          <ac:spMkLst>
            <pc:docMk/>
            <pc:sldMk cId="4098558770" sldId="288"/>
            <ac:spMk id="3" creationId="{F323D8E0-F3E6-4DB5-DCB9-F20BF7BDDCFA}"/>
          </ac:spMkLst>
        </pc:spChg>
        <pc:spChg chg="add del mod">
          <ac:chgData name="Christine McDonald" userId="b91a9398-ab09-45a7-af4c-a3f004875bdf" providerId="ADAL" clId="{AC8E7F13-AFA1-4DE8-80F7-B9833E986151}" dt="2024-08-14T17:48:01.571" v="2135"/>
          <ac:spMkLst>
            <pc:docMk/>
            <pc:sldMk cId="4098558770" sldId="288"/>
            <ac:spMk id="5" creationId="{1FED2079-145D-8D35-F66E-E6536D7831FA}"/>
          </ac:spMkLst>
        </pc:spChg>
        <pc:spChg chg="add mod ord">
          <ac:chgData name="Christine McDonald" userId="b91a9398-ab09-45a7-af4c-a3f004875bdf" providerId="ADAL" clId="{AC8E7F13-AFA1-4DE8-80F7-B9833E986151}" dt="2024-08-14T17:52:47.488" v="2287" actId="20577"/>
          <ac:spMkLst>
            <pc:docMk/>
            <pc:sldMk cId="4098558770" sldId="288"/>
            <ac:spMk id="6" creationId="{DF1F045A-1DB6-F448-284C-0493ADFBB5E2}"/>
          </ac:spMkLst>
        </pc:spChg>
        <pc:spChg chg="add del mod">
          <ac:chgData name="Christine McDonald" userId="b91a9398-ab09-45a7-af4c-a3f004875bdf" providerId="ADAL" clId="{AC8E7F13-AFA1-4DE8-80F7-B9833E986151}" dt="2024-08-14T17:50:18.065" v="2176" actId="478"/>
          <ac:spMkLst>
            <pc:docMk/>
            <pc:sldMk cId="4098558770" sldId="288"/>
            <ac:spMk id="8" creationId="{8B7D940E-6FE8-4839-4722-83735F9E3C1E}"/>
          </ac:spMkLst>
        </pc:spChg>
        <pc:spChg chg="add mod">
          <ac:chgData name="Christine McDonald" userId="b91a9398-ab09-45a7-af4c-a3f004875bdf" providerId="ADAL" clId="{AC8E7F13-AFA1-4DE8-80F7-B9833E986151}" dt="2024-08-14T18:19:38.933" v="3501" actId="1076"/>
          <ac:spMkLst>
            <pc:docMk/>
            <pc:sldMk cId="4098558770" sldId="288"/>
            <ac:spMk id="9" creationId="{D29A25BB-FB24-9E2D-8265-BF1C5E996D73}"/>
          </ac:spMkLst>
        </pc:spChg>
        <pc:picChg chg="mod">
          <ac:chgData name="Christine McDonald" userId="b91a9398-ab09-45a7-af4c-a3f004875bdf" providerId="ADAL" clId="{AC8E7F13-AFA1-4DE8-80F7-B9833E986151}" dt="2024-08-14T17:50:46.844" v="2181" actId="1076"/>
          <ac:picMkLst>
            <pc:docMk/>
            <pc:sldMk cId="4098558770" sldId="288"/>
            <ac:picMk id="4" creationId="{4400CAC8-556D-04EA-29E2-CF2712DBBE8F}"/>
          </ac:picMkLst>
        </pc:picChg>
      </pc:sldChg>
      <pc:sldChg chg="del">
        <pc:chgData name="Christine McDonald" userId="b91a9398-ab09-45a7-af4c-a3f004875bdf" providerId="ADAL" clId="{AC8E7F13-AFA1-4DE8-80F7-B9833E986151}" dt="2024-08-14T19:12:59.971" v="6332" actId="47"/>
        <pc:sldMkLst>
          <pc:docMk/>
          <pc:sldMk cId="2588825070" sldId="290"/>
        </pc:sldMkLst>
      </pc:sldChg>
      <pc:sldChg chg="addSp delSp modSp mod ord">
        <pc:chgData name="Christine McDonald" userId="b91a9398-ab09-45a7-af4c-a3f004875bdf" providerId="ADAL" clId="{AC8E7F13-AFA1-4DE8-80F7-B9833E986151}" dt="2024-08-14T19:42:21.522" v="6669" actId="14100"/>
        <pc:sldMkLst>
          <pc:docMk/>
          <pc:sldMk cId="1588630957" sldId="291"/>
        </pc:sldMkLst>
        <pc:spChg chg="mod">
          <ac:chgData name="Christine McDonald" userId="b91a9398-ab09-45a7-af4c-a3f004875bdf" providerId="ADAL" clId="{AC8E7F13-AFA1-4DE8-80F7-B9833E986151}" dt="2024-08-14T19:42:21.522" v="6669" actId="14100"/>
          <ac:spMkLst>
            <pc:docMk/>
            <pc:sldMk cId="1588630957" sldId="291"/>
            <ac:spMk id="2" creationId="{6B7569CD-08ED-4C9A-B76B-2C96E125D9DF}"/>
          </ac:spMkLst>
        </pc:spChg>
        <pc:spChg chg="del mod">
          <ac:chgData name="Christine McDonald" userId="b91a9398-ab09-45a7-af4c-a3f004875bdf" providerId="ADAL" clId="{AC8E7F13-AFA1-4DE8-80F7-B9833E986151}" dt="2024-08-14T18:27:53.304" v="3603" actId="478"/>
          <ac:spMkLst>
            <pc:docMk/>
            <pc:sldMk cId="1588630957" sldId="291"/>
            <ac:spMk id="3" creationId="{AF0613A4-8430-D74C-1F52-3F6175925FD5}"/>
          </ac:spMkLst>
        </pc:spChg>
        <pc:spChg chg="add mod">
          <ac:chgData name="Christine McDonald" userId="b91a9398-ab09-45a7-af4c-a3f004875bdf" providerId="ADAL" clId="{AC8E7F13-AFA1-4DE8-80F7-B9833E986151}" dt="2024-08-14T18:29:47.616" v="3629" actId="1076"/>
          <ac:spMkLst>
            <pc:docMk/>
            <pc:sldMk cId="1588630957" sldId="291"/>
            <ac:spMk id="5" creationId="{F9C517D1-CF76-7655-7F26-50A63EF7B7E7}"/>
          </ac:spMkLst>
        </pc:spChg>
        <pc:spChg chg="add mod">
          <ac:chgData name="Christine McDonald" userId="b91a9398-ab09-45a7-af4c-a3f004875bdf" providerId="ADAL" clId="{AC8E7F13-AFA1-4DE8-80F7-B9833E986151}" dt="2024-08-14T19:42:19.188" v="6668" actId="14100"/>
          <ac:spMkLst>
            <pc:docMk/>
            <pc:sldMk cId="1588630957" sldId="291"/>
            <ac:spMk id="7" creationId="{B64F9A69-E003-3882-0E99-A9201281468F}"/>
          </ac:spMkLst>
        </pc:spChg>
        <pc:spChg chg="add del mod">
          <ac:chgData name="Christine McDonald" userId="b91a9398-ab09-45a7-af4c-a3f004875bdf" providerId="ADAL" clId="{AC8E7F13-AFA1-4DE8-80F7-B9833E986151}" dt="2024-08-14T18:27:54.414" v="3604" actId="478"/>
          <ac:spMkLst>
            <pc:docMk/>
            <pc:sldMk cId="1588630957" sldId="291"/>
            <ac:spMk id="9" creationId="{E5F935A9-CF4F-A2C0-C5D3-469D3BE4334C}"/>
          </ac:spMkLst>
        </pc:spChg>
        <pc:picChg chg="mod">
          <ac:chgData name="Christine McDonald" userId="b91a9398-ab09-45a7-af4c-a3f004875bdf" providerId="ADAL" clId="{AC8E7F13-AFA1-4DE8-80F7-B9833E986151}" dt="2024-08-14T19:38:46.235" v="6621" actId="1076"/>
          <ac:picMkLst>
            <pc:docMk/>
            <pc:sldMk cId="1588630957" sldId="291"/>
            <ac:picMk id="2050" creationId="{A700B265-800B-3207-7464-3DEDB2B5D7A3}"/>
          </ac:picMkLst>
        </pc:picChg>
      </pc:sldChg>
      <pc:sldChg chg="addSp delSp modSp new mod">
        <pc:chgData name="Christine McDonald" userId="b91a9398-ab09-45a7-af4c-a3f004875bdf" providerId="ADAL" clId="{AC8E7F13-AFA1-4DE8-80F7-B9833E986151}" dt="2024-08-14T18:20:00.585" v="3503" actId="1076"/>
        <pc:sldMkLst>
          <pc:docMk/>
          <pc:sldMk cId="2083561546" sldId="292"/>
        </pc:sldMkLst>
        <pc:spChg chg="mod">
          <ac:chgData name="Christine McDonald" userId="b91a9398-ab09-45a7-af4c-a3f004875bdf" providerId="ADAL" clId="{AC8E7F13-AFA1-4DE8-80F7-B9833E986151}" dt="2024-08-14T17:55:38.984" v="2318" actId="20577"/>
          <ac:spMkLst>
            <pc:docMk/>
            <pc:sldMk cId="2083561546" sldId="292"/>
            <ac:spMk id="2" creationId="{34466AE1-FF34-0161-F2D7-0DDAB2E6D791}"/>
          </ac:spMkLst>
        </pc:spChg>
        <pc:spChg chg="del">
          <ac:chgData name="Christine McDonald" userId="b91a9398-ab09-45a7-af4c-a3f004875bdf" providerId="ADAL" clId="{AC8E7F13-AFA1-4DE8-80F7-B9833E986151}" dt="2024-08-14T17:55:50.254" v="2319" actId="478"/>
          <ac:spMkLst>
            <pc:docMk/>
            <pc:sldMk cId="2083561546" sldId="292"/>
            <ac:spMk id="3" creationId="{7896D8A9-9854-9B66-BE6C-F025872F52AC}"/>
          </ac:spMkLst>
        </pc:spChg>
        <pc:spChg chg="add mod">
          <ac:chgData name="Christine McDonald" userId="b91a9398-ab09-45a7-af4c-a3f004875bdf" providerId="ADAL" clId="{AC8E7F13-AFA1-4DE8-80F7-B9833E986151}" dt="2024-08-14T18:20:00.585" v="3503" actId="1076"/>
          <ac:spMkLst>
            <pc:docMk/>
            <pc:sldMk cId="2083561546" sldId="292"/>
            <ac:spMk id="4" creationId="{2EAD76FA-717A-4620-590A-6CF8A3FA1817}"/>
          </ac:spMkLst>
        </pc:spChg>
        <pc:picChg chg="add mod">
          <ac:chgData name="Christine McDonald" userId="b91a9398-ab09-45a7-af4c-a3f004875bdf" providerId="ADAL" clId="{AC8E7F13-AFA1-4DE8-80F7-B9833E986151}" dt="2024-08-14T18:19:59.817" v="3502"/>
          <ac:picMkLst>
            <pc:docMk/>
            <pc:sldMk cId="2083561546" sldId="292"/>
            <ac:picMk id="5" creationId="{803A5DF6-8DB3-9F07-796F-C0C144CEC397}"/>
          </ac:picMkLst>
        </pc:picChg>
      </pc:sldChg>
      <pc:sldChg chg="addSp delSp modSp new mod">
        <pc:chgData name="Christine McDonald" userId="b91a9398-ab09-45a7-af4c-a3f004875bdf" providerId="ADAL" clId="{AC8E7F13-AFA1-4DE8-80F7-B9833E986151}" dt="2024-08-14T18:20:08.877" v="3504" actId="20577"/>
        <pc:sldMkLst>
          <pc:docMk/>
          <pc:sldMk cId="316815278" sldId="293"/>
        </pc:sldMkLst>
        <pc:spChg chg="mod">
          <ac:chgData name="Christine McDonald" userId="b91a9398-ab09-45a7-af4c-a3f004875bdf" providerId="ADAL" clId="{AC8E7F13-AFA1-4DE8-80F7-B9833E986151}" dt="2024-08-14T18:20:08.877" v="3504" actId="20577"/>
          <ac:spMkLst>
            <pc:docMk/>
            <pc:sldMk cId="316815278" sldId="293"/>
            <ac:spMk id="2" creationId="{E19796FC-0D63-5433-AAE2-82C3D19F5FF5}"/>
          </ac:spMkLst>
        </pc:spChg>
        <pc:spChg chg="del mod">
          <ac:chgData name="Christine McDonald" userId="b91a9398-ab09-45a7-af4c-a3f004875bdf" providerId="ADAL" clId="{AC8E7F13-AFA1-4DE8-80F7-B9833E986151}" dt="2024-08-14T18:02:18.397" v="3056" actId="478"/>
          <ac:spMkLst>
            <pc:docMk/>
            <pc:sldMk cId="316815278" sldId="293"/>
            <ac:spMk id="3" creationId="{14D6B5E0-035B-2F8B-AC2A-1C191A66930B}"/>
          </ac:spMkLst>
        </pc:spChg>
        <pc:spChg chg="add mod">
          <ac:chgData name="Christine McDonald" userId="b91a9398-ab09-45a7-af4c-a3f004875bdf" providerId="ADAL" clId="{AC8E7F13-AFA1-4DE8-80F7-B9833E986151}" dt="2024-08-14T18:03:03.252" v="3125" actId="6549"/>
          <ac:spMkLst>
            <pc:docMk/>
            <pc:sldMk cId="316815278" sldId="293"/>
            <ac:spMk id="4" creationId="{4A017E67-0013-CEA8-F1C4-500310CB7AE4}"/>
          </ac:spMkLst>
        </pc:spChg>
        <pc:spChg chg="add del mod">
          <ac:chgData name="Christine McDonald" userId="b91a9398-ab09-45a7-af4c-a3f004875bdf" providerId="ADAL" clId="{AC8E7F13-AFA1-4DE8-80F7-B9833E986151}" dt="2024-08-14T18:02:23.744" v="3058" actId="478"/>
          <ac:spMkLst>
            <pc:docMk/>
            <pc:sldMk cId="316815278" sldId="293"/>
            <ac:spMk id="6" creationId="{A8773DA9-D702-FB86-C2C8-F66E38D2ED58}"/>
          </ac:spMkLst>
        </pc:spChg>
      </pc:sldChg>
      <pc:sldChg chg="addSp delSp modSp add mod ord">
        <pc:chgData name="Christine McDonald" userId="b91a9398-ab09-45a7-af4c-a3f004875bdf" providerId="ADAL" clId="{AC8E7F13-AFA1-4DE8-80F7-B9833E986151}" dt="2024-08-14T19:44:22.063" v="6688" actId="14100"/>
        <pc:sldMkLst>
          <pc:docMk/>
          <pc:sldMk cId="2853157018" sldId="294"/>
        </pc:sldMkLst>
        <pc:spChg chg="mod">
          <ac:chgData name="Christine McDonald" userId="b91a9398-ab09-45a7-af4c-a3f004875bdf" providerId="ADAL" clId="{AC8E7F13-AFA1-4DE8-80F7-B9833E986151}" dt="2024-08-14T19:42:46.322" v="6673" actId="14100"/>
          <ac:spMkLst>
            <pc:docMk/>
            <pc:sldMk cId="2853157018" sldId="294"/>
            <ac:spMk id="2" creationId="{810D2B19-16E5-CA42-9E6D-06915BAB94F0}"/>
          </ac:spMkLst>
        </pc:spChg>
        <pc:spChg chg="del mod">
          <ac:chgData name="Christine McDonald" userId="b91a9398-ab09-45a7-af4c-a3f004875bdf" providerId="ADAL" clId="{AC8E7F13-AFA1-4DE8-80F7-B9833E986151}" dt="2024-08-14T18:12:35.512" v="3344" actId="478"/>
          <ac:spMkLst>
            <pc:docMk/>
            <pc:sldMk cId="2853157018" sldId="294"/>
            <ac:spMk id="3" creationId="{AFE4B327-5B7A-18AD-C2A2-8D29B8E6BA14}"/>
          </ac:spMkLst>
        </pc:spChg>
        <pc:spChg chg="add mod">
          <ac:chgData name="Christine McDonald" userId="b91a9398-ab09-45a7-af4c-a3f004875bdf" providerId="ADAL" clId="{AC8E7F13-AFA1-4DE8-80F7-B9833E986151}" dt="2024-08-14T19:42:57.034" v="6674" actId="14100"/>
          <ac:spMkLst>
            <pc:docMk/>
            <pc:sldMk cId="2853157018" sldId="294"/>
            <ac:spMk id="4" creationId="{5683EA67-FBFF-AB1F-B3AA-F67E81829E41}"/>
          </ac:spMkLst>
        </pc:spChg>
        <pc:spChg chg="add del mod">
          <ac:chgData name="Christine McDonald" userId="b91a9398-ab09-45a7-af4c-a3f004875bdf" providerId="ADAL" clId="{AC8E7F13-AFA1-4DE8-80F7-B9833E986151}" dt="2024-08-14T18:12:38.760" v="3345" actId="478"/>
          <ac:spMkLst>
            <pc:docMk/>
            <pc:sldMk cId="2853157018" sldId="294"/>
            <ac:spMk id="7" creationId="{A6673FB7-2E67-E63B-3CE0-BC8E8AD2A853}"/>
          </ac:spMkLst>
        </pc:spChg>
        <pc:spChg chg="add mod">
          <ac:chgData name="Christine McDonald" userId="b91a9398-ab09-45a7-af4c-a3f004875bdf" providerId="ADAL" clId="{AC8E7F13-AFA1-4DE8-80F7-B9833E986151}" dt="2024-08-14T18:18:26.035" v="3492" actId="1076"/>
          <ac:spMkLst>
            <pc:docMk/>
            <pc:sldMk cId="2853157018" sldId="294"/>
            <ac:spMk id="9" creationId="{3D139588-6200-72A8-86F0-FCC40B5C25E2}"/>
          </ac:spMkLst>
        </pc:spChg>
        <pc:picChg chg="mod">
          <ac:chgData name="Christine McDonald" userId="b91a9398-ab09-45a7-af4c-a3f004875bdf" providerId="ADAL" clId="{AC8E7F13-AFA1-4DE8-80F7-B9833E986151}" dt="2024-08-14T19:44:22.063" v="6688" actId="14100"/>
          <ac:picMkLst>
            <pc:docMk/>
            <pc:sldMk cId="2853157018" sldId="294"/>
            <ac:picMk id="5" creationId="{F08509C8-0115-8EC1-5B4F-6E3DA6F5D75E}"/>
          </ac:picMkLst>
        </pc:picChg>
      </pc:sldChg>
      <pc:sldChg chg="addSp delSp modSp new mod">
        <pc:chgData name="Christine McDonald" userId="b91a9398-ab09-45a7-af4c-a3f004875bdf" providerId="ADAL" clId="{AC8E7F13-AFA1-4DE8-80F7-B9833E986151}" dt="2024-08-14T19:19:13.428" v="6375" actId="20577"/>
        <pc:sldMkLst>
          <pc:docMk/>
          <pc:sldMk cId="3119845115" sldId="295"/>
        </pc:sldMkLst>
        <pc:spChg chg="mod">
          <ac:chgData name="Christine McDonald" userId="b91a9398-ab09-45a7-af4c-a3f004875bdf" providerId="ADAL" clId="{AC8E7F13-AFA1-4DE8-80F7-B9833E986151}" dt="2024-08-14T18:37:47.168" v="4254" actId="20577"/>
          <ac:spMkLst>
            <pc:docMk/>
            <pc:sldMk cId="3119845115" sldId="295"/>
            <ac:spMk id="2" creationId="{D0F592C6-134D-3248-073B-5F7197073478}"/>
          </ac:spMkLst>
        </pc:spChg>
        <pc:spChg chg="mod">
          <ac:chgData name="Christine McDonald" userId="b91a9398-ab09-45a7-af4c-a3f004875bdf" providerId="ADAL" clId="{AC8E7F13-AFA1-4DE8-80F7-B9833E986151}" dt="2024-08-14T18:38:20.140" v="4396" actId="20577"/>
          <ac:spMkLst>
            <pc:docMk/>
            <pc:sldMk cId="3119845115" sldId="295"/>
            <ac:spMk id="3" creationId="{63B65A89-27AB-5903-47DD-F132B74039FE}"/>
          </ac:spMkLst>
        </pc:spChg>
        <pc:spChg chg="add del mod">
          <ac:chgData name="Christine McDonald" userId="b91a9398-ab09-45a7-af4c-a3f004875bdf" providerId="ADAL" clId="{AC8E7F13-AFA1-4DE8-80F7-B9833E986151}" dt="2024-08-14T19:02:04.588" v="5427"/>
          <ac:spMkLst>
            <pc:docMk/>
            <pc:sldMk cId="3119845115" sldId="295"/>
            <ac:spMk id="6" creationId="{E84F4109-6560-6539-BCD8-BA63CF1D26B5}"/>
          </ac:spMkLst>
        </pc:spChg>
        <pc:graphicFrameChg chg="add del mod modGraphic">
          <ac:chgData name="Christine McDonald" userId="b91a9398-ab09-45a7-af4c-a3f004875bdf" providerId="ADAL" clId="{AC8E7F13-AFA1-4DE8-80F7-B9833E986151}" dt="2024-08-14T19:18:23.814" v="6365" actId="478"/>
          <ac:graphicFrameMkLst>
            <pc:docMk/>
            <pc:sldMk cId="3119845115" sldId="295"/>
            <ac:graphicFrameMk id="4" creationId="{4D2DE14B-3453-8596-8C63-EF83E3D652C3}"/>
          </ac:graphicFrameMkLst>
        </pc:graphicFrameChg>
        <pc:graphicFrameChg chg="add mod modGraphic">
          <ac:chgData name="Christine McDonald" userId="b91a9398-ab09-45a7-af4c-a3f004875bdf" providerId="ADAL" clId="{AC8E7F13-AFA1-4DE8-80F7-B9833E986151}" dt="2024-08-14T19:19:13.428" v="6375" actId="20577"/>
          <ac:graphicFrameMkLst>
            <pc:docMk/>
            <pc:sldMk cId="3119845115" sldId="295"/>
            <ac:graphicFrameMk id="9" creationId="{C4DFE3E7-4B60-09D9-9047-FDA7AE6A085D}"/>
          </ac:graphicFrameMkLst>
        </pc:graphicFrameChg>
        <pc:picChg chg="add mod">
          <ac:chgData name="Christine McDonald" userId="b91a9398-ab09-45a7-af4c-a3f004875bdf" providerId="ADAL" clId="{AC8E7F13-AFA1-4DE8-80F7-B9833E986151}" dt="2024-08-14T19:19:06.409" v="6373" actId="1076"/>
          <ac:picMkLst>
            <pc:docMk/>
            <pc:sldMk cId="3119845115" sldId="295"/>
            <ac:picMk id="8" creationId="{76D95371-4BAA-83F7-6F43-F48E37C75AD1}"/>
          </ac:picMkLst>
        </pc:picChg>
      </pc:sldChg>
      <pc:sldChg chg="addSp delSp modSp add mod">
        <pc:chgData name="Christine McDonald" userId="b91a9398-ab09-45a7-af4c-a3f004875bdf" providerId="ADAL" clId="{AC8E7F13-AFA1-4DE8-80F7-B9833E986151}" dt="2024-08-14T19:37:54.338" v="6620" actId="1076"/>
        <pc:sldMkLst>
          <pc:docMk/>
          <pc:sldMk cId="851771553" sldId="296"/>
        </pc:sldMkLst>
        <pc:spChg chg="mod">
          <ac:chgData name="Christine McDonald" userId="b91a9398-ab09-45a7-af4c-a3f004875bdf" providerId="ADAL" clId="{AC8E7F13-AFA1-4DE8-80F7-B9833E986151}" dt="2024-08-14T19:27:45.778" v="6594" actId="1076"/>
          <ac:spMkLst>
            <pc:docMk/>
            <pc:sldMk cId="851771553" sldId="296"/>
            <ac:spMk id="2" creationId="{D0F592C6-134D-3248-073B-5F7197073478}"/>
          </ac:spMkLst>
        </pc:spChg>
        <pc:spChg chg="del mod">
          <ac:chgData name="Christine McDonald" userId="b91a9398-ab09-45a7-af4c-a3f004875bdf" providerId="ADAL" clId="{AC8E7F13-AFA1-4DE8-80F7-B9833E986151}" dt="2024-08-14T19:19:39.283" v="6378" actId="478"/>
          <ac:spMkLst>
            <pc:docMk/>
            <pc:sldMk cId="851771553" sldId="296"/>
            <ac:spMk id="3" creationId="{63B65A89-27AB-5903-47DD-F132B74039FE}"/>
          </ac:spMkLst>
        </pc:spChg>
        <pc:graphicFrameChg chg="del mod modGraphic">
          <ac:chgData name="Christine McDonald" userId="b91a9398-ab09-45a7-af4c-a3f004875bdf" providerId="ADAL" clId="{AC8E7F13-AFA1-4DE8-80F7-B9833E986151}" dt="2024-08-14T19:37:47.694" v="6618" actId="478"/>
          <ac:graphicFrameMkLst>
            <pc:docMk/>
            <pc:sldMk cId="851771553" sldId="296"/>
            <ac:graphicFrameMk id="4" creationId="{4D2DE14B-3453-8596-8C63-EF83E3D652C3}"/>
          </ac:graphicFrameMkLst>
        </pc:graphicFrameChg>
        <pc:graphicFrameChg chg="mod modGraphic">
          <ac:chgData name="Christine McDonald" userId="b91a9398-ab09-45a7-af4c-a3f004875bdf" providerId="ADAL" clId="{AC8E7F13-AFA1-4DE8-80F7-B9833E986151}" dt="2024-08-14T19:37:42.261" v="6617" actId="20577"/>
          <ac:graphicFrameMkLst>
            <pc:docMk/>
            <pc:sldMk cId="851771553" sldId="296"/>
            <ac:graphicFrameMk id="9" creationId="{C4DFE3E7-4B60-09D9-9047-FDA7AE6A085D}"/>
          </ac:graphicFrameMkLst>
        </pc:graphicFrameChg>
        <pc:picChg chg="add mod">
          <ac:chgData name="Christine McDonald" userId="b91a9398-ab09-45a7-af4c-a3f004875bdf" providerId="ADAL" clId="{AC8E7F13-AFA1-4DE8-80F7-B9833E986151}" dt="2024-08-14T19:27:55.441" v="6595" actId="1076"/>
          <ac:picMkLst>
            <pc:docMk/>
            <pc:sldMk cId="851771553" sldId="296"/>
            <ac:picMk id="6" creationId="{82A48A3A-C89B-5597-727B-6ED8A58F03C1}"/>
          </ac:picMkLst>
        </pc:picChg>
        <pc:picChg chg="del">
          <ac:chgData name="Christine McDonald" userId="b91a9398-ab09-45a7-af4c-a3f004875bdf" providerId="ADAL" clId="{AC8E7F13-AFA1-4DE8-80F7-B9833E986151}" dt="2024-08-14T19:19:33.697" v="6376" actId="478"/>
          <ac:picMkLst>
            <pc:docMk/>
            <pc:sldMk cId="851771553" sldId="296"/>
            <ac:picMk id="8" creationId="{76D95371-4BAA-83F7-6F43-F48E37C75AD1}"/>
          </ac:picMkLst>
        </pc:picChg>
        <pc:picChg chg="add mod">
          <ac:chgData name="Christine McDonald" userId="b91a9398-ab09-45a7-af4c-a3f004875bdf" providerId="ADAL" clId="{AC8E7F13-AFA1-4DE8-80F7-B9833E986151}" dt="2024-08-14T19:37:54.338" v="6620" actId="1076"/>
          <ac:picMkLst>
            <pc:docMk/>
            <pc:sldMk cId="851771553" sldId="296"/>
            <ac:picMk id="10" creationId="{BAF816BE-205C-F054-F9FA-A188C3536DF2}"/>
          </ac:picMkLst>
        </pc:picChg>
        <pc:picChg chg="add mod">
          <ac:chgData name="Christine McDonald" userId="b91a9398-ab09-45a7-af4c-a3f004875bdf" providerId="ADAL" clId="{AC8E7F13-AFA1-4DE8-80F7-B9833E986151}" dt="2024-08-14T19:37:52.659" v="6619" actId="1076"/>
          <ac:picMkLst>
            <pc:docMk/>
            <pc:sldMk cId="851771553" sldId="296"/>
            <ac:picMk id="12" creationId="{CEF09232-6CAD-DBC4-C4BE-CC53DD1FD0AE}"/>
          </ac:picMkLst>
        </pc:picChg>
      </pc:sldChg>
    </pc:docChg>
  </pc:docChgLst>
  <pc:docChgLst>
    <pc:chgData name="Kevin Stephen" userId="S::kevin.stephen@trac.com::27b8cc5c-e305-477a-9232-140565815ec6" providerId="AD" clId="Web-{1EA3F209-A064-80E4-9AA1-99DFC23AB3B0}"/>
    <pc:docChg chg="modSld">
      <pc:chgData name="Kevin Stephen" userId="S::kevin.stephen@trac.com::27b8cc5c-e305-477a-9232-140565815ec6" providerId="AD" clId="Web-{1EA3F209-A064-80E4-9AA1-99DFC23AB3B0}" dt="2022-02-18T14:23:49.503" v="0" actId="20577"/>
      <pc:docMkLst>
        <pc:docMk/>
      </pc:docMkLst>
      <pc:sldChg chg="modSp">
        <pc:chgData name="Kevin Stephen" userId="S::kevin.stephen@trac.com::27b8cc5c-e305-477a-9232-140565815ec6" providerId="AD" clId="Web-{1EA3F209-A064-80E4-9AA1-99DFC23AB3B0}" dt="2022-02-18T14:23:49.503" v="0" actId="20577"/>
        <pc:sldMkLst>
          <pc:docMk/>
          <pc:sldMk cId="2066553023" sldId="263"/>
        </pc:sldMkLst>
        <pc:spChg chg="mod">
          <ac:chgData name="Kevin Stephen" userId="S::kevin.stephen@trac.com::27b8cc5c-e305-477a-9232-140565815ec6" providerId="AD" clId="Web-{1EA3F209-A064-80E4-9AA1-99DFC23AB3B0}" dt="2022-02-18T14:23:49.503" v="0" actId="20577"/>
          <ac:spMkLst>
            <pc:docMk/>
            <pc:sldMk cId="2066553023" sldId="263"/>
            <ac:spMk id="9" creationId="{518B599E-943B-4177-8CCF-BC82B646FAC3}"/>
          </ac:spMkLst>
        </pc:spChg>
      </pc:sldChg>
    </pc:docChg>
  </pc:docChgLst>
  <pc:docChgLst>
    <pc:chgData name="Poppy Milne" userId="dbd09707-01bb-4d14-ba6f-59102c4d3794" providerId="ADAL" clId="{4D4AD287-B34B-461B-B4AC-31CD404C6CC1}"/>
    <pc:docChg chg="undo custSel modSld">
      <pc:chgData name="Poppy Milne" userId="dbd09707-01bb-4d14-ba6f-59102c4d3794" providerId="ADAL" clId="{4D4AD287-B34B-461B-B4AC-31CD404C6CC1}" dt="2024-07-30T11:16:20.900" v="136" actId="20577"/>
      <pc:docMkLst>
        <pc:docMk/>
      </pc:docMkLst>
      <pc:sldChg chg="modSp mod">
        <pc:chgData name="Poppy Milne" userId="dbd09707-01bb-4d14-ba6f-59102c4d3794" providerId="ADAL" clId="{4D4AD287-B34B-461B-B4AC-31CD404C6CC1}" dt="2024-07-30T11:16:20.900" v="136" actId="20577"/>
        <pc:sldMkLst>
          <pc:docMk/>
          <pc:sldMk cId="3726615048" sldId="266"/>
        </pc:sldMkLst>
        <pc:spChg chg="mod">
          <ac:chgData name="Poppy Milne" userId="dbd09707-01bb-4d14-ba6f-59102c4d3794" providerId="ADAL" clId="{4D4AD287-B34B-461B-B4AC-31CD404C6CC1}" dt="2024-07-30T11:16:20.900" v="136" actId="20577"/>
          <ac:spMkLst>
            <pc:docMk/>
            <pc:sldMk cId="3726615048" sldId="266"/>
            <ac:spMk id="5" creationId="{3D871FEB-949B-4AC5-8A71-EFBFA5A2BD3D}"/>
          </ac:spMkLst>
        </pc:spChg>
      </pc:sldChg>
    </pc:docChg>
  </pc:docChgLst>
  <pc:docChgLst>
    <pc:chgData name="Christine McDonald" userId="b91a9398-ab09-45a7-af4c-a3f004875bdf" providerId="ADAL" clId="{D57EB5D3-EEC4-41AE-92AB-9300D8F086E8}"/>
    <pc:docChg chg="undo custSel modSld addMainMaster delMainMaster modMainMaster">
      <pc:chgData name="Christine McDonald" userId="b91a9398-ab09-45a7-af4c-a3f004875bdf" providerId="ADAL" clId="{D57EB5D3-EEC4-41AE-92AB-9300D8F086E8}" dt="2022-05-16T10:26:46.007" v="421" actId="20577"/>
      <pc:docMkLst>
        <pc:docMk/>
      </pc:docMkLst>
      <pc:sldChg chg="modSp">
        <pc:chgData name="Christine McDonald" userId="b91a9398-ab09-45a7-af4c-a3f004875bdf" providerId="ADAL" clId="{D57EB5D3-EEC4-41AE-92AB-9300D8F086E8}" dt="2022-05-16T09:59:27.580" v="146" actId="1076"/>
        <pc:sldMkLst>
          <pc:docMk/>
          <pc:sldMk cId="1975497924" sldId="256"/>
        </pc:sldMkLst>
        <pc:picChg chg="mod">
          <ac:chgData name="Christine McDonald" userId="b91a9398-ab09-45a7-af4c-a3f004875bdf" providerId="ADAL" clId="{D57EB5D3-EEC4-41AE-92AB-9300D8F086E8}" dt="2022-05-16T09:59:27.580" v="146" actId="1076"/>
          <ac:picMkLst>
            <pc:docMk/>
            <pc:sldMk cId="1975497924" sldId="256"/>
            <ac:picMk id="1026" creationId="{FEA4F638-DF01-41E2-AF32-2EE707A9622D}"/>
          </ac:picMkLst>
        </pc:picChg>
      </pc:sldChg>
      <pc:sldChg chg="modSp mod">
        <pc:chgData name="Christine McDonald" userId="b91a9398-ab09-45a7-af4c-a3f004875bdf" providerId="ADAL" clId="{D57EB5D3-EEC4-41AE-92AB-9300D8F086E8}" dt="2022-05-16T08:38:24.430" v="1" actId="20577"/>
        <pc:sldMkLst>
          <pc:docMk/>
          <pc:sldMk cId="4029120104" sldId="257"/>
        </pc:sldMkLst>
        <pc:spChg chg="mod">
          <ac:chgData name="Christine McDonald" userId="b91a9398-ab09-45a7-af4c-a3f004875bdf" providerId="ADAL" clId="{D57EB5D3-EEC4-41AE-92AB-9300D8F086E8}" dt="2022-05-16T08:38:24.430" v="1" actId="20577"/>
          <ac:spMkLst>
            <pc:docMk/>
            <pc:sldMk cId="4029120104" sldId="257"/>
            <ac:spMk id="7" creationId="{1B6F7EB1-7B4B-4969-BA85-C986F6FD3697}"/>
          </ac:spMkLst>
        </pc:spChg>
      </pc:sldChg>
      <pc:sldChg chg="modSp mod">
        <pc:chgData name="Christine McDonald" userId="b91a9398-ab09-45a7-af4c-a3f004875bdf" providerId="ADAL" clId="{D57EB5D3-EEC4-41AE-92AB-9300D8F086E8}" dt="2022-05-16T09:52:10.923" v="145" actId="1076"/>
        <pc:sldMkLst>
          <pc:docMk/>
          <pc:sldMk cId="1253061249" sldId="259"/>
        </pc:sldMkLst>
        <pc:spChg chg="mod ord">
          <ac:chgData name="Christine McDonald" userId="b91a9398-ab09-45a7-af4c-a3f004875bdf" providerId="ADAL" clId="{D57EB5D3-EEC4-41AE-92AB-9300D8F086E8}" dt="2022-05-16T09:52:10.923" v="145" actId="1076"/>
          <ac:spMkLst>
            <pc:docMk/>
            <pc:sldMk cId="1253061249" sldId="259"/>
            <ac:spMk id="2" creationId="{055DAF9D-E893-4B97-A4AC-8D172B1D528B}"/>
          </ac:spMkLst>
        </pc:spChg>
      </pc:sldChg>
      <pc:sldChg chg="modSp mod">
        <pc:chgData name="Christine McDonald" userId="b91a9398-ab09-45a7-af4c-a3f004875bdf" providerId="ADAL" clId="{D57EB5D3-EEC4-41AE-92AB-9300D8F086E8}" dt="2022-05-16T10:26:46.007" v="421" actId="20577"/>
        <pc:sldMkLst>
          <pc:docMk/>
          <pc:sldMk cId="3726615048" sldId="266"/>
        </pc:sldMkLst>
        <pc:spChg chg="mod">
          <ac:chgData name="Christine McDonald" userId="b91a9398-ab09-45a7-af4c-a3f004875bdf" providerId="ADAL" clId="{D57EB5D3-EEC4-41AE-92AB-9300D8F086E8}" dt="2022-05-16T10:26:46.007" v="421" actId="20577"/>
          <ac:spMkLst>
            <pc:docMk/>
            <pc:sldMk cId="3726615048" sldId="266"/>
            <ac:spMk id="5" creationId="{3D871FEB-949B-4AC5-8A71-EFBFA5A2BD3D}"/>
          </ac:spMkLst>
        </pc:spChg>
        <pc:picChg chg="mod">
          <ac:chgData name="Christine McDonald" userId="b91a9398-ab09-45a7-af4c-a3f004875bdf" providerId="ADAL" clId="{D57EB5D3-EEC4-41AE-92AB-9300D8F086E8}" dt="2022-05-16T10:03:16.889" v="186" actId="1076"/>
          <ac:picMkLst>
            <pc:docMk/>
            <pc:sldMk cId="3726615048" sldId="266"/>
            <ac:picMk id="3" creationId="{78C1E7D8-61E2-46A6-BEBD-C704874FB88F}"/>
          </ac:picMkLst>
        </pc:picChg>
      </pc:sldChg>
      <pc:sldChg chg="modSp mod">
        <pc:chgData name="Christine McDonald" userId="b91a9398-ab09-45a7-af4c-a3f004875bdf" providerId="ADAL" clId="{D57EB5D3-EEC4-41AE-92AB-9300D8F086E8}" dt="2022-05-16T10:00:44.468" v="148" actId="1076"/>
        <pc:sldMkLst>
          <pc:docMk/>
          <pc:sldMk cId="685119446" sldId="267"/>
        </pc:sldMkLst>
        <pc:spChg chg="mod">
          <ac:chgData name="Christine McDonald" userId="b91a9398-ab09-45a7-af4c-a3f004875bdf" providerId="ADAL" clId="{D57EB5D3-EEC4-41AE-92AB-9300D8F086E8}" dt="2022-05-16T10:00:41.888" v="147" actId="1076"/>
          <ac:spMkLst>
            <pc:docMk/>
            <pc:sldMk cId="685119446" sldId="267"/>
            <ac:spMk id="2" creationId="{3FFD0A8B-E513-41A7-9A10-66DE50431483}"/>
          </ac:spMkLst>
        </pc:spChg>
        <pc:spChg chg="mod">
          <ac:chgData name="Christine McDonald" userId="b91a9398-ab09-45a7-af4c-a3f004875bdf" providerId="ADAL" clId="{D57EB5D3-EEC4-41AE-92AB-9300D8F086E8}" dt="2022-05-16T10:00:44.468" v="148" actId="1076"/>
          <ac:spMkLst>
            <pc:docMk/>
            <pc:sldMk cId="685119446" sldId="267"/>
            <ac:spMk id="3" creationId="{66BCAA4C-9182-43CA-91F5-251D990D3BAF}"/>
          </ac:spMkLst>
        </pc:spChg>
      </pc:sldChg>
      <pc:sldChg chg="modSp mod">
        <pc:chgData name="Christine McDonald" userId="b91a9398-ab09-45a7-af4c-a3f004875bdf" providerId="ADAL" clId="{D57EB5D3-EEC4-41AE-92AB-9300D8F086E8}" dt="2022-05-16T10:01:00.319" v="149" actId="1076"/>
        <pc:sldMkLst>
          <pc:docMk/>
          <pc:sldMk cId="3417751876" sldId="269"/>
        </pc:sldMkLst>
        <pc:spChg chg="mod">
          <ac:chgData name="Christine McDonald" userId="b91a9398-ab09-45a7-af4c-a3f004875bdf" providerId="ADAL" clId="{D57EB5D3-EEC4-41AE-92AB-9300D8F086E8}" dt="2022-05-16T10:01:00.319" v="149" actId="1076"/>
          <ac:spMkLst>
            <pc:docMk/>
            <pc:sldMk cId="3417751876" sldId="269"/>
            <ac:spMk id="2" creationId="{A0AF1AF2-E364-46EB-BEEC-D1096994C652}"/>
          </ac:spMkLst>
        </pc:spChg>
      </pc:sldChg>
      <pc:sldChg chg="modSp mod">
        <pc:chgData name="Christine McDonald" userId="b91a9398-ab09-45a7-af4c-a3f004875bdf" providerId="ADAL" clId="{D57EB5D3-EEC4-41AE-92AB-9300D8F086E8}" dt="2022-05-16T10:01:14.923" v="151" actId="1076"/>
        <pc:sldMkLst>
          <pc:docMk/>
          <pc:sldMk cId="319292699" sldId="270"/>
        </pc:sldMkLst>
        <pc:spChg chg="mod">
          <ac:chgData name="Christine McDonald" userId="b91a9398-ab09-45a7-af4c-a3f004875bdf" providerId="ADAL" clId="{D57EB5D3-EEC4-41AE-92AB-9300D8F086E8}" dt="2022-05-16T10:01:12.473" v="150" actId="1076"/>
          <ac:spMkLst>
            <pc:docMk/>
            <pc:sldMk cId="319292699" sldId="270"/>
            <ac:spMk id="2" creationId="{3753498D-3AEC-4F22-9447-51FEF086B33F}"/>
          </ac:spMkLst>
        </pc:spChg>
        <pc:spChg chg="mod">
          <ac:chgData name="Christine McDonald" userId="b91a9398-ab09-45a7-af4c-a3f004875bdf" providerId="ADAL" clId="{D57EB5D3-EEC4-41AE-92AB-9300D8F086E8}" dt="2022-05-16T10:01:14.923" v="151" actId="1076"/>
          <ac:spMkLst>
            <pc:docMk/>
            <pc:sldMk cId="319292699" sldId="270"/>
            <ac:spMk id="3" creationId="{D8EBCE64-F149-4641-9618-F9A212C1E41E}"/>
          </ac:spMkLst>
        </pc:spChg>
      </pc:sldChg>
      <pc:sldChg chg="modSp mod">
        <pc:chgData name="Christine McDonald" userId="b91a9398-ab09-45a7-af4c-a3f004875bdf" providerId="ADAL" clId="{D57EB5D3-EEC4-41AE-92AB-9300D8F086E8}" dt="2022-05-16T10:01:24.825" v="153" actId="1076"/>
        <pc:sldMkLst>
          <pc:docMk/>
          <pc:sldMk cId="4221491605" sldId="271"/>
        </pc:sldMkLst>
        <pc:spChg chg="mod">
          <ac:chgData name="Christine McDonald" userId="b91a9398-ab09-45a7-af4c-a3f004875bdf" providerId="ADAL" clId="{D57EB5D3-EEC4-41AE-92AB-9300D8F086E8}" dt="2022-05-16T10:01:21.141" v="152" actId="1076"/>
          <ac:spMkLst>
            <pc:docMk/>
            <pc:sldMk cId="4221491605" sldId="271"/>
            <ac:spMk id="2" creationId="{B5E90AB0-C328-4EF9-9EB6-39459FAAF9B3}"/>
          </ac:spMkLst>
        </pc:spChg>
        <pc:spChg chg="mod">
          <ac:chgData name="Christine McDonald" userId="b91a9398-ab09-45a7-af4c-a3f004875bdf" providerId="ADAL" clId="{D57EB5D3-EEC4-41AE-92AB-9300D8F086E8}" dt="2022-05-16T10:01:24.825" v="153" actId="1076"/>
          <ac:spMkLst>
            <pc:docMk/>
            <pc:sldMk cId="4221491605" sldId="271"/>
            <ac:spMk id="3" creationId="{7F86AEBC-3B36-4DFE-9C8A-CBE59258D767}"/>
          </ac:spMkLst>
        </pc:spChg>
      </pc:sldChg>
      <pc:sldChg chg="addSp delSp modSp mod modClrScheme chgLayout">
        <pc:chgData name="Christine McDonald" userId="b91a9398-ab09-45a7-af4c-a3f004875bdf" providerId="ADAL" clId="{D57EB5D3-EEC4-41AE-92AB-9300D8F086E8}" dt="2022-05-16T09:48:11.435" v="130" actId="1076"/>
        <pc:sldMkLst>
          <pc:docMk/>
          <pc:sldMk cId="2561891386" sldId="272"/>
        </pc:sldMkLst>
        <pc:spChg chg="add mod ord">
          <ac:chgData name="Christine McDonald" userId="b91a9398-ab09-45a7-af4c-a3f004875bdf" providerId="ADAL" clId="{D57EB5D3-EEC4-41AE-92AB-9300D8F086E8}" dt="2022-05-16T09:45:00.162" v="54" actId="20577"/>
          <ac:spMkLst>
            <pc:docMk/>
            <pc:sldMk cId="2561891386" sldId="272"/>
            <ac:spMk id="2" creationId="{844D4065-0D73-5D87-FFF4-87B55CB2311F}"/>
          </ac:spMkLst>
        </pc:spChg>
        <pc:spChg chg="add del mod ord">
          <ac:chgData name="Christine McDonald" userId="b91a9398-ab09-45a7-af4c-a3f004875bdf" providerId="ADAL" clId="{D57EB5D3-EEC4-41AE-92AB-9300D8F086E8}" dt="2022-05-16T09:44:43.261" v="25" actId="478"/>
          <ac:spMkLst>
            <pc:docMk/>
            <pc:sldMk cId="2561891386" sldId="272"/>
            <ac:spMk id="3" creationId="{81D4F86D-9DA7-8FFB-D6E8-E79E3EB0E231}"/>
          </ac:spMkLst>
        </pc:spChg>
        <pc:spChg chg="add mod">
          <ac:chgData name="Christine McDonald" userId="b91a9398-ab09-45a7-af4c-a3f004875bdf" providerId="ADAL" clId="{D57EB5D3-EEC4-41AE-92AB-9300D8F086E8}" dt="2022-05-16T09:48:11.435" v="130" actId="1076"/>
          <ac:spMkLst>
            <pc:docMk/>
            <pc:sldMk cId="2561891386" sldId="272"/>
            <ac:spMk id="4" creationId="{92082C1C-3D5B-3ADC-7469-20C43ED44185}"/>
          </ac:spMkLst>
        </pc:spChg>
        <pc:spChg chg="del">
          <ac:chgData name="Christine McDonald" userId="b91a9398-ab09-45a7-af4c-a3f004875bdf" providerId="ADAL" clId="{D57EB5D3-EEC4-41AE-92AB-9300D8F086E8}" dt="2022-05-16T09:45:06.815" v="57" actId="478"/>
          <ac:spMkLst>
            <pc:docMk/>
            <pc:sldMk cId="2561891386" sldId="272"/>
            <ac:spMk id="8" creationId="{AA95DA73-6907-4323-BBD9-65C71489A0D0}"/>
          </ac:spMkLst>
        </pc:spChg>
        <pc:picChg chg="mod">
          <ac:chgData name="Christine McDonald" userId="b91a9398-ab09-45a7-af4c-a3f004875bdf" providerId="ADAL" clId="{D57EB5D3-EEC4-41AE-92AB-9300D8F086E8}" dt="2022-05-16T09:45:03.298" v="56" actId="1076"/>
          <ac:picMkLst>
            <pc:docMk/>
            <pc:sldMk cId="2561891386" sldId="272"/>
            <ac:picMk id="7" creationId="{50741F69-CC4E-4BB0-995D-EB19200D65C6}"/>
          </ac:picMkLst>
        </pc:picChg>
      </pc:sldChg>
      <pc:sldChg chg="addSp modSp mod">
        <pc:chgData name="Christine McDonald" userId="b91a9398-ab09-45a7-af4c-a3f004875bdf" providerId="ADAL" clId="{D57EB5D3-EEC4-41AE-92AB-9300D8F086E8}" dt="2022-05-16T09:48:53.485" v="135" actId="1076"/>
        <pc:sldMkLst>
          <pc:docMk/>
          <pc:sldMk cId="2450000295" sldId="273"/>
        </pc:sldMkLst>
        <pc:spChg chg="mod">
          <ac:chgData name="Christine McDonald" userId="b91a9398-ab09-45a7-af4c-a3f004875bdf" providerId="ADAL" clId="{D57EB5D3-EEC4-41AE-92AB-9300D8F086E8}" dt="2022-05-16T09:43:54.152" v="23" actId="20577"/>
          <ac:spMkLst>
            <pc:docMk/>
            <pc:sldMk cId="2450000295" sldId="273"/>
            <ac:spMk id="12" creationId="{596C7100-0D13-482D-AE75-5B8DCB6D2279}"/>
          </ac:spMkLst>
        </pc:spChg>
        <pc:spChg chg="add mod">
          <ac:chgData name="Christine McDonald" userId="b91a9398-ab09-45a7-af4c-a3f004875bdf" providerId="ADAL" clId="{D57EB5D3-EEC4-41AE-92AB-9300D8F086E8}" dt="2022-05-16T09:48:53.485" v="135" actId="1076"/>
          <ac:spMkLst>
            <pc:docMk/>
            <pc:sldMk cId="2450000295" sldId="273"/>
            <ac:spMk id="34" creationId="{866E3A03-1D8F-4CC8-7465-9C19CF8B3C43}"/>
          </ac:spMkLst>
        </pc:spChg>
      </pc:sldChg>
      <pc:sldChg chg="modSp mod">
        <pc:chgData name="Christine McDonald" userId="b91a9398-ab09-45a7-af4c-a3f004875bdf" providerId="ADAL" clId="{D57EB5D3-EEC4-41AE-92AB-9300D8F086E8}" dt="2022-05-16T10:22:03.418" v="224" actId="1076"/>
        <pc:sldMkLst>
          <pc:docMk/>
          <pc:sldMk cId="3673959350" sldId="274"/>
        </pc:sldMkLst>
        <pc:spChg chg="mod">
          <ac:chgData name="Christine McDonald" userId="b91a9398-ab09-45a7-af4c-a3f004875bdf" providerId="ADAL" clId="{D57EB5D3-EEC4-41AE-92AB-9300D8F086E8}" dt="2022-05-16T10:22:01.751" v="223" actId="1076"/>
          <ac:spMkLst>
            <pc:docMk/>
            <pc:sldMk cId="3673959350" sldId="274"/>
            <ac:spMk id="3" creationId="{1CD3E9DA-9B1F-4E79-A5D7-C79CE6902450}"/>
          </ac:spMkLst>
        </pc:spChg>
        <pc:picChg chg="mod">
          <ac:chgData name="Christine McDonald" userId="b91a9398-ab09-45a7-af4c-a3f004875bdf" providerId="ADAL" clId="{D57EB5D3-EEC4-41AE-92AB-9300D8F086E8}" dt="2022-05-16T10:22:03.418" v="224" actId="1076"/>
          <ac:picMkLst>
            <pc:docMk/>
            <pc:sldMk cId="3673959350" sldId="274"/>
            <ac:picMk id="2050" creationId="{5DBD8CC7-6BFD-4E79-98A6-BC57EF476C76}"/>
          </ac:picMkLst>
        </pc:picChg>
      </pc:sldChg>
      <pc:sldMasterChg chg="addSldLayout modSldLayout">
        <pc:chgData name="Christine McDonald" userId="b91a9398-ab09-45a7-af4c-a3f004875bdf" providerId="ADAL" clId="{D57EB5D3-EEC4-41AE-92AB-9300D8F086E8}" dt="2022-05-16T09:43:02.271" v="9" actId="478"/>
        <pc:sldMasterMkLst>
          <pc:docMk/>
          <pc:sldMasterMk cId="1320198700" sldId="2147483648"/>
        </pc:sldMasterMkLst>
        <pc:sldLayoutChg chg="addSp delSp modSp new mod">
          <pc:chgData name="Christine McDonald" userId="b91a9398-ab09-45a7-af4c-a3f004875bdf" providerId="ADAL" clId="{D57EB5D3-EEC4-41AE-92AB-9300D8F086E8}" dt="2022-05-16T09:43:02.271" v="9" actId="478"/>
          <pc:sldLayoutMkLst>
            <pc:docMk/>
            <pc:sldMasterMk cId="1320198700" sldId="2147483648"/>
            <pc:sldLayoutMk cId="1165907074" sldId="2147483656"/>
          </pc:sldLayoutMkLst>
          <pc:spChg chg="del">
            <ac:chgData name="Christine McDonald" userId="b91a9398-ab09-45a7-af4c-a3f004875bdf" providerId="ADAL" clId="{D57EB5D3-EEC4-41AE-92AB-9300D8F086E8}" dt="2022-05-16T09:42:52.267" v="7" actId="478"/>
            <ac:spMkLst>
              <pc:docMk/>
              <pc:sldMasterMk cId="1320198700" sldId="2147483648"/>
              <pc:sldLayoutMk cId="1165907074" sldId="2147483656"/>
              <ac:spMk id="2" creationId="{DDD6533B-DCC6-8DB7-5253-66C229B98562}"/>
            </ac:spMkLst>
          </pc:spChg>
          <pc:spChg chg="del">
            <ac:chgData name="Christine McDonald" userId="b91a9398-ab09-45a7-af4c-a3f004875bdf" providerId="ADAL" clId="{D57EB5D3-EEC4-41AE-92AB-9300D8F086E8}" dt="2022-05-16T09:43:02.271" v="9" actId="478"/>
            <ac:spMkLst>
              <pc:docMk/>
              <pc:sldMasterMk cId="1320198700" sldId="2147483648"/>
              <pc:sldLayoutMk cId="1165907074" sldId="2147483656"/>
              <ac:spMk id="3" creationId="{3B5E2143-5C32-3BCD-B03A-88C24999FFEB}"/>
            </ac:spMkLst>
          </pc:spChg>
          <pc:spChg chg="del">
            <ac:chgData name="Christine McDonald" userId="b91a9398-ab09-45a7-af4c-a3f004875bdf" providerId="ADAL" clId="{D57EB5D3-EEC4-41AE-92AB-9300D8F086E8}" dt="2022-05-16T09:43:02.271" v="9" actId="478"/>
            <ac:spMkLst>
              <pc:docMk/>
              <pc:sldMasterMk cId="1320198700" sldId="2147483648"/>
              <pc:sldLayoutMk cId="1165907074" sldId="2147483656"/>
              <ac:spMk id="4" creationId="{94E63A8B-D5FD-0571-A0FF-AB0E0A371713}"/>
            </ac:spMkLst>
          </pc:spChg>
          <pc:spChg chg="del">
            <ac:chgData name="Christine McDonald" userId="b91a9398-ab09-45a7-af4c-a3f004875bdf" providerId="ADAL" clId="{D57EB5D3-EEC4-41AE-92AB-9300D8F086E8}" dt="2022-05-16T09:43:02.271" v="9" actId="478"/>
            <ac:spMkLst>
              <pc:docMk/>
              <pc:sldMasterMk cId="1320198700" sldId="2147483648"/>
              <pc:sldLayoutMk cId="1165907074" sldId="2147483656"/>
              <ac:spMk id="5" creationId="{00EBFBCA-67F5-EE28-9670-C3B98E508C08}"/>
            </ac:spMkLst>
          </pc:spChg>
          <pc:spChg chg="add mod">
            <ac:chgData name="Christine McDonald" userId="b91a9398-ab09-45a7-af4c-a3f004875bdf" providerId="ADAL" clId="{D57EB5D3-EEC4-41AE-92AB-9300D8F086E8}" dt="2022-05-16T09:42:53.420" v="8"/>
            <ac:spMkLst>
              <pc:docMk/>
              <pc:sldMasterMk cId="1320198700" sldId="2147483648"/>
              <pc:sldLayoutMk cId="1165907074" sldId="2147483656"/>
              <ac:spMk id="6" creationId="{142BB5BC-C365-1CB8-66F4-63DA4D835FD8}"/>
            </ac:spMkLst>
          </pc:spChg>
          <pc:spChg chg="add mod">
            <ac:chgData name="Christine McDonald" userId="b91a9398-ab09-45a7-af4c-a3f004875bdf" providerId="ADAL" clId="{D57EB5D3-EEC4-41AE-92AB-9300D8F086E8}" dt="2022-05-16T09:42:53.420" v="8"/>
            <ac:spMkLst>
              <pc:docMk/>
              <pc:sldMasterMk cId="1320198700" sldId="2147483648"/>
              <pc:sldLayoutMk cId="1165907074" sldId="2147483656"/>
              <ac:spMk id="7" creationId="{FF24F40C-3DB1-CAA5-3743-AF1A4F8D60E3}"/>
            </ac:spMkLst>
          </pc:spChg>
        </pc:sldLayoutChg>
      </pc:sldMasterChg>
      <pc:sldMasterChg chg="new del mod addSldLayout delSldLayout">
        <pc:chgData name="Christine McDonald" userId="b91a9398-ab09-45a7-af4c-a3f004875bdf" providerId="ADAL" clId="{D57EB5D3-EEC4-41AE-92AB-9300D8F086E8}" dt="2022-05-16T09:42:24.619" v="3" actId="6938"/>
        <pc:sldMasterMkLst>
          <pc:docMk/>
          <pc:sldMasterMk cId="1012978507" sldId="2147483656"/>
        </pc:sldMasterMkLst>
        <pc:sldLayoutChg chg="new del replId">
          <pc:chgData name="Christine McDonald" userId="b91a9398-ab09-45a7-af4c-a3f004875bdf" providerId="ADAL" clId="{D57EB5D3-EEC4-41AE-92AB-9300D8F086E8}" dt="2022-05-16T09:42:24.619" v="3" actId="6938"/>
          <pc:sldLayoutMkLst>
            <pc:docMk/>
            <pc:sldMasterMk cId="1012978507" sldId="2147483656"/>
            <pc:sldLayoutMk cId="4111862841" sldId="2147483657"/>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3114930676" sldId="2147483658"/>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4292613802" sldId="2147483659"/>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2462171280" sldId="2147483660"/>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2234759851" sldId="2147483661"/>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1214806358" sldId="2147483662"/>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4115421751" sldId="2147483663"/>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1645157819" sldId="2147483664"/>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1715867241" sldId="2147483665"/>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606511685" sldId="2147483666"/>
          </pc:sldLayoutMkLst>
        </pc:sldLayoutChg>
        <pc:sldLayoutChg chg="new del replId">
          <pc:chgData name="Christine McDonald" userId="b91a9398-ab09-45a7-af4c-a3f004875bdf" providerId="ADAL" clId="{D57EB5D3-EEC4-41AE-92AB-9300D8F086E8}" dt="2022-05-16T09:42:24.619" v="3" actId="6938"/>
          <pc:sldLayoutMkLst>
            <pc:docMk/>
            <pc:sldMasterMk cId="1012978507" sldId="2147483656"/>
            <pc:sldLayoutMk cId="1120184175" sldId="2147483667"/>
          </pc:sldLayoutMkLst>
        </pc:sldLayoutChg>
      </pc:sldMasterChg>
      <pc:sldMasterChg chg="new del mod addSldLayout delSldLayout">
        <pc:chgData name="Christine McDonald" userId="b91a9398-ab09-45a7-af4c-a3f004875bdf" providerId="ADAL" clId="{D57EB5D3-EEC4-41AE-92AB-9300D8F086E8}" dt="2022-05-16T09:42:29.618" v="5" actId="6938"/>
        <pc:sldMasterMkLst>
          <pc:docMk/>
          <pc:sldMasterMk cId="3897825505" sldId="2147483656"/>
        </pc:sldMasterMkLst>
        <pc:sldLayoutChg chg="new del replId">
          <pc:chgData name="Christine McDonald" userId="b91a9398-ab09-45a7-af4c-a3f004875bdf" providerId="ADAL" clId="{D57EB5D3-EEC4-41AE-92AB-9300D8F086E8}" dt="2022-05-16T09:42:29.618" v="5" actId="6938"/>
          <pc:sldLayoutMkLst>
            <pc:docMk/>
            <pc:sldMasterMk cId="3897825505" sldId="2147483656"/>
            <pc:sldLayoutMk cId="1619894060" sldId="2147483657"/>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560611733" sldId="2147483658"/>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3605703188" sldId="2147483659"/>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3212591220" sldId="2147483660"/>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3531415493" sldId="2147483661"/>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2451209467" sldId="2147483662"/>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328649781" sldId="2147483663"/>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1970509787" sldId="2147483664"/>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2766800564" sldId="2147483665"/>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37519051" sldId="2147483666"/>
          </pc:sldLayoutMkLst>
        </pc:sldLayoutChg>
        <pc:sldLayoutChg chg="new del replId">
          <pc:chgData name="Christine McDonald" userId="b91a9398-ab09-45a7-af4c-a3f004875bdf" providerId="ADAL" clId="{D57EB5D3-EEC4-41AE-92AB-9300D8F086E8}" dt="2022-05-16T09:42:29.618" v="5" actId="6938"/>
          <pc:sldLayoutMkLst>
            <pc:docMk/>
            <pc:sldMasterMk cId="3897825505" sldId="2147483656"/>
            <pc:sldLayoutMk cId="873529964" sldId="2147483667"/>
          </pc:sldLayoutMkLst>
        </pc:sldLayoutChg>
      </pc:sldMasterChg>
    </pc:docChg>
  </pc:docChgLst>
  <pc:docChgLst>
    <pc:chgData name="Christine McDonald" userId="b91a9398-ab09-45a7-af4c-a3f004875bdf" providerId="ADAL" clId="{203B9D14-1E8E-4E12-A9A6-673610575E4C}"/>
    <pc:docChg chg="custSel modSld">
      <pc:chgData name="Christine McDonald" userId="b91a9398-ab09-45a7-af4c-a3f004875bdf" providerId="ADAL" clId="{203B9D14-1E8E-4E12-A9A6-673610575E4C}" dt="2022-01-28T15:12:08.007" v="38" actId="5793"/>
      <pc:docMkLst>
        <pc:docMk/>
      </pc:docMkLst>
      <pc:sldChg chg="addCm">
        <pc:chgData name="Christine McDonald" userId="b91a9398-ab09-45a7-af4c-a3f004875bdf" providerId="ADAL" clId="{203B9D14-1E8E-4E12-A9A6-673610575E4C}" dt="2022-01-28T15:10:41.586" v="0"/>
        <pc:sldMkLst>
          <pc:docMk/>
          <pc:sldMk cId="3661738231" sldId="264"/>
        </pc:sldMkLst>
      </pc:sldChg>
      <pc:sldChg chg="modSp mod addCm">
        <pc:chgData name="Christine McDonald" userId="b91a9398-ab09-45a7-af4c-a3f004875bdf" providerId="ADAL" clId="{203B9D14-1E8E-4E12-A9A6-673610575E4C}" dt="2022-01-28T15:12:08.007" v="38" actId="5793"/>
        <pc:sldMkLst>
          <pc:docMk/>
          <pc:sldMk cId="2973191202" sldId="265"/>
        </pc:sldMkLst>
        <pc:spChg chg="mod">
          <ac:chgData name="Christine McDonald" userId="b91a9398-ab09-45a7-af4c-a3f004875bdf" providerId="ADAL" clId="{203B9D14-1E8E-4E12-A9A6-673610575E4C}" dt="2022-01-28T15:12:08.007" v="38" actId="5793"/>
          <ac:spMkLst>
            <pc:docMk/>
            <pc:sldMk cId="2973191202" sldId="265"/>
            <ac:spMk id="3" creationId="{F6110579-537C-437D-906F-38D2AF3F1E89}"/>
          </ac:spMkLst>
        </pc:spChg>
      </pc:sldChg>
    </pc:docChg>
  </pc:docChgLst>
  <pc:docChgLst>
    <pc:chgData name="Christine McDonald" userId="b91a9398-ab09-45a7-af4c-a3f004875bdf" providerId="ADAL" clId="{1D748093-682C-40AC-A506-E9A17A2ECBE1}"/>
    <pc:docChg chg="undo custSel modSld">
      <pc:chgData name="Christine McDonald" userId="b91a9398-ab09-45a7-af4c-a3f004875bdf" providerId="ADAL" clId="{1D748093-682C-40AC-A506-E9A17A2ECBE1}" dt="2022-02-18T12:11:34.446" v="2172"/>
      <pc:docMkLst>
        <pc:docMk/>
      </pc:docMkLst>
      <pc:sldChg chg="modSp mod">
        <pc:chgData name="Christine McDonald" userId="b91a9398-ab09-45a7-af4c-a3f004875bdf" providerId="ADAL" clId="{1D748093-682C-40AC-A506-E9A17A2ECBE1}" dt="2022-02-18T12:04:39.216" v="2074" actId="20577"/>
        <pc:sldMkLst>
          <pc:docMk/>
          <pc:sldMk cId="4029120104" sldId="257"/>
        </pc:sldMkLst>
        <pc:spChg chg="mod">
          <ac:chgData name="Christine McDonald" userId="b91a9398-ab09-45a7-af4c-a3f004875bdf" providerId="ADAL" clId="{1D748093-682C-40AC-A506-E9A17A2ECBE1}" dt="2022-02-18T12:04:39.216" v="2074" actId="20577"/>
          <ac:spMkLst>
            <pc:docMk/>
            <pc:sldMk cId="4029120104" sldId="257"/>
            <ac:spMk id="7" creationId="{1B6F7EB1-7B4B-4969-BA85-C986F6FD3697}"/>
          </ac:spMkLst>
        </pc:spChg>
      </pc:sldChg>
      <pc:sldChg chg="addSp modSp mod">
        <pc:chgData name="Christine McDonald" userId="b91a9398-ab09-45a7-af4c-a3f004875bdf" providerId="ADAL" clId="{1D748093-682C-40AC-A506-E9A17A2ECBE1}" dt="2022-02-18T11:13:52.325" v="192" actId="1076"/>
        <pc:sldMkLst>
          <pc:docMk/>
          <pc:sldMk cId="1253061249" sldId="259"/>
        </pc:sldMkLst>
        <pc:spChg chg="add mod">
          <ac:chgData name="Christine McDonald" userId="b91a9398-ab09-45a7-af4c-a3f004875bdf" providerId="ADAL" clId="{1D748093-682C-40AC-A506-E9A17A2ECBE1}" dt="2022-02-18T11:13:24.021" v="190" actId="1076"/>
          <ac:spMkLst>
            <pc:docMk/>
            <pc:sldMk cId="1253061249" sldId="259"/>
            <ac:spMk id="2" creationId="{055DAF9D-E893-4B97-A4AC-8D172B1D528B}"/>
          </ac:spMkLst>
        </pc:spChg>
        <pc:picChg chg="add mod">
          <ac:chgData name="Christine McDonald" userId="b91a9398-ab09-45a7-af4c-a3f004875bdf" providerId="ADAL" clId="{1D748093-682C-40AC-A506-E9A17A2ECBE1}" dt="2022-02-18T11:13:52.325" v="192" actId="1076"/>
          <ac:picMkLst>
            <pc:docMk/>
            <pc:sldMk cId="1253061249" sldId="259"/>
            <ac:picMk id="1026" creationId="{5056D342-428D-4E17-8611-5F7CAAA1C31F}"/>
          </ac:picMkLst>
        </pc:picChg>
      </pc:sldChg>
      <pc:sldChg chg="delSp modSp mod delCm">
        <pc:chgData name="Christine McDonald" userId="b91a9398-ab09-45a7-af4c-a3f004875bdf" providerId="ADAL" clId="{1D748093-682C-40AC-A506-E9A17A2ECBE1}" dt="2022-02-18T12:11:34.446" v="2172"/>
        <pc:sldMkLst>
          <pc:docMk/>
          <pc:sldMk cId="3661738231" sldId="264"/>
        </pc:sldMkLst>
        <pc:spChg chg="mod">
          <ac:chgData name="Christine McDonald" userId="b91a9398-ab09-45a7-af4c-a3f004875bdf" providerId="ADAL" clId="{1D748093-682C-40AC-A506-E9A17A2ECBE1}" dt="2022-02-18T12:06:36.563" v="2100" actId="27636"/>
          <ac:spMkLst>
            <pc:docMk/>
            <pc:sldMk cId="3661738231" sldId="264"/>
            <ac:spMk id="3" creationId="{E18B4DFB-AA37-4FDF-9F04-C8329A2B0CD8}"/>
          </ac:spMkLst>
        </pc:spChg>
        <pc:graphicFrameChg chg="mod modGraphic">
          <ac:chgData name="Christine McDonald" userId="b91a9398-ab09-45a7-af4c-a3f004875bdf" providerId="ADAL" clId="{1D748093-682C-40AC-A506-E9A17A2ECBE1}" dt="2022-02-18T12:06:39.614" v="2101" actId="1076"/>
          <ac:graphicFrameMkLst>
            <pc:docMk/>
            <pc:sldMk cId="3661738231" sldId="264"/>
            <ac:graphicFrameMk id="4" creationId="{8C87C40F-EE36-4176-BABC-20BC3E47BCF0}"/>
          </ac:graphicFrameMkLst>
        </pc:graphicFrameChg>
        <pc:graphicFrameChg chg="del mod modGraphic">
          <ac:chgData name="Christine McDonald" userId="b91a9398-ab09-45a7-af4c-a3f004875bdf" providerId="ADAL" clId="{1D748093-682C-40AC-A506-E9A17A2ECBE1}" dt="2022-02-18T11:47:58.661" v="1262" actId="478"/>
          <ac:graphicFrameMkLst>
            <pc:docMk/>
            <pc:sldMk cId="3661738231" sldId="264"/>
            <ac:graphicFrameMk id="5" creationId="{6BB2CDF1-CA36-49F3-9EC2-62991766209C}"/>
          </ac:graphicFrameMkLst>
        </pc:graphicFrameChg>
      </pc:sldChg>
      <pc:sldChg chg="addSp modSp mod delCm">
        <pc:chgData name="Christine McDonald" userId="b91a9398-ab09-45a7-af4c-a3f004875bdf" providerId="ADAL" clId="{1D748093-682C-40AC-A506-E9A17A2ECBE1}" dt="2022-02-18T12:09:40.088" v="2146" actId="1076"/>
        <pc:sldMkLst>
          <pc:docMk/>
          <pc:sldMk cId="2973191202" sldId="265"/>
        </pc:sldMkLst>
        <pc:spChg chg="mod">
          <ac:chgData name="Christine McDonald" userId="b91a9398-ab09-45a7-af4c-a3f004875bdf" providerId="ADAL" clId="{1D748093-682C-40AC-A506-E9A17A2ECBE1}" dt="2022-02-18T12:01:11.346" v="2002" actId="1076"/>
          <ac:spMkLst>
            <pc:docMk/>
            <pc:sldMk cId="2973191202" sldId="265"/>
            <ac:spMk id="2" creationId="{1D47E0CD-5B25-4DAA-9EF7-2A32ADEE5E38}"/>
          </ac:spMkLst>
        </pc:spChg>
        <pc:spChg chg="mod">
          <ac:chgData name="Christine McDonald" userId="b91a9398-ab09-45a7-af4c-a3f004875bdf" providerId="ADAL" clId="{1D748093-682C-40AC-A506-E9A17A2ECBE1}" dt="2022-02-18T12:08:41.978" v="2125" actId="21"/>
          <ac:spMkLst>
            <pc:docMk/>
            <pc:sldMk cId="2973191202" sldId="265"/>
            <ac:spMk id="3" creationId="{F6110579-537C-437D-906F-38D2AF3F1E89}"/>
          </ac:spMkLst>
        </pc:spChg>
        <pc:spChg chg="add mod">
          <ac:chgData name="Christine McDonald" userId="b91a9398-ab09-45a7-af4c-a3f004875bdf" providerId="ADAL" clId="{1D748093-682C-40AC-A506-E9A17A2ECBE1}" dt="2022-02-18T12:09:40.088" v="2146" actId="1076"/>
          <ac:spMkLst>
            <pc:docMk/>
            <pc:sldMk cId="2973191202" sldId="265"/>
            <ac:spMk id="4" creationId="{173DD22A-83DA-418C-9F97-42898D7FD40C}"/>
          </ac:spMkLst>
        </pc:spChg>
      </pc:sldChg>
      <pc:sldChg chg="modSp mod">
        <pc:chgData name="Christine McDonald" userId="b91a9398-ab09-45a7-af4c-a3f004875bdf" providerId="ADAL" clId="{1D748093-682C-40AC-A506-E9A17A2ECBE1}" dt="2022-02-18T11:16:08.579" v="366" actId="20577"/>
        <pc:sldMkLst>
          <pc:docMk/>
          <pc:sldMk cId="3726615048" sldId="266"/>
        </pc:sldMkLst>
        <pc:spChg chg="mod">
          <ac:chgData name="Christine McDonald" userId="b91a9398-ab09-45a7-af4c-a3f004875bdf" providerId="ADAL" clId="{1D748093-682C-40AC-A506-E9A17A2ECBE1}" dt="2022-02-18T11:16:08.579" v="366" actId="20577"/>
          <ac:spMkLst>
            <pc:docMk/>
            <pc:sldMk cId="3726615048" sldId="266"/>
            <ac:spMk id="3" creationId="{24474CD0-9378-469E-8F73-62D6BF4FC9D0}"/>
          </ac:spMkLst>
        </pc:spChg>
      </pc:sldChg>
      <pc:sldChg chg="modSp mod">
        <pc:chgData name="Christine McDonald" userId="b91a9398-ab09-45a7-af4c-a3f004875bdf" providerId="ADAL" clId="{1D748093-682C-40AC-A506-E9A17A2ECBE1}" dt="2022-02-18T09:40:07.142" v="6" actId="14100"/>
        <pc:sldMkLst>
          <pc:docMk/>
          <pc:sldMk cId="3482249928" sldId="268"/>
        </pc:sldMkLst>
        <pc:spChg chg="mod">
          <ac:chgData name="Christine McDonald" userId="b91a9398-ab09-45a7-af4c-a3f004875bdf" providerId="ADAL" clId="{1D748093-682C-40AC-A506-E9A17A2ECBE1}" dt="2022-02-18T09:40:07.142" v="6" actId="14100"/>
          <ac:spMkLst>
            <pc:docMk/>
            <pc:sldMk cId="3482249928" sldId="268"/>
            <ac:spMk id="6" creationId="{A1D4B8EF-8FB4-4224-ADA8-41B14699ABA1}"/>
          </ac:spMkLst>
        </pc:spChg>
      </pc:sldChg>
      <pc:sldChg chg="modSp mod">
        <pc:chgData name="Christine McDonald" userId="b91a9398-ab09-45a7-af4c-a3f004875bdf" providerId="ADAL" clId="{1D748093-682C-40AC-A506-E9A17A2ECBE1}" dt="2022-02-18T11:35:46.561" v="489" actId="20577"/>
        <pc:sldMkLst>
          <pc:docMk/>
          <pc:sldMk cId="2812811835" sldId="269"/>
        </pc:sldMkLst>
        <pc:spChg chg="mod">
          <ac:chgData name="Christine McDonald" userId="b91a9398-ab09-45a7-af4c-a3f004875bdf" providerId="ADAL" clId="{1D748093-682C-40AC-A506-E9A17A2ECBE1}" dt="2022-02-18T09:40:44.044" v="16" actId="1076"/>
          <ac:spMkLst>
            <pc:docMk/>
            <pc:sldMk cId="2812811835" sldId="269"/>
            <ac:spMk id="2" creationId="{8E953B05-29C6-4A63-9FCE-DCAE45B4DD17}"/>
          </ac:spMkLst>
        </pc:spChg>
        <pc:spChg chg="mod">
          <ac:chgData name="Christine McDonald" userId="b91a9398-ab09-45a7-af4c-a3f004875bdf" providerId="ADAL" clId="{1D748093-682C-40AC-A506-E9A17A2ECBE1}" dt="2022-02-18T09:41:34.186" v="24" actId="1076"/>
          <ac:spMkLst>
            <pc:docMk/>
            <pc:sldMk cId="2812811835" sldId="269"/>
            <ac:spMk id="8" creationId="{220BBE35-4D0F-42B8-A5F1-B68666FB8E34}"/>
          </ac:spMkLst>
        </pc:spChg>
        <pc:spChg chg="mod">
          <ac:chgData name="Christine McDonald" userId="b91a9398-ab09-45a7-af4c-a3f004875bdf" providerId="ADAL" clId="{1D748093-682C-40AC-A506-E9A17A2ECBE1}" dt="2022-02-18T11:35:46.561" v="489" actId="20577"/>
          <ac:spMkLst>
            <pc:docMk/>
            <pc:sldMk cId="2812811835" sldId="269"/>
            <ac:spMk id="16" creationId="{8DC86B7A-1472-4FE0-A6CF-52DAE55226A3}"/>
          </ac:spMkLst>
        </pc:spChg>
      </pc:sldChg>
      <pc:sldChg chg="modSp mod">
        <pc:chgData name="Christine McDonald" userId="b91a9398-ab09-45a7-af4c-a3f004875bdf" providerId="ADAL" clId="{1D748093-682C-40AC-A506-E9A17A2ECBE1}" dt="2022-02-18T12:05:39.160" v="2098" actId="14100"/>
        <pc:sldMkLst>
          <pc:docMk/>
          <pc:sldMk cId="1017132229" sldId="270"/>
        </pc:sldMkLst>
        <pc:spChg chg="mod">
          <ac:chgData name="Christine McDonald" userId="b91a9398-ab09-45a7-af4c-a3f004875bdf" providerId="ADAL" clId="{1D748093-682C-40AC-A506-E9A17A2ECBE1}" dt="2022-02-18T12:05:25.670" v="2095" actId="20577"/>
          <ac:spMkLst>
            <pc:docMk/>
            <pc:sldMk cId="1017132229" sldId="270"/>
            <ac:spMk id="2" creationId="{95734B27-55F8-4BC5-8D5F-D9A333FF3586}"/>
          </ac:spMkLst>
        </pc:spChg>
        <pc:spChg chg="mod">
          <ac:chgData name="Christine McDonald" userId="b91a9398-ab09-45a7-af4c-a3f004875bdf" providerId="ADAL" clId="{1D748093-682C-40AC-A506-E9A17A2ECBE1}" dt="2022-02-18T12:05:39.160" v="2098" actId="14100"/>
          <ac:spMkLst>
            <pc:docMk/>
            <pc:sldMk cId="1017132229" sldId="270"/>
            <ac:spMk id="3" creationId="{5A09FD01-33DA-4D9A-B03A-99EE89EF9A3C}"/>
          </ac:spMkLst>
        </pc:spChg>
      </pc:sldChg>
      <pc:sldChg chg="delSp modSp mod">
        <pc:chgData name="Christine McDonald" userId="b91a9398-ab09-45a7-af4c-a3f004875bdf" providerId="ADAL" clId="{1D748093-682C-40AC-A506-E9A17A2ECBE1}" dt="2022-02-18T12:11:00.187" v="2171" actId="1076"/>
        <pc:sldMkLst>
          <pc:docMk/>
          <pc:sldMk cId="3749948058" sldId="271"/>
        </pc:sldMkLst>
        <pc:spChg chg="mod">
          <ac:chgData name="Christine McDonald" userId="b91a9398-ab09-45a7-af4c-a3f004875bdf" providerId="ADAL" clId="{1D748093-682C-40AC-A506-E9A17A2ECBE1}" dt="2022-02-18T12:10:20.885" v="2168" actId="20577"/>
          <ac:spMkLst>
            <pc:docMk/>
            <pc:sldMk cId="3749948058" sldId="271"/>
            <ac:spMk id="2" creationId="{112ECBEB-82DF-42C5-BF2B-E3592DE55E0E}"/>
          </ac:spMkLst>
        </pc:spChg>
        <pc:spChg chg="mod">
          <ac:chgData name="Christine McDonald" userId="b91a9398-ab09-45a7-af4c-a3f004875bdf" providerId="ADAL" clId="{1D748093-682C-40AC-A506-E9A17A2ECBE1}" dt="2022-02-18T12:11:00.187" v="2171" actId="1076"/>
          <ac:spMkLst>
            <pc:docMk/>
            <pc:sldMk cId="3749948058" sldId="271"/>
            <ac:spMk id="3" creationId="{33C4BF24-0EED-447B-9DD5-3CFF0D64327B}"/>
          </ac:spMkLst>
        </pc:spChg>
        <pc:picChg chg="del mod">
          <ac:chgData name="Christine McDonald" userId="b91a9398-ab09-45a7-af4c-a3f004875bdf" providerId="ADAL" clId="{1D748093-682C-40AC-A506-E9A17A2ECBE1}" dt="2022-02-18T12:10:52.460" v="2170" actId="478"/>
          <ac:picMkLst>
            <pc:docMk/>
            <pc:sldMk cId="3749948058" sldId="271"/>
            <ac:picMk id="4" creationId="{1607D848-33E4-4245-8A86-9636F459D694}"/>
          </ac:picMkLst>
        </pc:picChg>
      </pc:sldChg>
    </pc:docChg>
  </pc:docChgLst>
  <pc:docChgLst>
    <pc:chgData name="Poppy Milne" userId="dbd09707-01bb-4d14-ba6f-59102c4d3794" providerId="ADAL" clId="{D19AB872-0A38-45B7-A92C-DA4AB9700F7B}"/>
    <pc:docChg chg="undo redo custSel addSld delSld modSld sldOrd">
      <pc:chgData name="Poppy Milne" userId="dbd09707-01bb-4d14-ba6f-59102c4d3794" providerId="ADAL" clId="{D19AB872-0A38-45B7-A92C-DA4AB9700F7B}" dt="2024-07-31T13:17:12.283" v="4021" actId="20577"/>
      <pc:docMkLst>
        <pc:docMk/>
      </pc:docMkLst>
      <pc:sldChg chg="modSp mod">
        <pc:chgData name="Poppy Milne" userId="dbd09707-01bb-4d14-ba6f-59102c4d3794" providerId="ADAL" clId="{D19AB872-0A38-45B7-A92C-DA4AB9700F7B}" dt="2024-07-30T11:19:27.875" v="28" actId="20577"/>
        <pc:sldMkLst>
          <pc:docMk/>
          <pc:sldMk cId="3726615048" sldId="266"/>
        </pc:sldMkLst>
        <pc:spChg chg="mod">
          <ac:chgData name="Poppy Milne" userId="dbd09707-01bb-4d14-ba6f-59102c4d3794" providerId="ADAL" clId="{D19AB872-0A38-45B7-A92C-DA4AB9700F7B}" dt="2024-07-30T11:19:27.875" v="28" actId="20577"/>
          <ac:spMkLst>
            <pc:docMk/>
            <pc:sldMk cId="3726615048" sldId="266"/>
            <ac:spMk id="5" creationId="{3D871FEB-949B-4AC5-8A71-EFBFA5A2BD3D}"/>
          </ac:spMkLst>
        </pc:spChg>
      </pc:sldChg>
      <pc:sldChg chg="modSp mod">
        <pc:chgData name="Poppy Milne" userId="dbd09707-01bb-4d14-ba6f-59102c4d3794" providerId="ADAL" clId="{D19AB872-0A38-45B7-A92C-DA4AB9700F7B}" dt="2024-07-31T08:17:55.354" v="836" actId="20577"/>
        <pc:sldMkLst>
          <pc:docMk/>
          <pc:sldMk cId="685119446" sldId="267"/>
        </pc:sldMkLst>
        <pc:spChg chg="mod">
          <ac:chgData name="Poppy Milne" userId="dbd09707-01bb-4d14-ba6f-59102c4d3794" providerId="ADAL" clId="{D19AB872-0A38-45B7-A92C-DA4AB9700F7B}" dt="2024-07-31T08:17:55.354" v="836" actId="20577"/>
          <ac:spMkLst>
            <pc:docMk/>
            <pc:sldMk cId="685119446" sldId="267"/>
            <ac:spMk id="3" creationId="{66BCAA4C-9182-43CA-91F5-251D990D3BAF}"/>
          </ac:spMkLst>
        </pc:spChg>
      </pc:sldChg>
      <pc:sldChg chg="modSp mod">
        <pc:chgData name="Poppy Milne" userId="dbd09707-01bb-4d14-ba6f-59102c4d3794" providerId="ADAL" clId="{D19AB872-0A38-45B7-A92C-DA4AB9700F7B}" dt="2024-07-31T08:19:21.398" v="837" actId="20577"/>
        <pc:sldMkLst>
          <pc:docMk/>
          <pc:sldMk cId="1964268757" sldId="268"/>
        </pc:sldMkLst>
        <pc:spChg chg="mod">
          <ac:chgData name="Poppy Milne" userId="dbd09707-01bb-4d14-ba6f-59102c4d3794" providerId="ADAL" clId="{D19AB872-0A38-45B7-A92C-DA4AB9700F7B}" dt="2024-07-31T08:19:21.398" v="837" actId="20577"/>
          <ac:spMkLst>
            <pc:docMk/>
            <pc:sldMk cId="1964268757" sldId="268"/>
            <ac:spMk id="3" creationId="{91A5A7A7-F2A1-462F-8CD2-4A7A47B3D8C4}"/>
          </ac:spMkLst>
        </pc:spChg>
      </pc:sldChg>
      <pc:sldChg chg="modSp del mod">
        <pc:chgData name="Poppy Milne" userId="dbd09707-01bb-4d14-ba6f-59102c4d3794" providerId="ADAL" clId="{D19AB872-0A38-45B7-A92C-DA4AB9700F7B}" dt="2024-07-31T10:23:07.343" v="2051" actId="2696"/>
        <pc:sldMkLst>
          <pc:docMk/>
          <pc:sldMk cId="2561891386" sldId="272"/>
        </pc:sldMkLst>
        <pc:picChg chg="mod">
          <ac:chgData name="Poppy Milne" userId="dbd09707-01bb-4d14-ba6f-59102c4d3794" providerId="ADAL" clId="{D19AB872-0A38-45B7-A92C-DA4AB9700F7B}" dt="2024-07-30T14:52:54.430" v="621" actId="1076"/>
          <ac:picMkLst>
            <pc:docMk/>
            <pc:sldMk cId="2561891386" sldId="272"/>
            <ac:picMk id="7" creationId="{50741F69-CC4E-4BB0-995D-EB19200D65C6}"/>
          </ac:picMkLst>
        </pc:picChg>
      </pc:sldChg>
      <pc:sldChg chg="addSp delSp modSp mod">
        <pc:chgData name="Poppy Milne" userId="dbd09707-01bb-4d14-ba6f-59102c4d3794" providerId="ADAL" clId="{D19AB872-0A38-45B7-A92C-DA4AB9700F7B}" dt="2024-07-31T10:22:42.918" v="2050" actId="1076"/>
        <pc:sldMkLst>
          <pc:docMk/>
          <pc:sldMk cId="2450000295" sldId="273"/>
        </pc:sldMkLst>
        <pc:spChg chg="add mod">
          <ac:chgData name="Poppy Milne" userId="dbd09707-01bb-4d14-ba6f-59102c4d3794" providerId="ADAL" clId="{D19AB872-0A38-45B7-A92C-DA4AB9700F7B}" dt="2024-07-31T10:22:39.462" v="2049" actId="108"/>
          <ac:spMkLst>
            <pc:docMk/>
            <pc:sldMk cId="2450000295" sldId="273"/>
            <ac:spMk id="3" creationId="{F489052E-9901-07DB-01C5-F865678B8328}"/>
          </ac:spMkLst>
        </pc:spChg>
        <pc:spChg chg="mod">
          <ac:chgData name="Poppy Milne" userId="dbd09707-01bb-4d14-ba6f-59102c4d3794" providerId="ADAL" clId="{D19AB872-0A38-45B7-A92C-DA4AB9700F7B}" dt="2024-07-30T13:58:38.622" v="67" actId="1076"/>
          <ac:spMkLst>
            <pc:docMk/>
            <pc:sldMk cId="2450000295" sldId="273"/>
            <ac:spMk id="9" creationId="{293B98F6-07BD-458F-A149-9147D0DFF211}"/>
          </ac:spMkLst>
        </pc:spChg>
        <pc:spChg chg="mod">
          <ac:chgData name="Poppy Milne" userId="dbd09707-01bb-4d14-ba6f-59102c4d3794" providerId="ADAL" clId="{D19AB872-0A38-45B7-A92C-DA4AB9700F7B}" dt="2024-07-30T13:58:27.500" v="64" actId="1076"/>
          <ac:spMkLst>
            <pc:docMk/>
            <pc:sldMk cId="2450000295" sldId="273"/>
            <ac:spMk id="12" creationId="{596C7100-0D13-482D-AE75-5B8DCB6D2279}"/>
          </ac:spMkLst>
        </pc:spChg>
        <pc:spChg chg="mod">
          <ac:chgData name="Poppy Milne" userId="dbd09707-01bb-4d14-ba6f-59102c4d3794" providerId="ADAL" clId="{D19AB872-0A38-45B7-A92C-DA4AB9700F7B}" dt="2024-07-30T13:58:50.098" v="71" actId="1076"/>
          <ac:spMkLst>
            <pc:docMk/>
            <pc:sldMk cId="2450000295" sldId="273"/>
            <ac:spMk id="14" creationId="{F252A476-CB1D-4347-ABCF-261160A30EB7}"/>
          </ac:spMkLst>
        </pc:spChg>
        <pc:spChg chg="del">
          <ac:chgData name="Poppy Milne" userId="dbd09707-01bb-4d14-ba6f-59102c4d3794" providerId="ADAL" clId="{D19AB872-0A38-45B7-A92C-DA4AB9700F7B}" dt="2024-07-30T13:55:46.261" v="29" actId="478"/>
          <ac:spMkLst>
            <pc:docMk/>
            <pc:sldMk cId="2450000295" sldId="273"/>
            <ac:spMk id="15" creationId="{F636E46B-E6AB-4A28-AC7D-E17F80DF7DC9}"/>
          </ac:spMkLst>
        </pc:spChg>
        <pc:spChg chg="mod">
          <ac:chgData name="Poppy Milne" userId="dbd09707-01bb-4d14-ba6f-59102c4d3794" providerId="ADAL" clId="{D19AB872-0A38-45B7-A92C-DA4AB9700F7B}" dt="2024-07-31T08:23:52.373" v="845" actId="21"/>
          <ac:spMkLst>
            <pc:docMk/>
            <pc:sldMk cId="2450000295" sldId="273"/>
            <ac:spMk id="16" creationId="{F0B9851F-4D39-470A-916F-8C5D634E4489}"/>
          </ac:spMkLst>
        </pc:spChg>
        <pc:spChg chg="mod">
          <ac:chgData name="Poppy Milne" userId="dbd09707-01bb-4d14-ba6f-59102c4d3794" providerId="ADAL" clId="{D19AB872-0A38-45B7-A92C-DA4AB9700F7B}" dt="2024-07-31T08:24:10.096" v="850" actId="1076"/>
          <ac:spMkLst>
            <pc:docMk/>
            <pc:sldMk cId="2450000295" sldId="273"/>
            <ac:spMk id="17" creationId="{A262E3F9-A00B-41F5-8EEA-F4C6A52DABF3}"/>
          </ac:spMkLst>
        </pc:spChg>
        <pc:spChg chg="add mod">
          <ac:chgData name="Poppy Milne" userId="dbd09707-01bb-4d14-ba6f-59102c4d3794" providerId="ADAL" clId="{D19AB872-0A38-45B7-A92C-DA4AB9700F7B}" dt="2024-07-30T14:00:54.315" v="113" actId="108"/>
          <ac:spMkLst>
            <pc:docMk/>
            <pc:sldMk cId="2450000295" sldId="273"/>
            <ac:spMk id="32" creationId="{88E5343F-9094-9C80-5061-F9AE397F56D7}"/>
          </ac:spMkLst>
        </pc:spChg>
        <pc:spChg chg="add mod">
          <ac:chgData name="Poppy Milne" userId="dbd09707-01bb-4d14-ba6f-59102c4d3794" providerId="ADAL" clId="{D19AB872-0A38-45B7-A92C-DA4AB9700F7B}" dt="2024-07-31T08:24:35.672" v="860" actId="108"/>
          <ac:spMkLst>
            <pc:docMk/>
            <pc:sldMk cId="2450000295" sldId="273"/>
            <ac:spMk id="33" creationId="{DB9A1D0D-496D-726F-0924-E0BC13B4B0FD}"/>
          </ac:spMkLst>
        </pc:spChg>
        <pc:spChg chg="mod">
          <ac:chgData name="Poppy Milne" userId="dbd09707-01bb-4d14-ba6f-59102c4d3794" providerId="ADAL" clId="{D19AB872-0A38-45B7-A92C-DA4AB9700F7B}" dt="2024-07-31T08:23:56.217" v="846"/>
          <ac:spMkLst>
            <pc:docMk/>
            <pc:sldMk cId="2450000295" sldId="273"/>
            <ac:spMk id="43" creationId="{35068A93-46EA-40D5-93C1-6F735E1C9CBB}"/>
          </ac:spMkLst>
        </pc:spChg>
        <pc:picChg chg="mod">
          <ac:chgData name="Poppy Milne" userId="dbd09707-01bb-4d14-ba6f-59102c4d3794" providerId="ADAL" clId="{D19AB872-0A38-45B7-A92C-DA4AB9700F7B}" dt="2024-07-31T10:22:42.918" v="2050" actId="1076"/>
          <ac:picMkLst>
            <pc:docMk/>
            <pc:sldMk cId="2450000295" sldId="273"/>
            <ac:picMk id="1032" creationId="{C6DE11F3-2180-59D9-8EBB-7575C2F4AECB}"/>
          </ac:picMkLst>
        </pc:picChg>
        <pc:picChg chg="mod">
          <ac:chgData name="Poppy Milne" userId="dbd09707-01bb-4d14-ba6f-59102c4d3794" providerId="ADAL" clId="{D19AB872-0A38-45B7-A92C-DA4AB9700F7B}" dt="2024-07-30T13:59:14.614" v="78" actId="1076"/>
          <ac:picMkLst>
            <pc:docMk/>
            <pc:sldMk cId="2450000295" sldId="273"/>
            <ac:picMk id="1034" creationId="{74C7CC64-23EF-7771-F7F0-CBEC6A0A512C}"/>
          </ac:picMkLst>
        </pc:picChg>
        <pc:picChg chg="mod">
          <ac:chgData name="Poppy Milne" userId="dbd09707-01bb-4d14-ba6f-59102c4d3794" providerId="ADAL" clId="{D19AB872-0A38-45B7-A92C-DA4AB9700F7B}" dt="2024-07-30T13:58:23.507" v="63" actId="1076"/>
          <ac:picMkLst>
            <pc:docMk/>
            <pc:sldMk cId="2450000295" sldId="273"/>
            <ac:picMk id="1036" creationId="{3BD476E1-3D10-70B0-1256-748A441DCD42}"/>
          </ac:picMkLst>
        </pc:picChg>
        <pc:cxnChg chg="add mod">
          <ac:chgData name="Poppy Milne" userId="dbd09707-01bb-4d14-ba6f-59102c4d3794" providerId="ADAL" clId="{D19AB872-0A38-45B7-A92C-DA4AB9700F7B}" dt="2024-07-30T13:58:57.747" v="73" actId="1076"/>
          <ac:cxnSpMkLst>
            <pc:docMk/>
            <pc:sldMk cId="2450000295" sldId="273"/>
            <ac:cxnSpMk id="18" creationId="{6BF4318D-5440-195A-F2F1-079DCF8CB07F}"/>
          </ac:cxnSpMkLst>
        </pc:cxnChg>
        <pc:cxnChg chg="mod">
          <ac:chgData name="Poppy Milne" userId="dbd09707-01bb-4d14-ba6f-59102c4d3794" providerId="ADAL" clId="{D19AB872-0A38-45B7-A92C-DA4AB9700F7B}" dt="2024-07-30T13:59:36.932" v="102" actId="1038"/>
          <ac:cxnSpMkLst>
            <pc:docMk/>
            <pc:sldMk cId="2450000295" sldId="273"/>
            <ac:cxnSpMk id="19" creationId="{A5B370A4-3AB3-4086-8E12-4B9BCAE6D6D6}"/>
          </ac:cxnSpMkLst>
        </pc:cxnChg>
        <pc:cxnChg chg="mod">
          <ac:chgData name="Poppy Milne" userId="dbd09707-01bb-4d14-ba6f-59102c4d3794" providerId="ADAL" clId="{D19AB872-0A38-45B7-A92C-DA4AB9700F7B}" dt="2024-07-30T13:59:45.519" v="104" actId="1076"/>
          <ac:cxnSpMkLst>
            <pc:docMk/>
            <pc:sldMk cId="2450000295" sldId="273"/>
            <ac:cxnSpMk id="20" creationId="{5DF3ABFC-33FB-4FCC-8E13-1971FAF0BAE8}"/>
          </ac:cxnSpMkLst>
        </pc:cxnChg>
        <pc:cxnChg chg="mod">
          <ac:chgData name="Poppy Milne" userId="dbd09707-01bb-4d14-ba6f-59102c4d3794" providerId="ADAL" clId="{D19AB872-0A38-45B7-A92C-DA4AB9700F7B}" dt="2024-07-30T13:58:31.387" v="65" actId="1076"/>
          <ac:cxnSpMkLst>
            <pc:docMk/>
            <pc:sldMk cId="2450000295" sldId="273"/>
            <ac:cxnSpMk id="22" creationId="{2179D387-8141-4650-A564-34AF5A303905}"/>
          </ac:cxnSpMkLst>
        </pc:cxnChg>
        <pc:cxnChg chg="mod">
          <ac:chgData name="Poppy Milne" userId="dbd09707-01bb-4d14-ba6f-59102c4d3794" providerId="ADAL" clId="{D19AB872-0A38-45B7-A92C-DA4AB9700F7B}" dt="2024-07-30T13:58:16.868" v="60" actId="14100"/>
          <ac:cxnSpMkLst>
            <pc:docMk/>
            <pc:sldMk cId="2450000295" sldId="273"/>
            <ac:cxnSpMk id="23" creationId="{20D7AC50-8A99-4576-8318-8076CD2B6E10}"/>
          </ac:cxnSpMkLst>
        </pc:cxnChg>
        <pc:cxnChg chg="mod">
          <ac:chgData name="Poppy Milne" userId="dbd09707-01bb-4d14-ba6f-59102c4d3794" providerId="ADAL" clId="{D19AB872-0A38-45B7-A92C-DA4AB9700F7B}" dt="2024-07-30T13:59:10.595" v="76" actId="14100"/>
          <ac:cxnSpMkLst>
            <pc:docMk/>
            <pc:sldMk cId="2450000295" sldId="273"/>
            <ac:cxnSpMk id="30" creationId="{D33D9104-56FF-4175-BF56-C611AF5F2257}"/>
          </ac:cxnSpMkLst>
        </pc:cxnChg>
        <pc:cxnChg chg="add mod">
          <ac:chgData name="Poppy Milne" userId="dbd09707-01bb-4d14-ba6f-59102c4d3794" providerId="ADAL" clId="{D19AB872-0A38-45B7-A92C-DA4AB9700F7B}" dt="2024-07-30T14:02:26.980" v="120" actId="1076"/>
          <ac:cxnSpMkLst>
            <pc:docMk/>
            <pc:sldMk cId="2450000295" sldId="273"/>
            <ac:cxnSpMk id="35" creationId="{5736ED7C-7439-660B-9DC4-841D7C32D12F}"/>
          </ac:cxnSpMkLst>
        </pc:cxnChg>
        <pc:cxnChg chg="add del mod">
          <ac:chgData name="Poppy Milne" userId="dbd09707-01bb-4d14-ba6f-59102c4d3794" providerId="ADAL" clId="{D19AB872-0A38-45B7-A92C-DA4AB9700F7B}" dt="2024-07-30T14:04:04.847" v="124" actId="478"/>
          <ac:cxnSpMkLst>
            <pc:docMk/>
            <pc:sldMk cId="2450000295" sldId="273"/>
            <ac:cxnSpMk id="36" creationId="{E63666F3-0097-3276-EB9E-2F8452227783}"/>
          </ac:cxnSpMkLst>
        </pc:cxnChg>
        <pc:cxnChg chg="mod">
          <ac:chgData name="Poppy Milne" userId="dbd09707-01bb-4d14-ba6f-59102c4d3794" providerId="ADAL" clId="{D19AB872-0A38-45B7-A92C-DA4AB9700F7B}" dt="2024-07-30T13:58:42.324" v="68" actId="1076"/>
          <ac:cxnSpMkLst>
            <pc:docMk/>
            <pc:sldMk cId="2450000295" sldId="273"/>
            <ac:cxnSpMk id="40" creationId="{E5495D48-0F17-4D3E-9FC3-24D0DA2B37F0}"/>
          </ac:cxnSpMkLst>
        </pc:cxnChg>
        <pc:cxnChg chg="mod">
          <ac:chgData name="Poppy Milne" userId="dbd09707-01bb-4d14-ba6f-59102c4d3794" providerId="ADAL" clId="{D19AB872-0A38-45B7-A92C-DA4AB9700F7B}" dt="2024-07-31T08:24:04.112" v="848" actId="1076"/>
          <ac:cxnSpMkLst>
            <pc:docMk/>
            <pc:sldMk cId="2450000295" sldId="273"/>
            <ac:cxnSpMk id="42" creationId="{169AD713-A55A-46F4-B6A3-7CDEB9E1083E}"/>
          </ac:cxnSpMkLst>
        </pc:cxnChg>
      </pc:sldChg>
      <pc:sldChg chg="modSp new del mod">
        <pc:chgData name="Poppy Milne" userId="dbd09707-01bb-4d14-ba6f-59102c4d3794" providerId="ADAL" clId="{D19AB872-0A38-45B7-A92C-DA4AB9700F7B}" dt="2024-07-30T14:08:31.266" v="152" actId="2696"/>
        <pc:sldMkLst>
          <pc:docMk/>
          <pc:sldMk cId="4052725402" sldId="275"/>
        </pc:sldMkLst>
        <pc:spChg chg="mod">
          <ac:chgData name="Poppy Milne" userId="dbd09707-01bb-4d14-ba6f-59102c4d3794" providerId="ADAL" clId="{D19AB872-0A38-45B7-A92C-DA4AB9700F7B}" dt="2024-07-30T14:08:21.019" v="150" actId="20577"/>
          <ac:spMkLst>
            <pc:docMk/>
            <pc:sldMk cId="4052725402" sldId="275"/>
            <ac:spMk id="2" creationId="{D385F440-835E-AC96-BBBC-1BBB8C3F4030}"/>
          </ac:spMkLst>
        </pc:spChg>
      </pc:sldChg>
      <pc:sldChg chg="addSp delSp modSp new mod">
        <pc:chgData name="Poppy Milne" userId="dbd09707-01bb-4d14-ba6f-59102c4d3794" providerId="ADAL" clId="{D19AB872-0A38-45B7-A92C-DA4AB9700F7B}" dt="2024-07-31T13:17:12.283" v="4021" actId="20577"/>
        <pc:sldMkLst>
          <pc:docMk/>
          <pc:sldMk cId="524150926" sldId="276"/>
        </pc:sldMkLst>
        <pc:spChg chg="mod">
          <ac:chgData name="Poppy Milne" userId="dbd09707-01bb-4d14-ba6f-59102c4d3794" providerId="ADAL" clId="{D19AB872-0A38-45B7-A92C-DA4AB9700F7B}" dt="2024-07-31T13:17:12.283" v="4021" actId="20577"/>
          <ac:spMkLst>
            <pc:docMk/>
            <pc:sldMk cId="524150926" sldId="276"/>
            <ac:spMk id="2" creationId="{9519F1DF-AEED-D783-B4C1-AF03BFEAA8FE}"/>
          </ac:spMkLst>
        </pc:spChg>
        <pc:spChg chg="mod">
          <ac:chgData name="Poppy Milne" userId="dbd09707-01bb-4d14-ba6f-59102c4d3794" providerId="ADAL" clId="{D19AB872-0A38-45B7-A92C-DA4AB9700F7B}" dt="2024-07-31T13:17:03.833" v="4005" actId="20577"/>
          <ac:spMkLst>
            <pc:docMk/>
            <pc:sldMk cId="524150926" sldId="276"/>
            <ac:spMk id="3" creationId="{853D381A-3545-AA3E-3B7B-675BF4910D05}"/>
          </ac:spMkLst>
        </pc:spChg>
        <pc:spChg chg="add del mod">
          <ac:chgData name="Poppy Milne" userId="dbd09707-01bb-4d14-ba6f-59102c4d3794" providerId="ADAL" clId="{D19AB872-0A38-45B7-A92C-DA4AB9700F7B}" dt="2024-07-31T11:49:34.042" v="2403"/>
          <ac:spMkLst>
            <pc:docMk/>
            <pc:sldMk cId="524150926" sldId="276"/>
            <ac:spMk id="6" creationId="{00F09114-60EE-3C66-EB81-2BFA3A6A69DB}"/>
          </ac:spMkLst>
        </pc:spChg>
        <pc:spChg chg="add del mod">
          <ac:chgData name="Poppy Milne" userId="dbd09707-01bb-4d14-ba6f-59102c4d3794" providerId="ADAL" clId="{D19AB872-0A38-45B7-A92C-DA4AB9700F7B}" dt="2024-07-31T12:17:27.120" v="2759" actId="478"/>
          <ac:spMkLst>
            <pc:docMk/>
            <pc:sldMk cId="524150926" sldId="276"/>
            <ac:spMk id="7" creationId="{B75EFF16-604F-F444-77B8-DBA07721C5B8}"/>
          </ac:spMkLst>
        </pc:spChg>
        <pc:picChg chg="add del mod">
          <ac:chgData name="Poppy Milne" userId="dbd09707-01bb-4d14-ba6f-59102c4d3794" providerId="ADAL" clId="{D19AB872-0A38-45B7-A92C-DA4AB9700F7B}" dt="2024-07-31T12:18:17.631" v="2769" actId="478"/>
          <ac:picMkLst>
            <pc:docMk/>
            <pc:sldMk cId="524150926" sldId="276"/>
            <ac:picMk id="5" creationId="{97236D36-3716-BD2F-982A-35E5FCBC8605}"/>
          </ac:picMkLst>
        </pc:picChg>
        <pc:picChg chg="add mod">
          <ac:chgData name="Poppy Milne" userId="dbd09707-01bb-4d14-ba6f-59102c4d3794" providerId="ADAL" clId="{D19AB872-0A38-45B7-A92C-DA4AB9700F7B}" dt="2024-07-31T12:19:13.652" v="2778" actId="1076"/>
          <ac:picMkLst>
            <pc:docMk/>
            <pc:sldMk cId="524150926" sldId="276"/>
            <ac:picMk id="9" creationId="{7B80A67E-DFBC-76F2-5AC9-06EC62CA1024}"/>
          </ac:picMkLst>
        </pc:picChg>
        <pc:picChg chg="add mod">
          <ac:chgData name="Poppy Milne" userId="dbd09707-01bb-4d14-ba6f-59102c4d3794" providerId="ADAL" clId="{D19AB872-0A38-45B7-A92C-DA4AB9700F7B}" dt="2024-07-31T12:19:18.743" v="2779" actId="1076"/>
          <ac:picMkLst>
            <pc:docMk/>
            <pc:sldMk cId="524150926" sldId="276"/>
            <ac:picMk id="1026" creationId="{0324D6CA-D6CA-8D15-0A58-7AFCDAE563EB}"/>
          </ac:picMkLst>
        </pc:picChg>
      </pc:sldChg>
      <pc:sldChg chg="addSp delSp modSp new mod">
        <pc:chgData name="Poppy Milne" userId="dbd09707-01bb-4d14-ba6f-59102c4d3794" providerId="ADAL" clId="{D19AB872-0A38-45B7-A92C-DA4AB9700F7B}" dt="2024-07-31T13:15:42.956" v="3963" actId="20577"/>
        <pc:sldMkLst>
          <pc:docMk/>
          <pc:sldMk cId="1773313349" sldId="277"/>
        </pc:sldMkLst>
        <pc:spChg chg="mod">
          <ac:chgData name="Poppy Milne" userId="dbd09707-01bb-4d14-ba6f-59102c4d3794" providerId="ADAL" clId="{D19AB872-0A38-45B7-A92C-DA4AB9700F7B}" dt="2024-07-31T13:15:38.466" v="3962" actId="20577"/>
          <ac:spMkLst>
            <pc:docMk/>
            <pc:sldMk cId="1773313349" sldId="277"/>
            <ac:spMk id="2" creationId="{6ACDEA61-CE16-574A-75AA-013B29C9E6E6}"/>
          </ac:spMkLst>
        </pc:spChg>
        <pc:spChg chg="mod">
          <ac:chgData name="Poppy Milne" userId="dbd09707-01bb-4d14-ba6f-59102c4d3794" providerId="ADAL" clId="{D19AB872-0A38-45B7-A92C-DA4AB9700F7B}" dt="2024-07-31T13:15:42.956" v="3963" actId="20577"/>
          <ac:spMkLst>
            <pc:docMk/>
            <pc:sldMk cId="1773313349" sldId="277"/>
            <ac:spMk id="3" creationId="{07E4B7DA-27E3-A893-5E0B-804D0D687964}"/>
          </ac:spMkLst>
        </pc:spChg>
        <pc:spChg chg="add del mod">
          <ac:chgData name="Poppy Milne" userId="dbd09707-01bb-4d14-ba6f-59102c4d3794" providerId="ADAL" clId="{D19AB872-0A38-45B7-A92C-DA4AB9700F7B}" dt="2024-07-31T13:14:36.082" v="3916"/>
          <ac:spMkLst>
            <pc:docMk/>
            <pc:sldMk cId="1773313349" sldId="277"/>
            <ac:spMk id="4" creationId="{F9D0585F-A5CE-4D2F-55FD-C745BFE90F8A}"/>
          </ac:spMkLst>
        </pc:spChg>
      </pc:sldChg>
      <pc:sldChg chg="addSp delSp modSp new mod ord">
        <pc:chgData name="Poppy Milne" userId="dbd09707-01bb-4d14-ba6f-59102c4d3794" providerId="ADAL" clId="{D19AB872-0A38-45B7-A92C-DA4AB9700F7B}" dt="2024-07-31T13:16:19.069" v="3985" actId="108"/>
        <pc:sldMkLst>
          <pc:docMk/>
          <pc:sldMk cId="3126708225" sldId="278"/>
        </pc:sldMkLst>
        <pc:spChg chg="mod">
          <ac:chgData name="Poppy Milne" userId="dbd09707-01bb-4d14-ba6f-59102c4d3794" providerId="ADAL" clId="{D19AB872-0A38-45B7-A92C-DA4AB9700F7B}" dt="2024-07-31T13:15:49.550" v="3968"/>
          <ac:spMkLst>
            <pc:docMk/>
            <pc:sldMk cId="3126708225" sldId="278"/>
            <ac:spMk id="2" creationId="{ED57C1DF-C840-B9E0-275D-52402CCF69D3}"/>
          </ac:spMkLst>
        </pc:spChg>
        <pc:spChg chg="mod">
          <ac:chgData name="Poppy Milne" userId="dbd09707-01bb-4d14-ba6f-59102c4d3794" providerId="ADAL" clId="{D19AB872-0A38-45B7-A92C-DA4AB9700F7B}" dt="2024-07-31T13:16:19.069" v="3985" actId="108"/>
          <ac:spMkLst>
            <pc:docMk/>
            <pc:sldMk cId="3126708225" sldId="278"/>
            <ac:spMk id="3" creationId="{E1B37913-B38B-D247-2E82-16842258801D}"/>
          </ac:spMkLst>
        </pc:spChg>
        <pc:spChg chg="add del mod">
          <ac:chgData name="Poppy Milne" userId="dbd09707-01bb-4d14-ba6f-59102c4d3794" providerId="ADAL" clId="{D19AB872-0A38-45B7-A92C-DA4AB9700F7B}" dt="2024-07-31T13:14:04.050" v="3909"/>
          <ac:spMkLst>
            <pc:docMk/>
            <pc:sldMk cId="3126708225" sldId="278"/>
            <ac:spMk id="4" creationId="{9825E413-84DD-CCE0-73DF-537C4A92B402}"/>
          </ac:spMkLst>
        </pc:spChg>
      </pc:sldChg>
      <pc:sldChg chg="addSp delSp modSp new mod ord">
        <pc:chgData name="Poppy Milne" userId="dbd09707-01bb-4d14-ba6f-59102c4d3794" providerId="ADAL" clId="{D19AB872-0A38-45B7-A92C-DA4AB9700F7B}" dt="2024-07-31T13:13:52.056" v="3905"/>
        <pc:sldMkLst>
          <pc:docMk/>
          <pc:sldMk cId="3940136033" sldId="279"/>
        </pc:sldMkLst>
        <pc:spChg chg="mod">
          <ac:chgData name="Poppy Milne" userId="dbd09707-01bb-4d14-ba6f-59102c4d3794" providerId="ADAL" clId="{D19AB872-0A38-45B7-A92C-DA4AB9700F7B}" dt="2024-07-31T13:03:49.118" v="3504" actId="20577"/>
          <ac:spMkLst>
            <pc:docMk/>
            <pc:sldMk cId="3940136033" sldId="279"/>
            <ac:spMk id="2" creationId="{2DBF84A4-877A-69AA-D27E-0967C72AEAC8}"/>
          </ac:spMkLst>
        </pc:spChg>
        <pc:spChg chg="mod">
          <ac:chgData name="Poppy Milne" userId="dbd09707-01bb-4d14-ba6f-59102c4d3794" providerId="ADAL" clId="{D19AB872-0A38-45B7-A92C-DA4AB9700F7B}" dt="2024-07-31T13:12:56.026" v="3903" actId="20577"/>
          <ac:spMkLst>
            <pc:docMk/>
            <pc:sldMk cId="3940136033" sldId="279"/>
            <ac:spMk id="3" creationId="{45407499-A3D6-08B9-2720-431EBB93E66F}"/>
          </ac:spMkLst>
        </pc:spChg>
        <pc:picChg chg="add del mod">
          <ac:chgData name="Poppy Milne" userId="dbd09707-01bb-4d14-ba6f-59102c4d3794" providerId="ADAL" clId="{D19AB872-0A38-45B7-A92C-DA4AB9700F7B}" dt="2024-07-31T13:09:52.799" v="3756" actId="478"/>
          <ac:picMkLst>
            <pc:docMk/>
            <pc:sldMk cId="3940136033" sldId="279"/>
            <ac:picMk id="5" creationId="{F2B83192-EFAD-3AF4-AC3A-0DB96B146B21}"/>
          </ac:picMkLst>
        </pc:picChg>
        <pc:picChg chg="add del mod">
          <ac:chgData name="Poppy Milne" userId="dbd09707-01bb-4d14-ba6f-59102c4d3794" providerId="ADAL" clId="{D19AB872-0A38-45B7-A92C-DA4AB9700F7B}" dt="2024-07-31T13:09:22.470" v="3755" actId="21"/>
          <ac:picMkLst>
            <pc:docMk/>
            <pc:sldMk cId="3940136033" sldId="279"/>
            <ac:picMk id="7" creationId="{650E8E59-94CD-1F19-4F0B-EE0A5563A4EA}"/>
          </ac:picMkLst>
        </pc:picChg>
        <pc:picChg chg="add mod">
          <ac:chgData name="Poppy Milne" userId="dbd09707-01bb-4d14-ba6f-59102c4d3794" providerId="ADAL" clId="{D19AB872-0A38-45B7-A92C-DA4AB9700F7B}" dt="2024-07-31T13:10:08.271" v="3760" actId="1076"/>
          <ac:picMkLst>
            <pc:docMk/>
            <pc:sldMk cId="3940136033" sldId="279"/>
            <ac:picMk id="9" creationId="{CEA17727-CF8B-81E7-FD33-C97A937C7521}"/>
          </ac:picMkLst>
        </pc:picChg>
      </pc:sldChg>
      <pc:sldChg chg="modSp new mod">
        <pc:chgData name="Poppy Milne" userId="dbd09707-01bb-4d14-ba6f-59102c4d3794" providerId="ADAL" clId="{D19AB872-0A38-45B7-A92C-DA4AB9700F7B}" dt="2024-07-31T13:16:03.883" v="3981" actId="20577"/>
        <pc:sldMkLst>
          <pc:docMk/>
          <pc:sldMk cId="2672621043" sldId="280"/>
        </pc:sldMkLst>
        <pc:spChg chg="mod">
          <ac:chgData name="Poppy Milne" userId="dbd09707-01bb-4d14-ba6f-59102c4d3794" providerId="ADAL" clId="{D19AB872-0A38-45B7-A92C-DA4AB9700F7B}" dt="2024-07-31T13:16:03.883" v="3981" actId="20577"/>
          <ac:spMkLst>
            <pc:docMk/>
            <pc:sldMk cId="2672621043" sldId="280"/>
            <ac:spMk id="2" creationId="{F52EDDA2-A92A-8125-4C81-815BE720C5E9}"/>
          </ac:spMkLst>
        </pc:spChg>
        <pc:spChg chg="mod">
          <ac:chgData name="Poppy Milne" userId="dbd09707-01bb-4d14-ba6f-59102c4d3794" providerId="ADAL" clId="{D19AB872-0A38-45B7-A92C-DA4AB9700F7B}" dt="2024-07-31T13:15:59.671" v="3969" actId="20577"/>
          <ac:spMkLst>
            <pc:docMk/>
            <pc:sldMk cId="2672621043" sldId="280"/>
            <ac:spMk id="3" creationId="{198F6543-C89B-692E-F7EA-95C9F569EAE9}"/>
          </ac:spMkLst>
        </pc:spChg>
      </pc:sldChg>
      <pc:sldChg chg="addSp delSp modSp new mod">
        <pc:chgData name="Poppy Milne" userId="dbd09707-01bb-4d14-ba6f-59102c4d3794" providerId="ADAL" clId="{D19AB872-0A38-45B7-A92C-DA4AB9700F7B}" dt="2024-07-31T13:16:33.990" v="4004" actId="20577"/>
        <pc:sldMkLst>
          <pc:docMk/>
          <pc:sldMk cId="412450426" sldId="281"/>
        </pc:sldMkLst>
        <pc:spChg chg="mod">
          <ac:chgData name="Poppy Milne" userId="dbd09707-01bb-4d14-ba6f-59102c4d3794" providerId="ADAL" clId="{D19AB872-0A38-45B7-A92C-DA4AB9700F7B}" dt="2024-07-31T13:16:24.887" v="4001" actId="20577"/>
          <ac:spMkLst>
            <pc:docMk/>
            <pc:sldMk cId="412450426" sldId="281"/>
            <ac:spMk id="2" creationId="{5B80F4D1-67EF-D13B-9A65-85CD01316556}"/>
          </ac:spMkLst>
        </pc:spChg>
        <pc:spChg chg="add del mod">
          <ac:chgData name="Poppy Milne" userId="dbd09707-01bb-4d14-ba6f-59102c4d3794" providerId="ADAL" clId="{D19AB872-0A38-45B7-A92C-DA4AB9700F7B}" dt="2024-07-31T13:16:33.990" v="4004" actId="20577"/>
          <ac:spMkLst>
            <pc:docMk/>
            <pc:sldMk cId="412450426" sldId="281"/>
            <ac:spMk id="3" creationId="{55E7DB14-25EA-D6DC-493D-A355D9282563}"/>
          </ac:spMkLst>
        </pc:spChg>
        <pc:spChg chg="add del mod">
          <ac:chgData name="Poppy Milne" userId="dbd09707-01bb-4d14-ba6f-59102c4d3794" providerId="ADAL" clId="{D19AB872-0A38-45B7-A92C-DA4AB9700F7B}" dt="2024-07-31T13:16:31.427" v="4003" actId="478"/>
          <ac:spMkLst>
            <pc:docMk/>
            <pc:sldMk cId="412450426" sldId="281"/>
            <ac:spMk id="5" creationId="{7E6394BE-5D13-5F53-E0E3-77832264CE83}"/>
          </ac:spMkLst>
        </pc:spChg>
      </pc:sldChg>
    </pc:docChg>
  </pc:docChgLst>
  <pc:docChgLst>
    <pc:chgData name="Poppy Milne" userId="dbd09707-01bb-4d14-ba6f-59102c4d3794" providerId="ADAL" clId="{ADC0A1C7-31AB-4204-B54B-C4507249E606}"/>
    <pc:docChg chg="undo custSel addSld delSld modSld">
      <pc:chgData name="Poppy Milne" userId="dbd09707-01bb-4d14-ba6f-59102c4d3794" providerId="ADAL" clId="{ADC0A1C7-31AB-4204-B54B-C4507249E606}" dt="2024-08-15T08:14:52.014" v="5409"/>
      <pc:docMkLst>
        <pc:docMk/>
      </pc:docMkLst>
      <pc:sldChg chg="modSp mod">
        <pc:chgData name="Poppy Milne" userId="dbd09707-01bb-4d14-ba6f-59102c4d3794" providerId="ADAL" clId="{ADC0A1C7-31AB-4204-B54B-C4507249E606}" dt="2024-08-01T15:16:27.265" v="10" actId="20577"/>
        <pc:sldMkLst>
          <pc:docMk/>
          <pc:sldMk cId="1975497924" sldId="256"/>
        </pc:sldMkLst>
        <pc:spChg chg="mod">
          <ac:chgData name="Poppy Milne" userId="dbd09707-01bb-4d14-ba6f-59102c4d3794" providerId="ADAL" clId="{ADC0A1C7-31AB-4204-B54B-C4507249E606}" dt="2024-08-01T15:16:27.265" v="10" actId="20577"/>
          <ac:spMkLst>
            <pc:docMk/>
            <pc:sldMk cId="1975497924" sldId="256"/>
            <ac:spMk id="6" creationId="{DA2AF87D-E3BF-4F45-8958-EB4F2EBDE6DF}"/>
          </ac:spMkLst>
        </pc:spChg>
      </pc:sldChg>
      <pc:sldChg chg="modSp mod delCm modCm">
        <pc:chgData name="Poppy Milne" userId="dbd09707-01bb-4d14-ba6f-59102c4d3794" providerId="ADAL" clId="{ADC0A1C7-31AB-4204-B54B-C4507249E606}" dt="2024-08-15T08:14:52.014" v="5409"/>
        <pc:sldMkLst>
          <pc:docMk/>
          <pc:sldMk cId="1253061249" sldId="259"/>
        </pc:sldMkLst>
        <pc:spChg chg="mod">
          <ac:chgData name="Poppy Milne" userId="dbd09707-01bb-4d14-ba6f-59102c4d3794" providerId="ADAL" clId="{ADC0A1C7-31AB-4204-B54B-C4507249E606}" dt="2024-08-15T07:59:14.185" v="5406" actId="3626"/>
          <ac:spMkLst>
            <pc:docMk/>
            <pc:sldMk cId="1253061249" sldId="259"/>
            <ac:spMk id="2" creationId="{055DAF9D-E893-4B97-A4AC-8D172B1D528B}"/>
          </ac:spMkLst>
        </pc:spChg>
        <pc:extLst>
          <p:ext xmlns:p="http://schemas.openxmlformats.org/presentationml/2006/main" uri="{D6D511B9-2390-475A-947B-AFAB55BFBCF1}">
            <pc226:cmChg xmlns:pc226="http://schemas.microsoft.com/office/powerpoint/2022/06/main/command" chg="del mod">
              <pc226:chgData name="Poppy Milne" userId="dbd09707-01bb-4d14-ba6f-59102c4d3794" providerId="ADAL" clId="{ADC0A1C7-31AB-4204-B54B-C4507249E606}" dt="2024-08-15T08:14:52.014" v="5409"/>
              <pc2:cmMkLst xmlns:pc2="http://schemas.microsoft.com/office/powerpoint/2019/9/main/command">
                <pc:docMk/>
                <pc:sldMk cId="1253061249" sldId="259"/>
                <pc2:cmMk id="{FB628C91-FADD-4AA4-8D67-627391A87C81}"/>
              </pc2:cmMkLst>
              <pc226:cmRplyChg chg="add">
                <pc226:chgData name="Poppy Milne" userId="dbd09707-01bb-4d14-ba6f-59102c4d3794" providerId="ADAL" clId="{ADC0A1C7-31AB-4204-B54B-C4507249E606}" dt="2024-08-15T08:00:13.133" v="5407"/>
                <pc2:cmRplyMkLst xmlns:pc2="http://schemas.microsoft.com/office/powerpoint/2019/9/main/command">
                  <pc:docMk/>
                  <pc:sldMk cId="1253061249" sldId="259"/>
                  <pc2:cmMk id="{FB628C91-FADD-4AA4-8D67-627391A87C81}"/>
                  <pc2:cmRplyMk id="{BA069B9B-B302-4617-A84B-524FC34C46DA}"/>
                </pc2:cmRplyMkLst>
              </pc226:cmRplyChg>
            </pc226:cmChg>
          </p:ext>
        </pc:extLst>
      </pc:sldChg>
      <pc:sldChg chg="addSp delSp modSp mod">
        <pc:chgData name="Poppy Milne" userId="dbd09707-01bb-4d14-ba6f-59102c4d3794" providerId="ADAL" clId="{ADC0A1C7-31AB-4204-B54B-C4507249E606}" dt="2024-08-14T12:48:57.041" v="5193"/>
        <pc:sldMkLst>
          <pc:docMk/>
          <pc:sldMk cId="524150926" sldId="276"/>
        </pc:sldMkLst>
        <pc:spChg chg="mod">
          <ac:chgData name="Poppy Milne" userId="dbd09707-01bb-4d14-ba6f-59102c4d3794" providerId="ADAL" clId="{ADC0A1C7-31AB-4204-B54B-C4507249E606}" dt="2024-08-14T07:43:52.037" v="181" actId="20577"/>
          <ac:spMkLst>
            <pc:docMk/>
            <pc:sldMk cId="524150926" sldId="276"/>
            <ac:spMk id="2" creationId="{9519F1DF-AEED-D783-B4C1-AF03BFEAA8FE}"/>
          </ac:spMkLst>
        </pc:spChg>
        <pc:spChg chg="del mod">
          <ac:chgData name="Poppy Milne" userId="dbd09707-01bb-4d14-ba6f-59102c4d3794" providerId="ADAL" clId="{ADC0A1C7-31AB-4204-B54B-C4507249E606}" dt="2024-08-14T12:11:51.812" v="4915" actId="12084"/>
          <ac:spMkLst>
            <pc:docMk/>
            <pc:sldMk cId="524150926" sldId="276"/>
            <ac:spMk id="3" creationId="{853D381A-3545-AA3E-3B7B-675BF4910D05}"/>
          </ac:spMkLst>
        </pc:spChg>
        <pc:spChg chg="add del mod">
          <ac:chgData name="Poppy Milne" userId="dbd09707-01bb-4d14-ba6f-59102c4d3794" providerId="ADAL" clId="{ADC0A1C7-31AB-4204-B54B-C4507249E606}" dt="2024-08-14T12:30:12.112" v="5073"/>
          <ac:spMkLst>
            <pc:docMk/>
            <pc:sldMk cId="524150926" sldId="276"/>
            <ac:spMk id="5" creationId="{EB5077D9-5F29-46E2-AF73-BD6C824C6DC1}"/>
          </ac:spMkLst>
        </pc:spChg>
        <pc:spChg chg="add del mod">
          <ac:chgData name="Poppy Milne" userId="dbd09707-01bb-4d14-ba6f-59102c4d3794" providerId="ADAL" clId="{ADC0A1C7-31AB-4204-B54B-C4507249E606}" dt="2024-08-14T12:30:12.112" v="5075"/>
          <ac:spMkLst>
            <pc:docMk/>
            <pc:sldMk cId="524150926" sldId="276"/>
            <ac:spMk id="6" creationId="{CB783EF4-8528-8A1F-D1B6-1530EE49AC52}"/>
          </ac:spMkLst>
        </pc:spChg>
        <pc:spChg chg="add del mod">
          <ac:chgData name="Poppy Milne" userId="dbd09707-01bb-4d14-ba6f-59102c4d3794" providerId="ADAL" clId="{ADC0A1C7-31AB-4204-B54B-C4507249E606}" dt="2024-08-14T12:30:12.112" v="5077"/>
          <ac:spMkLst>
            <pc:docMk/>
            <pc:sldMk cId="524150926" sldId="276"/>
            <ac:spMk id="7" creationId="{215ACD1C-4F99-B323-6088-4D4DF7AC4E0F}"/>
          </ac:spMkLst>
        </pc:spChg>
        <pc:spChg chg="add mod">
          <ac:chgData name="Poppy Milne" userId="dbd09707-01bb-4d14-ba6f-59102c4d3794" providerId="ADAL" clId="{ADC0A1C7-31AB-4204-B54B-C4507249E606}" dt="2024-08-14T12:20:24.800" v="4983" actId="11529"/>
          <ac:spMkLst>
            <pc:docMk/>
            <pc:sldMk cId="524150926" sldId="276"/>
            <ac:spMk id="8" creationId="{F2393D88-272D-D662-8262-0CC43FB03884}"/>
          </ac:spMkLst>
        </pc:spChg>
        <pc:spChg chg="add mod">
          <ac:chgData name="Poppy Milne" userId="dbd09707-01bb-4d14-ba6f-59102c4d3794" providerId="ADAL" clId="{ADC0A1C7-31AB-4204-B54B-C4507249E606}" dt="2024-08-14T12:20:56.578" v="4985" actId="11529"/>
          <ac:spMkLst>
            <pc:docMk/>
            <pc:sldMk cId="524150926" sldId="276"/>
            <ac:spMk id="10" creationId="{956AF25A-F06D-EB72-BE62-FE7C1DAA3243}"/>
          </ac:spMkLst>
        </pc:spChg>
        <pc:graphicFrameChg chg="add mod modGraphic">
          <ac:chgData name="Poppy Milne" userId="dbd09707-01bb-4d14-ba6f-59102c4d3794" providerId="ADAL" clId="{ADC0A1C7-31AB-4204-B54B-C4507249E606}" dt="2024-08-14T12:48:57.041" v="5193"/>
          <ac:graphicFrameMkLst>
            <pc:docMk/>
            <pc:sldMk cId="524150926" sldId="276"/>
            <ac:graphicFrameMk id="4" creationId="{0BB63609-8261-0BD6-F38E-290D28E0EDC9}"/>
          </ac:graphicFrameMkLst>
        </pc:graphicFrameChg>
        <pc:picChg chg="del mod">
          <ac:chgData name="Poppy Milne" userId="dbd09707-01bb-4d14-ba6f-59102c4d3794" providerId="ADAL" clId="{ADC0A1C7-31AB-4204-B54B-C4507249E606}" dt="2024-08-14T12:45:55.712" v="5191" actId="478"/>
          <ac:picMkLst>
            <pc:docMk/>
            <pc:sldMk cId="524150926" sldId="276"/>
            <ac:picMk id="9" creationId="{7B80A67E-DFBC-76F2-5AC9-06EC62CA1024}"/>
          </ac:picMkLst>
        </pc:picChg>
        <pc:picChg chg="del mod">
          <ac:chgData name="Poppy Milne" userId="dbd09707-01bb-4d14-ba6f-59102c4d3794" providerId="ADAL" clId="{ADC0A1C7-31AB-4204-B54B-C4507249E606}" dt="2024-08-14T12:34:01.092" v="5100" actId="478"/>
          <ac:picMkLst>
            <pc:docMk/>
            <pc:sldMk cId="524150926" sldId="276"/>
            <ac:picMk id="1026" creationId="{0324D6CA-D6CA-8D15-0A58-7AFCDAE563EB}"/>
          </ac:picMkLst>
        </pc:picChg>
      </pc:sldChg>
      <pc:sldChg chg="del mod modShow">
        <pc:chgData name="Poppy Milne" userId="dbd09707-01bb-4d14-ba6f-59102c4d3794" providerId="ADAL" clId="{ADC0A1C7-31AB-4204-B54B-C4507249E606}" dt="2024-08-14T10:14:57.152" v="2470" actId="2696"/>
        <pc:sldMkLst>
          <pc:docMk/>
          <pc:sldMk cId="1773313349" sldId="277"/>
        </pc:sldMkLst>
      </pc:sldChg>
      <pc:sldChg chg="modSp del mod modShow">
        <pc:chgData name="Poppy Milne" userId="dbd09707-01bb-4d14-ba6f-59102c4d3794" providerId="ADAL" clId="{ADC0A1C7-31AB-4204-B54B-C4507249E606}" dt="2024-08-14T10:14:57.152" v="2470" actId="2696"/>
        <pc:sldMkLst>
          <pc:docMk/>
          <pc:sldMk cId="3126708225" sldId="278"/>
        </pc:sldMkLst>
        <pc:spChg chg="mod">
          <ac:chgData name="Poppy Milne" userId="dbd09707-01bb-4d14-ba6f-59102c4d3794" providerId="ADAL" clId="{ADC0A1C7-31AB-4204-B54B-C4507249E606}" dt="2024-08-01T15:17:57.417" v="11" actId="20577"/>
          <ac:spMkLst>
            <pc:docMk/>
            <pc:sldMk cId="3126708225" sldId="278"/>
            <ac:spMk id="3" creationId="{E1B37913-B38B-D247-2E82-16842258801D}"/>
          </ac:spMkLst>
        </pc:spChg>
      </pc:sldChg>
      <pc:sldChg chg="addSp delSp modSp mod">
        <pc:chgData name="Poppy Milne" userId="dbd09707-01bb-4d14-ba6f-59102c4d3794" providerId="ADAL" clId="{ADC0A1C7-31AB-4204-B54B-C4507249E606}" dt="2024-08-14T13:09:00.114" v="5273" actId="20577"/>
        <pc:sldMkLst>
          <pc:docMk/>
          <pc:sldMk cId="3940136033" sldId="279"/>
        </pc:sldMkLst>
        <pc:spChg chg="mod">
          <ac:chgData name="Poppy Milne" userId="dbd09707-01bb-4d14-ba6f-59102c4d3794" providerId="ADAL" clId="{ADC0A1C7-31AB-4204-B54B-C4507249E606}" dt="2024-08-01T15:23:42.862" v="145" actId="20577"/>
          <ac:spMkLst>
            <pc:docMk/>
            <pc:sldMk cId="3940136033" sldId="279"/>
            <ac:spMk id="2" creationId="{2DBF84A4-877A-69AA-D27E-0967C72AEAC8}"/>
          </ac:spMkLst>
        </pc:spChg>
        <pc:spChg chg="mod">
          <ac:chgData name="Poppy Milne" userId="dbd09707-01bb-4d14-ba6f-59102c4d3794" providerId="ADAL" clId="{ADC0A1C7-31AB-4204-B54B-C4507249E606}" dt="2024-08-14T13:09:00.114" v="5273" actId="20577"/>
          <ac:spMkLst>
            <pc:docMk/>
            <pc:sldMk cId="3940136033" sldId="279"/>
            <ac:spMk id="3" creationId="{45407499-A3D6-08B9-2720-431EBB93E66F}"/>
          </ac:spMkLst>
        </pc:spChg>
        <pc:picChg chg="add mod">
          <ac:chgData name="Poppy Milne" userId="dbd09707-01bb-4d14-ba6f-59102c4d3794" providerId="ADAL" clId="{ADC0A1C7-31AB-4204-B54B-C4507249E606}" dt="2024-08-01T15:23:39.800" v="144" actId="1076"/>
          <ac:picMkLst>
            <pc:docMk/>
            <pc:sldMk cId="3940136033" sldId="279"/>
            <ac:picMk id="5" creationId="{65AC4565-2148-276D-0EF0-8D15D6406C15}"/>
          </ac:picMkLst>
        </pc:picChg>
        <pc:picChg chg="del mod">
          <ac:chgData name="Poppy Milne" userId="dbd09707-01bb-4d14-ba6f-59102c4d3794" providerId="ADAL" clId="{ADC0A1C7-31AB-4204-B54B-C4507249E606}" dt="2024-08-01T15:22:57.615" v="135" actId="478"/>
          <ac:picMkLst>
            <pc:docMk/>
            <pc:sldMk cId="3940136033" sldId="279"/>
            <ac:picMk id="9" creationId="{CEA17727-CF8B-81E7-FD33-C97A937C7521}"/>
          </ac:picMkLst>
        </pc:picChg>
      </pc:sldChg>
      <pc:sldChg chg="del mod modShow">
        <pc:chgData name="Poppy Milne" userId="dbd09707-01bb-4d14-ba6f-59102c4d3794" providerId="ADAL" clId="{ADC0A1C7-31AB-4204-B54B-C4507249E606}" dt="2024-08-14T10:14:57.152" v="2470" actId="2696"/>
        <pc:sldMkLst>
          <pc:docMk/>
          <pc:sldMk cId="2672621043" sldId="280"/>
        </pc:sldMkLst>
      </pc:sldChg>
      <pc:sldChg chg="del mod modShow">
        <pc:chgData name="Poppy Milne" userId="dbd09707-01bb-4d14-ba6f-59102c4d3794" providerId="ADAL" clId="{ADC0A1C7-31AB-4204-B54B-C4507249E606}" dt="2024-08-14T10:14:57.152" v="2470" actId="2696"/>
        <pc:sldMkLst>
          <pc:docMk/>
          <pc:sldMk cId="412450426" sldId="281"/>
        </pc:sldMkLst>
      </pc:sldChg>
      <pc:sldChg chg="addSp delSp modSp mod">
        <pc:chgData name="Poppy Milne" userId="dbd09707-01bb-4d14-ba6f-59102c4d3794" providerId="ADAL" clId="{ADC0A1C7-31AB-4204-B54B-C4507249E606}" dt="2024-08-14T13:30:31.739" v="5281" actId="1076"/>
        <pc:sldMkLst>
          <pc:docMk/>
          <pc:sldMk cId="4125108890" sldId="282"/>
        </pc:sldMkLst>
        <pc:spChg chg="mod">
          <ac:chgData name="Poppy Milne" userId="dbd09707-01bb-4d14-ba6f-59102c4d3794" providerId="ADAL" clId="{ADC0A1C7-31AB-4204-B54B-C4507249E606}" dt="2024-08-14T11:59:33.417" v="4763" actId="20577"/>
          <ac:spMkLst>
            <pc:docMk/>
            <pc:sldMk cId="4125108890" sldId="282"/>
            <ac:spMk id="2" creationId="{810D2B19-16E5-CA42-9E6D-06915BAB94F0}"/>
          </ac:spMkLst>
        </pc:spChg>
        <pc:spChg chg="add del mod">
          <ac:chgData name="Poppy Milne" userId="dbd09707-01bb-4d14-ba6f-59102c4d3794" providerId="ADAL" clId="{ADC0A1C7-31AB-4204-B54B-C4507249E606}" dt="2024-08-14T13:10:03.746" v="5277" actId="2711"/>
          <ac:spMkLst>
            <pc:docMk/>
            <pc:sldMk cId="4125108890" sldId="282"/>
            <ac:spMk id="3" creationId="{AFE4B327-5B7A-18AD-C2A2-8D29B8E6BA14}"/>
          </ac:spMkLst>
        </pc:spChg>
        <pc:spChg chg="add mod">
          <ac:chgData name="Poppy Milne" userId="dbd09707-01bb-4d14-ba6f-59102c4d3794" providerId="ADAL" clId="{ADC0A1C7-31AB-4204-B54B-C4507249E606}" dt="2024-08-14T10:41:31.663" v="2879" actId="21"/>
          <ac:spMkLst>
            <pc:docMk/>
            <pc:sldMk cId="4125108890" sldId="282"/>
            <ac:spMk id="4" creationId="{17BFCA20-1C1E-A1A2-55E6-8B5DBA79DC9A}"/>
          </ac:spMkLst>
        </pc:spChg>
        <pc:picChg chg="add mod">
          <ac:chgData name="Poppy Milne" userId="dbd09707-01bb-4d14-ba6f-59102c4d3794" providerId="ADAL" clId="{ADC0A1C7-31AB-4204-B54B-C4507249E606}" dt="2024-08-14T13:30:31.739" v="5281" actId="1076"/>
          <ac:picMkLst>
            <pc:docMk/>
            <pc:sldMk cId="4125108890" sldId="282"/>
            <ac:picMk id="5" creationId="{F08509C8-0115-8EC1-5B4F-6E3DA6F5D75E}"/>
          </ac:picMkLst>
        </pc:picChg>
        <pc:picChg chg="add del mod">
          <ac:chgData name="Poppy Milne" userId="dbd09707-01bb-4d14-ba6f-59102c4d3794" providerId="ADAL" clId="{ADC0A1C7-31AB-4204-B54B-C4507249E606}" dt="2024-08-14T10:41:38.460" v="2882" actId="21"/>
          <ac:picMkLst>
            <pc:docMk/>
            <pc:sldMk cId="4125108890" sldId="282"/>
            <ac:picMk id="1026" creationId="{F08509C8-0115-8EC1-5B4F-6E3DA6F5D75E}"/>
          </ac:picMkLst>
        </pc:picChg>
      </pc:sldChg>
      <pc:sldChg chg="addSp delSp modSp new mod modShow">
        <pc:chgData name="Poppy Milne" userId="dbd09707-01bb-4d14-ba6f-59102c4d3794" providerId="ADAL" clId="{ADC0A1C7-31AB-4204-B54B-C4507249E606}" dt="2024-08-14T12:53:03.221" v="5194" actId="729"/>
        <pc:sldMkLst>
          <pc:docMk/>
          <pc:sldMk cId="1197498648" sldId="285"/>
        </pc:sldMkLst>
        <pc:spChg chg="add del mod">
          <ac:chgData name="Poppy Milne" userId="dbd09707-01bb-4d14-ba6f-59102c4d3794" providerId="ADAL" clId="{ADC0A1C7-31AB-4204-B54B-C4507249E606}" dt="2024-08-14T12:37:24.423" v="5117" actId="21"/>
          <ac:spMkLst>
            <pc:docMk/>
            <pc:sldMk cId="1197498648" sldId="285"/>
            <ac:spMk id="3" creationId="{479F6A54-3F08-1CD4-7FBF-67EB8D2CFC6F}"/>
          </ac:spMkLst>
        </pc:spChg>
        <pc:graphicFrameChg chg="add mod">
          <ac:chgData name="Poppy Milne" userId="dbd09707-01bb-4d14-ba6f-59102c4d3794" providerId="ADAL" clId="{ADC0A1C7-31AB-4204-B54B-C4507249E606}" dt="2024-08-14T11:53:11.303" v="4711" actId="12084"/>
          <ac:graphicFrameMkLst>
            <pc:docMk/>
            <pc:sldMk cId="1197498648" sldId="285"/>
            <ac:graphicFrameMk id="4" creationId="{ADB38FEC-4D69-575C-F5BD-158E151E71E2}"/>
          </ac:graphicFrameMkLst>
        </pc:graphicFrameChg>
        <pc:graphicFrameChg chg="add mod">
          <ac:chgData name="Poppy Milne" userId="dbd09707-01bb-4d14-ba6f-59102c4d3794" providerId="ADAL" clId="{ADC0A1C7-31AB-4204-B54B-C4507249E606}" dt="2024-08-14T11:53:36.227" v="4713" actId="12084"/>
          <ac:graphicFrameMkLst>
            <pc:docMk/>
            <pc:sldMk cId="1197498648" sldId="285"/>
            <ac:graphicFrameMk id="5" creationId="{472F4744-B1FE-A6BE-6CDF-539491A0C2E6}"/>
          </ac:graphicFrameMkLst>
        </pc:graphicFrameChg>
        <pc:graphicFrameChg chg="add mod">
          <ac:chgData name="Poppy Milne" userId="dbd09707-01bb-4d14-ba6f-59102c4d3794" providerId="ADAL" clId="{ADC0A1C7-31AB-4204-B54B-C4507249E606}" dt="2024-08-14T11:54:25.293" v="4726" actId="20577"/>
          <ac:graphicFrameMkLst>
            <pc:docMk/>
            <pc:sldMk cId="1197498648" sldId="285"/>
            <ac:graphicFrameMk id="6" creationId="{92A96536-7057-631A-1211-0878C566CDB0}"/>
          </ac:graphicFrameMkLst>
        </pc:graphicFrameChg>
      </pc:sldChg>
      <pc:sldChg chg="modSp mod">
        <pc:chgData name="Poppy Milne" userId="dbd09707-01bb-4d14-ba6f-59102c4d3794" providerId="ADAL" clId="{ADC0A1C7-31AB-4204-B54B-C4507249E606}" dt="2024-08-14T14:32:58.226" v="5405" actId="20577"/>
        <pc:sldMkLst>
          <pc:docMk/>
          <pc:sldMk cId="4098558770" sldId="288"/>
        </pc:sldMkLst>
        <pc:spChg chg="mod">
          <ac:chgData name="Poppy Milne" userId="dbd09707-01bb-4d14-ba6f-59102c4d3794" providerId="ADAL" clId="{ADC0A1C7-31AB-4204-B54B-C4507249E606}" dt="2024-08-14T14:32:58.226" v="5405" actId="20577"/>
          <ac:spMkLst>
            <pc:docMk/>
            <pc:sldMk cId="4098558770" sldId="288"/>
            <ac:spMk id="3" creationId="{F323D8E0-F3E6-4DB5-DCB9-F20BF7BDDCFA}"/>
          </ac:spMkLst>
        </pc:spChg>
        <pc:picChg chg="mod">
          <ac:chgData name="Poppy Milne" userId="dbd09707-01bb-4d14-ba6f-59102c4d3794" providerId="ADAL" clId="{ADC0A1C7-31AB-4204-B54B-C4507249E606}" dt="2024-08-14T14:13:55.868" v="5358" actId="14100"/>
          <ac:picMkLst>
            <pc:docMk/>
            <pc:sldMk cId="4098558770" sldId="288"/>
            <ac:picMk id="4" creationId="{4400CAC8-556D-04EA-29E2-CF2712DBBE8F}"/>
          </ac:picMkLst>
        </pc:picChg>
      </pc:sldChg>
      <pc:sldChg chg="addSp delSp modSp new del mod">
        <pc:chgData name="Poppy Milne" userId="dbd09707-01bb-4d14-ba6f-59102c4d3794" providerId="ADAL" clId="{ADC0A1C7-31AB-4204-B54B-C4507249E606}" dt="2024-08-14T12:54:19.356" v="5200" actId="2696"/>
        <pc:sldMkLst>
          <pc:docMk/>
          <pc:sldMk cId="751269767" sldId="289"/>
        </pc:sldMkLst>
        <pc:spChg chg="mod">
          <ac:chgData name="Poppy Milne" userId="dbd09707-01bb-4d14-ba6f-59102c4d3794" providerId="ADAL" clId="{ADC0A1C7-31AB-4204-B54B-C4507249E606}" dt="2024-08-14T12:00:57.471" v="4764" actId="20577"/>
          <ac:spMkLst>
            <pc:docMk/>
            <pc:sldMk cId="751269767" sldId="289"/>
            <ac:spMk id="2" creationId="{B07B23F5-89FA-BB58-AE2C-1A2CAFF8F672}"/>
          </ac:spMkLst>
        </pc:spChg>
        <pc:spChg chg="mod">
          <ac:chgData name="Poppy Milne" userId="dbd09707-01bb-4d14-ba6f-59102c4d3794" providerId="ADAL" clId="{ADC0A1C7-31AB-4204-B54B-C4507249E606}" dt="2024-08-14T12:01:41.191" v="4767" actId="14100"/>
          <ac:spMkLst>
            <pc:docMk/>
            <pc:sldMk cId="751269767" sldId="289"/>
            <ac:spMk id="3" creationId="{8657AB88-8771-7E1A-AACF-424A54DE485C}"/>
          </ac:spMkLst>
        </pc:spChg>
        <pc:picChg chg="add del mod">
          <ac:chgData name="Poppy Milne" userId="dbd09707-01bb-4d14-ba6f-59102c4d3794" providerId="ADAL" clId="{ADC0A1C7-31AB-4204-B54B-C4507249E606}" dt="2024-08-14T12:54:17.054" v="5199" actId="21"/>
          <ac:picMkLst>
            <pc:docMk/>
            <pc:sldMk cId="751269767" sldId="289"/>
            <ac:picMk id="2050" creationId="{A700B265-800B-3207-7464-3DEDB2B5D7A3}"/>
          </ac:picMkLst>
        </pc:picChg>
      </pc:sldChg>
      <pc:sldChg chg="addSp delSp modSp add mod">
        <pc:chgData name="Poppy Milne" userId="dbd09707-01bb-4d14-ba6f-59102c4d3794" providerId="ADAL" clId="{ADC0A1C7-31AB-4204-B54B-C4507249E606}" dt="2024-08-14T12:45:46.608" v="5190"/>
        <pc:sldMkLst>
          <pc:docMk/>
          <pc:sldMk cId="2588825070" sldId="290"/>
        </pc:sldMkLst>
        <pc:spChg chg="add mod">
          <ac:chgData name="Poppy Milne" userId="dbd09707-01bb-4d14-ba6f-59102c4d3794" providerId="ADAL" clId="{ADC0A1C7-31AB-4204-B54B-C4507249E606}" dt="2024-08-14T12:40:29.660" v="5134" actId="11529"/>
          <ac:spMkLst>
            <pc:docMk/>
            <pc:sldMk cId="2588825070" sldId="290"/>
            <ac:spMk id="3" creationId="{E6C9C339-2AE5-C46B-CDAA-BD8199047BC3}"/>
          </ac:spMkLst>
        </pc:spChg>
        <pc:graphicFrameChg chg="mod modGraphic">
          <ac:chgData name="Poppy Milne" userId="dbd09707-01bb-4d14-ba6f-59102c4d3794" providerId="ADAL" clId="{ADC0A1C7-31AB-4204-B54B-C4507249E606}" dt="2024-08-14T12:45:46.608" v="5190"/>
          <ac:graphicFrameMkLst>
            <pc:docMk/>
            <pc:sldMk cId="2588825070" sldId="290"/>
            <ac:graphicFrameMk id="4" creationId="{0BB63609-8261-0BD6-F38E-290D28E0EDC9}"/>
          </ac:graphicFrameMkLst>
        </pc:graphicFrameChg>
        <pc:picChg chg="del">
          <ac:chgData name="Poppy Milne" userId="dbd09707-01bb-4d14-ba6f-59102c4d3794" providerId="ADAL" clId="{ADC0A1C7-31AB-4204-B54B-C4507249E606}" dt="2024-08-14T12:37:30.020" v="5118" actId="478"/>
          <ac:picMkLst>
            <pc:docMk/>
            <pc:sldMk cId="2588825070" sldId="290"/>
            <ac:picMk id="9" creationId="{7B80A67E-DFBC-76F2-5AC9-06EC62CA1024}"/>
          </ac:picMkLst>
        </pc:picChg>
      </pc:sldChg>
      <pc:sldChg chg="addSp modSp new mod">
        <pc:chgData name="Poppy Milne" userId="dbd09707-01bb-4d14-ba6f-59102c4d3794" providerId="ADAL" clId="{ADC0A1C7-31AB-4204-B54B-C4507249E606}" dt="2024-08-14T13:10:39.880" v="5280" actId="14100"/>
        <pc:sldMkLst>
          <pc:docMk/>
          <pc:sldMk cId="1588630957" sldId="291"/>
        </pc:sldMkLst>
        <pc:spChg chg="mod">
          <ac:chgData name="Poppy Milne" userId="dbd09707-01bb-4d14-ba6f-59102c4d3794" providerId="ADAL" clId="{ADC0A1C7-31AB-4204-B54B-C4507249E606}" dt="2024-08-14T13:10:39.880" v="5280" actId="14100"/>
          <ac:spMkLst>
            <pc:docMk/>
            <pc:sldMk cId="1588630957" sldId="291"/>
            <ac:spMk id="3" creationId="{AF0613A4-8430-D74C-1F52-3F6175925FD5}"/>
          </ac:spMkLst>
        </pc:spChg>
        <pc:picChg chg="add mod">
          <ac:chgData name="Poppy Milne" userId="dbd09707-01bb-4d14-ba6f-59102c4d3794" providerId="ADAL" clId="{ADC0A1C7-31AB-4204-B54B-C4507249E606}" dt="2024-08-14T13:06:40.371" v="5270" actId="1076"/>
          <ac:picMkLst>
            <pc:docMk/>
            <pc:sldMk cId="1588630957" sldId="291"/>
            <ac:picMk id="2050" creationId="{A700B265-800B-3207-7464-3DEDB2B5D7A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3974D9-E187-4A90-AA38-1EB8C4FDC41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A08618D-878D-4B25-AA06-16F981E529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11B52C-F674-46EE-9C4A-B9C2618FDEE4}" type="datetimeFigureOut">
              <a:rPr lang="en-GB" smtClean="0"/>
              <a:t>19/08/2024</a:t>
            </a:fld>
            <a:endParaRPr lang="en-GB"/>
          </a:p>
        </p:txBody>
      </p:sp>
      <p:sp>
        <p:nvSpPr>
          <p:cNvPr id="4" name="Footer Placeholder 3">
            <a:extLst>
              <a:ext uri="{FF2B5EF4-FFF2-40B4-BE49-F238E27FC236}">
                <a16:creationId xmlns:a16="http://schemas.microsoft.com/office/drawing/2014/main" id="{BF25A8E4-D1EE-49FA-BA7A-6D97CEE128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53D5D0-E226-48B2-BB50-6B9A09F414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B1DF2D-C1EA-4A3C-B618-9538FEE400FF}" type="slidenum">
              <a:rPr lang="en-GB" smtClean="0"/>
              <a:t>‹#›</a:t>
            </a:fld>
            <a:endParaRPr lang="en-GB"/>
          </a:p>
        </p:txBody>
      </p:sp>
    </p:spTree>
    <p:extLst>
      <p:ext uri="{BB962C8B-B14F-4D97-AF65-F5344CB8AC3E}">
        <p14:creationId xmlns:p14="http://schemas.microsoft.com/office/powerpoint/2010/main" val="292523472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42B0A302-F02B-4EBB-89B0-02641AC62D3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AB73B5AC-1367-4B16-9C64-A08E1C5D7A4D}"/>
              </a:ext>
            </a:extLst>
          </p:cNvPr>
          <p:cNvSpPr>
            <a:spLocks noGrp="1"/>
          </p:cNvSpPr>
          <p:nvPr>
            <p:ph type="ctrTitle"/>
          </p:nvPr>
        </p:nvSpPr>
        <p:spPr>
          <a:xfrm>
            <a:off x="1903562" y="2182483"/>
            <a:ext cx="9144000" cy="1327480"/>
          </a:xfrm>
          <a:prstGeom prst="rect">
            <a:avLst/>
          </a:prstGeom>
        </p:spPr>
        <p:txBody>
          <a:bodyPr rIns="0" anchor="b">
            <a:normAutofit/>
          </a:bodyPr>
          <a:lstStyle>
            <a:lvl1pPr algn="r">
              <a:defRPr sz="3000" b="1" cap="all" baseline="0">
                <a:solidFill>
                  <a:schemeClr val="bg1"/>
                </a:solidFill>
                <a:latin typeface="Lucida Sans" panose="020B0602030504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A38A14F-AF58-4A09-9407-DA7288463977}"/>
              </a:ext>
            </a:extLst>
          </p:cNvPr>
          <p:cNvSpPr>
            <a:spLocks noGrp="1"/>
          </p:cNvSpPr>
          <p:nvPr>
            <p:ph type="subTitle" idx="1"/>
          </p:nvPr>
        </p:nvSpPr>
        <p:spPr>
          <a:xfrm>
            <a:off x="1903562" y="3602038"/>
            <a:ext cx="9144000" cy="573147"/>
          </a:xfrm>
          <a:prstGeom prst="rect">
            <a:avLst/>
          </a:prstGeom>
        </p:spPr>
        <p:txBody>
          <a:bodyPr rIns="0">
            <a:normAutofit/>
          </a:bodyPr>
          <a:lstStyle>
            <a:lvl1pPr marL="0" indent="0" algn="r">
              <a:buNone/>
              <a:defRPr sz="2000" cap="all" baseline="0">
                <a:solidFill>
                  <a:srgbClr val="244B5A"/>
                </a:solidFill>
                <a:latin typeface="Lucida Sans" panose="020B0602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9693B0BB-E054-4B21-9BE2-E1A18CB2F513}"/>
              </a:ext>
            </a:extLst>
          </p:cNvPr>
          <p:cNvSpPr>
            <a:spLocks noGrp="1"/>
          </p:cNvSpPr>
          <p:nvPr>
            <p:ph type="body" sz="quarter" idx="10" hasCustomPrompt="1"/>
          </p:nvPr>
        </p:nvSpPr>
        <p:spPr>
          <a:xfrm>
            <a:off x="1903413" y="4365625"/>
            <a:ext cx="9144000" cy="784225"/>
          </a:xfrm>
        </p:spPr>
        <p:txBody>
          <a:bodyPr rIns="0">
            <a:noAutofit/>
          </a:bodyPr>
          <a:lstStyle>
            <a:lvl1pPr marL="0" indent="0" algn="r">
              <a:buNone/>
              <a:defRPr sz="1600">
                <a:solidFill>
                  <a:schemeClr val="bg1"/>
                </a:solidFill>
                <a:latin typeface="Lucida Sans" panose="020B0602030504020204" pitchFamily="34" charset="0"/>
              </a:defRPr>
            </a:lvl1pPr>
            <a:lvl2pPr algn="r">
              <a:defRPr sz="1600">
                <a:latin typeface="Lucida Sans" panose="020B0602030504020204" pitchFamily="34" charset="0"/>
              </a:defRPr>
            </a:lvl2pPr>
            <a:lvl3pPr algn="r">
              <a:defRPr sz="1600">
                <a:latin typeface="Lucida Sans" panose="020B0602030504020204" pitchFamily="34" charset="0"/>
              </a:defRPr>
            </a:lvl3pPr>
            <a:lvl4pPr algn="r">
              <a:defRPr sz="1600">
                <a:latin typeface="Lucida Sans" panose="020B0602030504020204" pitchFamily="34" charset="0"/>
              </a:defRPr>
            </a:lvl4pPr>
            <a:lvl5pPr algn="r">
              <a:defRPr sz="1600">
                <a:latin typeface="Lucida Sans" panose="020B0602030504020204" pitchFamily="34" charset="0"/>
              </a:defRPr>
            </a:lvl5pPr>
          </a:lstStyle>
          <a:p>
            <a:pPr lvl="0"/>
            <a:r>
              <a:rPr lang="en-US"/>
              <a:t>Click to edit date format [MONTH YEAR]</a:t>
            </a:r>
            <a:endParaRPr lang="en-GB"/>
          </a:p>
        </p:txBody>
      </p:sp>
      <p:sp>
        <p:nvSpPr>
          <p:cNvPr id="4" name="Rectangle 3">
            <a:extLst>
              <a:ext uri="{FF2B5EF4-FFF2-40B4-BE49-F238E27FC236}">
                <a16:creationId xmlns:a16="http://schemas.microsoft.com/office/drawing/2014/main" id="{F6392D8E-0380-4685-B474-1117A59AACC2}"/>
              </a:ext>
            </a:extLst>
          </p:cNvPr>
          <p:cNvSpPr/>
          <p:nvPr userDrawn="1"/>
        </p:nvSpPr>
        <p:spPr>
          <a:xfrm>
            <a:off x="3000375" y="6305550"/>
            <a:ext cx="6124575" cy="133350"/>
          </a:xfrm>
          <a:prstGeom prst="rect">
            <a:avLst/>
          </a:prstGeom>
          <a:solidFill>
            <a:srgbClr val="008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3306023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948412F-E24C-40FF-AE41-D7813E80170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2" name="Rectangle 1">
            <a:extLst>
              <a:ext uri="{FF2B5EF4-FFF2-40B4-BE49-F238E27FC236}">
                <a16:creationId xmlns:a16="http://schemas.microsoft.com/office/drawing/2014/main" id="{E2B469BF-7900-413E-B0C1-D8F0EA9E5686}"/>
              </a:ext>
            </a:extLst>
          </p:cNvPr>
          <p:cNvSpPr/>
          <p:nvPr userDrawn="1"/>
        </p:nvSpPr>
        <p:spPr>
          <a:xfrm>
            <a:off x="2962275" y="6181725"/>
            <a:ext cx="6343650" cy="323850"/>
          </a:xfrm>
          <a:prstGeom prst="rect">
            <a:avLst/>
          </a:prstGeom>
          <a:solidFill>
            <a:srgbClr val="24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244B5A"/>
                </a:solidFill>
              </a:ln>
            </a:endParaRPr>
          </a:p>
        </p:txBody>
      </p:sp>
    </p:spTree>
    <p:extLst>
      <p:ext uri="{BB962C8B-B14F-4D97-AF65-F5344CB8AC3E}">
        <p14:creationId xmlns:p14="http://schemas.microsoft.com/office/powerpoint/2010/main" val="3864716724"/>
      </p:ext>
    </p:extLst>
  </p:cSld>
  <p:clrMapOvr>
    <a:masterClrMapping/>
  </p:clrMapOvr>
  <p:extLst>
    <p:ext uri="{DCECCB84-F9BA-43D5-87BE-67443E8EF086}">
      <p15:sldGuideLst xmlns:p15="http://schemas.microsoft.com/office/powerpoint/2012/main">
        <p15:guide id="1" orient="horz" pos="1092"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CONNECTOR WHITE LAYOUT">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B9D21778-CF3D-48DF-84FD-3E962F995E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62964"/>
            <a:ext cx="12192000" cy="6195036"/>
          </a:xfrm>
          <a:prstGeom prst="rect">
            <a:avLst/>
          </a:prstGeom>
        </p:spPr>
      </p:pic>
      <p:sp>
        <p:nvSpPr>
          <p:cNvPr id="10" name="Text Placeholder 9">
            <a:extLst>
              <a:ext uri="{FF2B5EF4-FFF2-40B4-BE49-F238E27FC236}">
                <a16:creationId xmlns:a16="http://schemas.microsoft.com/office/drawing/2014/main" id="{AB8CEAAF-E7E7-4958-AEE7-7060D2ADF6E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2" name="Text Placeholder 11">
            <a:extLst>
              <a:ext uri="{FF2B5EF4-FFF2-40B4-BE49-F238E27FC236}">
                <a16:creationId xmlns:a16="http://schemas.microsoft.com/office/drawing/2014/main" id="{95C46A67-F267-44C3-8779-96BF5B27E089}"/>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
        <p:nvSpPr>
          <p:cNvPr id="2" name="Rectangle 1">
            <a:extLst>
              <a:ext uri="{FF2B5EF4-FFF2-40B4-BE49-F238E27FC236}">
                <a16:creationId xmlns:a16="http://schemas.microsoft.com/office/drawing/2014/main" id="{719334D6-384C-4505-AFA8-50D26EFAF8EB}"/>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7742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
        <p:nvSpPr>
          <p:cNvPr id="5" name="Rectangle 4">
            <a:extLst>
              <a:ext uri="{FF2B5EF4-FFF2-40B4-BE49-F238E27FC236}">
                <a16:creationId xmlns:a16="http://schemas.microsoft.com/office/drawing/2014/main" id="{E448CB4C-5DF9-4456-8C4A-F4E0A368604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8843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581150" y="0"/>
            <a:ext cx="1060848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
        <p:nvSpPr>
          <p:cNvPr id="5" name="Rectangle 4">
            <a:extLst>
              <a:ext uri="{FF2B5EF4-FFF2-40B4-BE49-F238E27FC236}">
                <a16:creationId xmlns:a16="http://schemas.microsoft.com/office/drawing/2014/main" id="{3DE9951E-80E6-462F-B11C-D04DDEB0E6C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799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 LAYOUT">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F2563A4E-AD13-4FE5-98E5-5061F35C48C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12" name="Text Placeholder 9">
            <a:extLst>
              <a:ext uri="{FF2B5EF4-FFF2-40B4-BE49-F238E27FC236}">
                <a16:creationId xmlns:a16="http://schemas.microsoft.com/office/drawing/2014/main" id="{B8AC8348-146C-4E05-A953-C734E3A3A84A}"/>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chemeClr val="bg1"/>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3" name="Text Placeholder 11">
            <a:extLst>
              <a:ext uri="{FF2B5EF4-FFF2-40B4-BE49-F238E27FC236}">
                <a16:creationId xmlns:a16="http://schemas.microsoft.com/office/drawing/2014/main" id="{1569410B-FB63-49C1-A516-DC6349A9EB86}"/>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Tree>
    <p:extLst>
      <p:ext uri="{BB962C8B-B14F-4D97-AF65-F5344CB8AC3E}">
        <p14:creationId xmlns:p14="http://schemas.microsoft.com/office/powerpoint/2010/main" val="499701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9" name="Picture 8" descr="A picture containing text, electronics&#10;&#10;Description automatically generated">
            <a:extLst>
              <a:ext uri="{FF2B5EF4-FFF2-40B4-BE49-F238E27FC236}">
                <a16:creationId xmlns:a16="http://schemas.microsoft.com/office/drawing/2014/main" id="{3A0A2163-A242-441C-B8C3-BDB1DD49855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3" name="Rectangle 2">
            <a:extLst>
              <a:ext uri="{FF2B5EF4-FFF2-40B4-BE49-F238E27FC236}">
                <a16:creationId xmlns:a16="http://schemas.microsoft.com/office/drawing/2014/main" id="{C66F013C-4BB8-43D9-A517-85B6A3BF7A69}"/>
              </a:ext>
            </a:extLst>
          </p:cNvPr>
          <p:cNvSpPr/>
          <p:nvPr userDrawn="1"/>
        </p:nvSpPr>
        <p:spPr>
          <a:xfrm>
            <a:off x="3000375" y="6305550"/>
            <a:ext cx="6124575" cy="133350"/>
          </a:xfrm>
          <a:prstGeom prst="rect">
            <a:avLst/>
          </a:prstGeom>
          <a:solidFill>
            <a:srgbClr val="8ABF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51239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142BB5BC-C365-1CB8-66F4-63DA4D835FD8}"/>
              </a:ext>
            </a:extLst>
          </p:cNvPr>
          <p:cNvSpPr>
            <a:spLocks noGrp="1"/>
          </p:cNvSpPr>
          <p:nvPr>
            <p:ph type="body" sz="quarter" idx="13"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7" name="Text Placeholder 11">
            <a:extLst>
              <a:ext uri="{FF2B5EF4-FFF2-40B4-BE49-F238E27FC236}">
                <a16:creationId xmlns:a16="http://schemas.microsoft.com/office/drawing/2014/main" id="{FF24F40C-3DB1-CAA5-3743-AF1A4F8D60E3}"/>
              </a:ext>
            </a:extLst>
          </p:cNvPr>
          <p:cNvSpPr>
            <a:spLocks noGrp="1"/>
          </p:cNvSpPr>
          <p:nvPr>
            <p:ph type="body" sz="quarter" idx="14"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spTree>
    <p:extLst>
      <p:ext uri="{BB962C8B-B14F-4D97-AF65-F5344CB8AC3E}">
        <p14:creationId xmlns:p14="http://schemas.microsoft.com/office/powerpoint/2010/main" val="1165907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0EA9C8-1CCB-4D5C-B348-9AE7304C8A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E72B4A-5DEF-4B4E-B8A7-0214C1BC21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E66C09-7935-4653-9EB3-5B9BEFE24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2E2E3-C849-49C4-B163-89E5504132B4}" type="datetimeFigureOut">
              <a:rPr lang="en-GB" smtClean="0"/>
              <a:t>19/08/2024</a:t>
            </a:fld>
            <a:endParaRPr lang="en-GB"/>
          </a:p>
        </p:txBody>
      </p:sp>
      <p:sp>
        <p:nvSpPr>
          <p:cNvPr id="5" name="Footer Placeholder 4">
            <a:extLst>
              <a:ext uri="{FF2B5EF4-FFF2-40B4-BE49-F238E27FC236}">
                <a16:creationId xmlns:a16="http://schemas.microsoft.com/office/drawing/2014/main" id="{CCB44E2A-F76E-49BB-A398-3E80847A6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1BE4447-8E5B-4C40-9E93-D0B3DE802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CC65F-F584-4469-9548-680711282B0E}" type="slidenum">
              <a:rPr lang="en-GB" smtClean="0"/>
              <a:t>‹#›</a:t>
            </a:fld>
            <a:endParaRPr lang="en-GB"/>
          </a:p>
        </p:txBody>
      </p:sp>
    </p:spTree>
    <p:extLst>
      <p:ext uri="{BB962C8B-B14F-4D97-AF65-F5344CB8AC3E}">
        <p14:creationId xmlns:p14="http://schemas.microsoft.com/office/powerpoint/2010/main" val="1320198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3" r:id="rId6"/>
    <p:sldLayoutId id="2147483654"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98">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open.spotify.com/show/2AmnPwLQS6aAdJbqZYI1jt"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forbes.com/sites/avivahwittenbergcox/2023/04/17/the-power-of-climate-optimists-flip-the-narrative-change-the-future/?sh=3d612fce7d8b" TargetMode="External"/><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linkedin.com/company/science-based-targets/"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iea.org/reports/global-ev-outlook-2024/executive-summary" TargetMode="External"/><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iea.org/reports/global-ev-outlook-2024/trends-in-electric-cars" TargetMode="External"/><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99F57E-1A1F-49B5-A34C-CB0EB740E5B4}"/>
              </a:ext>
            </a:extLst>
          </p:cNvPr>
          <p:cNvSpPr>
            <a:spLocks noGrp="1"/>
          </p:cNvSpPr>
          <p:nvPr>
            <p:ph type="ctrTitle"/>
          </p:nvPr>
        </p:nvSpPr>
        <p:spPr>
          <a:xfrm>
            <a:off x="4982198" y="2325095"/>
            <a:ext cx="6079741" cy="1327480"/>
          </a:xfrm>
        </p:spPr>
        <p:txBody>
          <a:bodyPr/>
          <a:lstStyle/>
          <a:p>
            <a:r>
              <a:rPr lang="en-US"/>
              <a:t>Tipping points and update on Science based targets</a:t>
            </a:r>
            <a:endParaRPr lang="en-GB"/>
          </a:p>
        </p:txBody>
      </p:sp>
      <p:sp>
        <p:nvSpPr>
          <p:cNvPr id="5" name="Subtitle 4">
            <a:extLst>
              <a:ext uri="{FF2B5EF4-FFF2-40B4-BE49-F238E27FC236}">
                <a16:creationId xmlns:a16="http://schemas.microsoft.com/office/drawing/2014/main" id="{27C389A7-650D-4F15-9742-CA9567118FB4}"/>
              </a:ext>
            </a:extLst>
          </p:cNvPr>
          <p:cNvSpPr>
            <a:spLocks noGrp="1"/>
          </p:cNvSpPr>
          <p:nvPr>
            <p:ph type="subTitle" idx="1"/>
          </p:nvPr>
        </p:nvSpPr>
        <p:spPr>
          <a:xfrm>
            <a:off x="1917940" y="3744650"/>
            <a:ext cx="9144000" cy="573147"/>
          </a:xfrm>
        </p:spPr>
        <p:txBody>
          <a:bodyPr/>
          <a:lstStyle/>
          <a:p>
            <a:r>
              <a:rPr lang="en-US">
                <a:solidFill>
                  <a:schemeClr val="bg1"/>
                </a:solidFill>
              </a:rPr>
              <a:t>Environmental Campaign</a:t>
            </a:r>
            <a:endParaRPr lang="en-GB">
              <a:solidFill>
                <a:schemeClr val="bg1"/>
              </a:solidFill>
            </a:endParaRPr>
          </a:p>
        </p:txBody>
      </p:sp>
      <p:sp>
        <p:nvSpPr>
          <p:cNvPr id="6" name="Text Placeholder 5">
            <a:extLst>
              <a:ext uri="{FF2B5EF4-FFF2-40B4-BE49-F238E27FC236}">
                <a16:creationId xmlns:a16="http://schemas.microsoft.com/office/drawing/2014/main" id="{DA2AF87D-E3BF-4F45-8958-EB4F2EBDE6DF}"/>
              </a:ext>
            </a:extLst>
          </p:cNvPr>
          <p:cNvSpPr>
            <a:spLocks noGrp="1"/>
          </p:cNvSpPr>
          <p:nvPr>
            <p:ph type="body" sz="quarter" idx="10"/>
          </p:nvPr>
        </p:nvSpPr>
        <p:spPr>
          <a:xfrm>
            <a:off x="1917791" y="4508237"/>
            <a:ext cx="9144000" cy="784225"/>
          </a:xfrm>
        </p:spPr>
        <p:txBody>
          <a:bodyPr/>
          <a:lstStyle/>
          <a:p>
            <a:r>
              <a:rPr lang="en-US"/>
              <a:t>August 2024</a:t>
            </a:r>
            <a:endParaRPr lang="en-GB"/>
          </a:p>
        </p:txBody>
      </p:sp>
      <p:pic>
        <p:nvPicPr>
          <p:cNvPr id="2" name="Picture 2">
            <a:extLst>
              <a:ext uri="{FF2B5EF4-FFF2-40B4-BE49-F238E27FC236}">
                <a16:creationId xmlns:a16="http://schemas.microsoft.com/office/drawing/2014/main" id="{87C24B1F-3797-4B82-B9E4-DD0F0B136D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09493" y="1710373"/>
            <a:ext cx="1952447" cy="1036236"/>
          </a:xfrm>
          <a:prstGeom prst="rect">
            <a:avLst/>
          </a:prstGeom>
        </p:spPr>
      </p:pic>
    </p:spTree>
    <p:extLst>
      <p:ext uri="{BB962C8B-B14F-4D97-AF65-F5344CB8AC3E}">
        <p14:creationId xmlns:p14="http://schemas.microsoft.com/office/powerpoint/2010/main" val="1975497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027921-FFCD-DB41-A93D-E202C811DB99}"/>
              </a:ext>
            </a:extLst>
          </p:cNvPr>
          <p:cNvSpPr>
            <a:spLocks noGrp="1"/>
          </p:cNvSpPr>
          <p:nvPr>
            <p:ph type="body" sz="quarter" idx="10"/>
          </p:nvPr>
        </p:nvSpPr>
        <p:spPr/>
        <p:txBody>
          <a:bodyPr/>
          <a:lstStyle/>
          <a:p>
            <a:r>
              <a:rPr lang="en-US"/>
              <a:t>What can you do?</a:t>
            </a:r>
            <a:endParaRPr lang="en-GB"/>
          </a:p>
        </p:txBody>
      </p:sp>
      <p:sp>
        <p:nvSpPr>
          <p:cNvPr id="5" name="TextBox 4">
            <a:extLst>
              <a:ext uri="{FF2B5EF4-FFF2-40B4-BE49-F238E27FC236}">
                <a16:creationId xmlns:a16="http://schemas.microsoft.com/office/drawing/2014/main" id="{68CEAACE-2F80-B675-7863-4FE6D8E3E697}"/>
              </a:ext>
            </a:extLst>
          </p:cNvPr>
          <p:cNvSpPr txBox="1"/>
          <p:nvPr/>
        </p:nvSpPr>
        <p:spPr>
          <a:xfrm>
            <a:off x="1809571" y="2274632"/>
            <a:ext cx="8710301" cy="3293209"/>
          </a:xfrm>
          <a:prstGeom prst="rect">
            <a:avLst/>
          </a:prstGeom>
          <a:noFill/>
        </p:spPr>
        <p:txBody>
          <a:bodyPr wrap="square">
            <a:spAutoFit/>
          </a:bodyPr>
          <a:lstStyle/>
          <a:p>
            <a:pPr marL="285750" indent="-285750">
              <a:buFont typeface="Arial" panose="020B0604020202020204" pitchFamily="34" charset="0"/>
              <a:buChar char="•"/>
            </a:pPr>
            <a:r>
              <a:rPr lang="en-US" sz="1600">
                <a:latin typeface="Lucida Sans"/>
              </a:rPr>
              <a:t>When shopping, consider the sustainable options available to you for whatever you’re purchasing. </a:t>
            </a:r>
          </a:p>
          <a:p>
            <a:pPr marL="285750" indent="-285750">
              <a:buFont typeface="Arial" panose="020B0604020202020204" pitchFamily="34" charset="0"/>
              <a:buChar char="•"/>
            </a:pPr>
            <a:r>
              <a:rPr lang="en-US" sz="1600"/>
              <a:t>Change to renewable energy electricity contracts for your home.</a:t>
            </a:r>
          </a:p>
          <a:p>
            <a:pPr marL="285750" indent="-285750">
              <a:buFont typeface="Arial" panose="020B0604020202020204" pitchFamily="34" charset="0"/>
              <a:buChar char="•"/>
            </a:pPr>
            <a:r>
              <a:rPr lang="en-US" sz="1600">
                <a:latin typeface="Lucida Sans"/>
              </a:rPr>
              <a:t>Add some plant-based meals into your diet regularly, it's good for you too.</a:t>
            </a:r>
          </a:p>
          <a:p>
            <a:pPr marL="285750" indent="-285750">
              <a:buFont typeface="Arial" panose="020B0604020202020204" pitchFamily="34" charset="0"/>
              <a:buChar char="•"/>
            </a:pPr>
            <a:r>
              <a:rPr lang="en-US" sz="1600"/>
              <a:t>Get your information from reliable, unbiased, knowledgeable sources.</a:t>
            </a:r>
          </a:p>
          <a:p>
            <a:pPr marL="285750" indent="-285750">
              <a:buFont typeface="Arial" panose="020B0604020202020204" pitchFamily="34" charset="0"/>
              <a:buChar char="•"/>
            </a:pPr>
            <a:r>
              <a:rPr lang="en-US" sz="1600"/>
              <a:t>If you’re fortunate enough to be able to invest the money, consider solar panels, heat pumps </a:t>
            </a:r>
            <a:r>
              <a:rPr lang="en-US" sz="1600" err="1"/>
              <a:t>etc</a:t>
            </a:r>
            <a:r>
              <a:rPr lang="en-US" sz="1600"/>
              <a:t> to reduce your impact.  Grants are still available.</a:t>
            </a:r>
          </a:p>
          <a:p>
            <a:pPr marL="285750" indent="-285750">
              <a:buFont typeface="Arial" panose="020B0604020202020204" pitchFamily="34" charset="0"/>
              <a:buChar char="•"/>
            </a:pPr>
            <a:r>
              <a:rPr lang="en-US" sz="1600"/>
              <a:t>Try not to become apathetic about environmental issues, find reasons to be hopeful e.g. try </a:t>
            </a:r>
            <a:r>
              <a:rPr lang="en-GB" sz="1600" b="0" i="0" u="sng">
                <a:solidFill>
                  <a:srgbClr val="03787C"/>
                </a:solidFill>
                <a:effectLst/>
                <a:highlight>
                  <a:srgbClr val="FFFFFF"/>
                </a:highlight>
                <a:hlinkClick r:id="rId2"/>
              </a:rPr>
              <a:t>the Anti-dread Climate Podcast</a:t>
            </a:r>
            <a:endParaRPr lang="en-US" sz="1600"/>
          </a:p>
          <a:p>
            <a:pPr marL="285750" indent="-285750">
              <a:buFont typeface="Arial" panose="020B0604020202020204" pitchFamily="34" charset="0"/>
              <a:buChar char="•"/>
            </a:pPr>
            <a:endParaRPr lang="en-US" sz="1600"/>
          </a:p>
          <a:p>
            <a:r>
              <a:rPr lang="en-US" sz="1600"/>
              <a:t>What we do right now makes the biggest impact by the time 2050 is reached.  </a:t>
            </a:r>
          </a:p>
          <a:p>
            <a:endParaRPr lang="en-US" sz="1600"/>
          </a:p>
          <a:p>
            <a:r>
              <a:rPr lang="en-US" sz="1600"/>
              <a:t>And the actions of individuals can contribute towards all kinds of “tipping points”.</a:t>
            </a:r>
          </a:p>
        </p:txBody>
      </p:sp>
    </p:spTree>
    <p:extLst>
      <p:ext uri="{BB962C8B-B14F-4D97-AF65-F5344CB8AC3E}">
        <p14:creationId xmlns:p14="http://schemas.microsoft.com/office/powerpoint/2010/main" val="3607208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BF84A4-877A-69AA-D27E-0967C72AEAC8}"/>
              </a:ext>
            </a:extLst>
          </p:cNvPr>
          <p:cNvSpPr>
            <a:spLocks noGrp="1"/>
          </p:cNvSpPr>
          <p:nvPr>
            <p:ph type="body" sz="quarter" idx="10"/>
          </p:nvPr>
        </p:nvSpPr>
        <p:spPr/>
        <p:txBody>
          <a:bodyPr/>
          <a:lstStyle/>
          <a:p>
            <a:r>
              <a:rPr lang="en-GB"/>
              <a:t>We want to hear from you!</a:t>
            </a:r>
          </a:p>
        </p:txBody>
      </p:sp>
      <p:pic>
        <p:nvPicPr>
          <p:cNvPr id="5" name="Picture 4">
            <a:extLst>
              <a:ext uri="{FF2B5EF4-FFF2-40B4-BE49-F238E27FC236}">
                <a16:creationId xmlns:a16="http://schemas.microsoft.com/office/drawing/2014/main" id="{65AC4565-2148-276D-0EF0-8D15D6406C15}"/>
              </a:ext>
            </a:extLst>
          </p:cNvPr>
          <p:cNvPicPr>
            <a:picLocks noChangeAspect="1"/>
          </p:cNvPicPr>
          <p:nvPr/>
        </p:nvPicPr>
        <p:blipFill>
          <a:blip r:embed="rId2"/>
          <a:stretch>
            <a:fillRect/>
          </a:stretch>
        </p:blipFill>
        <p:spPr>
          <a:xfrm>
            <a:off x="7451471" y="1490279"/>
            <a:ext cx="2557606" cy="4407031"/>
          </a:xfrm>
          <a:prstGeom prst="rect">
            <a:avLst/>
          </a:prstGeom>
        </p:spPr>
      </p:pic>
      <p:sp>
        <p:nvSpPr>
          <p:cNvPr id="8" name="TextBox 7">
            <a:extLst>
              <a:ext uri="{FF2B5EF4-FFF2-40B4-BE49-F238E27FC236}">
                <a16:creationId xmlns:a16="http://schemas.microsoft.com/office/drawing/2014/main" id="{9FB0CCB0-591B-C5DF-1A1B-C263B8F1C686}"/>
              </a:ext>
            </a:extLst>
          </p:cNvPr>
          <p:cNvSpPr txBox="1"/>
          <p:nvPr/>
        </p:nvSpPr>
        <p:spPr>
          <a:xfrm>
            <a:off x="1889185" y="2699552"/>
            <a:ext cx="5400378" cy="1846659"/>
          </a:xfrm>
          <a:prstGeom prst="rect">
            <a:avLst/>
          </a:prstGeom>
          <a:noFill/>
        </p:spPr>
        <p:txBody>
          <a:bodyPr wrap="square">
            <a:spAutoFit/>
          </a:bodyPr>
          <a:lstStyle/>
          <a:p>
            <a:r>
              <a:rPr lang="en-GB" sz="1600"/>
              <a:t>Do you have any ideas about how to save energy in your part of the business? Perhaps you have identified a more eco-friendly way of working? </a:t>
            </a:r>
          </a:p>
          <a:p>
            <a:endParaRPr lang="en-GB" sz="1600"/>
          </a:p>
          <a:p>
            <a:endParaRPr lang="en-GB" sz="1600"/>
          </a:p>
          <a:p>
            <a:r>
              <a:rPr lang="en-GB" sz="1600"/>
              <a:t>Please pass any ideas on to your manager or get in touch with a member of the HSEQ Team</a:t>
            </a:r>
            <a:r>
              <a:rPr lang="en-GB"/>
              <a:t>.</a:t>
            </a:r>
          </a:p>
        </p:txBody>
      </p:sp>
    </p:spTree>
    <p:extLst>
      <p:ext uri="{BB962C8B-B14F-4D97-AF65-F5344CB8AC3E}">
        <p14:creationId xmlns:p14="http://schemas.microsoft.com/office/powerpoint/2010/main" val="3940136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10;&#10;Description automatically generated">
            <a:extLst>
              <a:ext uri="{FF2B5EF4-FFF2-40B4-BE49-F238E27FC236}">
                <a16:creationId xmlns:a16="http://schemas.microsoft.com/office/drawing/2014/main" id="{1BA1CDFC-26F2-4183-A4AA-59D82495C3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27719" y="3680071"/>
            <a:ext cx="1952447" cy="1036236"/>
          </a:xfrm>
          <a:prstGeom prst="rect">
            <a:avLst/>
          </a:prstGeom>
        </p:spPr>
      </p:pic>
      <p:sp>
        <p:nvSpPr>
          <p:cNvPr id="4" name="Rectangle: Diagonal Corners Snipped 3">
            <a:extLst>
              <a:ext uri="{FF2B5EF4-FFF2-40B4-BE49-F238E27FC236}">
                <a16:creationId xmlns:a16="http://schemas.microsoft.com/office/drawing/2014/main" id="{F4C00760-8F57-4136-84F1-C76AF638581F}"/>
              </a:ext>
            </a:extLst>
          </p:cNvPr>
          <p:cNvSpPr/>
          <p:nvPr/>
        </p:nvSpPr>
        <p:spPr>
          <a:xfrm>
            <a:off x="1483236" y="1676610"/>
            <a:ext cx="7962472" cy="4006922"/>
          </a:xfrm>
          <a:prstGeom prst="snip2Diag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i="1">
                <a:solidFill>
                  <a:schemeClr val="bg1"/>
                </a:solidFill>
                <a:latin typeface="+mj-lt"/>
              </a:rPr>
              <a:t>“</a:t>
            </a:r>
            <a:r>
              <a:rPr lang="en-GB" sz="2800" b="1" i="1">
                <a:effectLst/>
                <a:latin typeface="+mn-lt"/>
                <a:ea typeface="Aptos" panose="020B0004020202020204" pitchFamily="34" charset="0"/>
                <a:cs typeface="Times New Roman" panose="02020603050405020304" pitchFamily="18" charset="0"/>
              </a:rPr>
              <a:t>Adapting to the climate challenge facing us requires us believing we can</a:t>
            </a:r>
            <a:r>
              <a:rPr lang="en-US" sz="2800" b="0" i="1">
                <a:solidFill>
                  <a:schemeClr val="bg1"/>
                </a:solidFill>
                <a:effectLst/>
                <a:latin typeface="+mj-lt"/>
              </a:rPr>
              <a:t>”.</a:t>
            </a:r>
          </a:p>
          <a:p>
            <a:pPr algn="ctr"/>
            <a:endParaRPr lang="en-US" sz="2800">
              <a:solidFill>
                <a:schemeClr val="bg1"/>
              </a:solidFill>
              <a:latin typeface="+mj-lt"/>
            </a:endParaRPr>
          </a:p>
          <a:p>
            <a:pPr algn="ctr"/>
            <a:r>
              <a:rPr lang="en-GB" sz="2800" b="1">
                <a:effectLst/>
                <a:latin typeface="+mn-lt"/>
                <a:ea typeface="Aptos" panose="020B0004020202020204" pitchFamily="34" charset="0"/>
                <a:cs typeface="Times New Roman" panose="02020603050405020304" pitchFamily="18" charset="0"/>
              </a:rPr>
              <a:t>			 - Marcy Franck</a:t>
            </a:r>
          </a:p>
          <a:p>
            <a:pPr algn="ctr"/>
            <a:endParaRPr lang="en-US" sz="2800">
              <a:solidFill>
                <a:schemeClr val="bg1"/>
              </a:solidFill>
              <a:latin typeface="+mj-lt"/>
            </a:endParaRPr>
          </a:p>
        </p:txBody>
      </p:sp>
      <p:sp>
        <p:nvSpPr>
          <p:cNvPr id="2" name="TextBox 1">
            <a:extLst>
              <a:ext uri="{FF2B5EF4-FFF2-40B4-BE49-F238E27FC236}">
                <a16:creationId xmlns:a16="http://schemas.microsoft.com/office/drawing/2014/main" id="{055DAF9D-E893-4B97-A4AC-8D172B1D528B}"/>
              </a:ext>
            </a:extLst>
          </p:cNvPr>
          <p:cNvSpPr txBox="1"/>
          <p:nvPr/>
        </p:nvSpPr>
        <p:spPr>
          <a:xfrm>
            <a:off x="8447713" y="5251508"/>
            <a:ext cx="1669409" cy="553998"/>
          </a:xfrm>
          <a:prstGeom prst="rect">
            <a:avLst/>
          </a:prstGeom>
          <a:noFill/>
        </p:spPr>
        <p:txBody>
          <a:bodyPr wrap="square" rtlCol="0">
            <a:spAutoFit/>
          </a:bodyPr>
          <a:lstStyle/>
          <a:p>
            <a:r>
              <a:rPr lang="en-US" sz="1200">
                <a:solidFill>
                  <a:srgbClr val="F31172"/>
                </a:solidFill>
                <a:hlinkClick r:id="rId3"/>
              </a:rPr>
              <a:t>Source</a:t>
            </a:r>
            <a:endParaRPr lang="en-US">
              <a:solidFill>
                <a:srgbClr val="F31172"/>
              </a:solidFill>
            </a:endParaRPr>
          </a:p>
          <a:p>
            <a:endParaRPr lang="en-GB">
              <a:solidFill>
                <a:srgbClr val="F31172"/>
              </a:solidFill>
            </a:endParaRPr>
          </a:p>
        </p:txBody>
      </p:sp>
    </p:spTree>
    <p:extLst>
      <p:ext uri="{BB962C8B-B14F-4D97-AF65-F5344CB8AC3E}">
        <p14:creationId xmlns:p14="http://schemas.microsoft.com/office/powerpoint/2010/main" val="125306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1B6F7EB1-7B4B-4969-BA85-C986F6FD3697}"/>
              </a:ext>
            </a:extLst>
          </p:cNvPr>
          <p:cNvSpPr txBox="1">
            <a:spLocks/>
          </p:cNvSpPr>
          <p:nvPr/>
        </p:nvSpPr>
        <p:spPr>
          <a:xfrm>
            <a:off x="1873216" y="1722845"/>
            <a:ext cx="7571482" cy="5135155"/>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Lucida Sans" panose="020B0602030504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ucida Sans" panose="020B0602030504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ucida Sans" panose="020B0602030504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ucida Sans" panose="020B0602030504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2400"/>
              </a:spcAft>
            </a:pPr>
            <a:r>
              <a:rPr lang="en-GB" b="1">
                <a:solidFill>
                  <a:srgbClr val="8ABF45"/>
                </a:solidFill>
              </a:rPr>
              <a:t>3</a:t>
            </a:r>
            <a:r>
              <a:rPr lang="en-GB"/>
              <a:t>  |  </a:t>
            </a:r>
            <a:r>
              <a:rPr lang="en-GB">
                <a:solidFill>
                  <a:srgbClr val="FAD718"/>
                </a:solidFill>
              </a:rPr>
              <a:t>TRAC/RD and Science-Based Targets</a:t>
            </a:r>
          </a:p>
          <a:p>
            <a:pPr>
              <a:lnSpc>
                <a:spcPct val="100000"/>
              </a:lnSpc>
              <a:spcBef>
                <a:spcPts val="0"/>
              </a:spcBef>
              <a:spcAft>
                <a:spcPts val="2400"/>
              </a:spcAft>
            </a:pPr>
            <a:r>
              <a:rPr lang="en-GB" b="1">
                <a:solidFill>
                  <a:srgbClr val="8ABF45"/>
                </a:solidFill>
              </a:rPr>
              <a:t>4 &amp; 5</a:t>
            </a:r>
            <a:r>
              <a:rPr lang="en-GB">
                <a:solidFill>
                  <a:srgbClr val="FAD718"/>
                </a:solidFill>
              </a:rPr>
              <a:t>  </a:t>
            </a:r>
            <a:r>
              <a:rPr lang="en-GB"/>
              <a:t>|</a:t>
            </a:r>
            <a:r>
              <a:rPr lang="en-GB">
                <a:solidFill>
                  <a:srgbClr val="FAD718"/>
                </a:solidFill>
              </a:rPr>
              <a:t>  Tipping Points</a:t>
            </a:r>
          </a:p>
          <a:p>
            <a:pPr>
              <a:lnSpc>
                <a:spcPct val="100000"/>
              </a:lnSpc>
              <a:spcBef>
                <a:spcPts val="0"/>
              </a:spcBef>
              <a:spcAft>
                <a:spcPts val="2400"/>
              </a:spcAft>
            </a:pPr>
            <a:r>
              <a:rPr lang="en-GB" b="1">
                <a:solidFill>
                  <a:srgbClr val="8ABF45"/>
                </a:solidFill>
              </a:rPr>
              <a:t>6  </a:t>
            </a:r>
            <a:r>
              <a:rPr lang="en-GB"/>
              <a:t>|</a:t>
            </a:r>
            <a:r>
              <a:rPr lang="en-GB">
                <a:solidFill>
                  <a:srgbClr val="FAD718"/>
                </a:solidFill>
              </a:rPr>
              <a:t>  Refresher – What are Science-Based Targets</a:t>
            </a:r>
          </a:p>
          <a:p>
            <a:pPr>
              <a:lnSpc>
                <a:spcPct val="100000"/>
              </a:lnSpc>
              <a:spcBef>
                <a:spcPts val="0"/>
              </a:spcBef>
              <a:spcAft>
                <a:spcPts val="2400"/>
              </a:spcAft>
            </a:pPr>
            <a:r>
              <a:rPr lang="en-GB" b="1">
                <a:solidFill>
                  <a:srgbClr val="8ABF45"/>
                </a:solidFill>
              </a:rPr>
              <a:t>6</a:t>
            </a:r>
            <a:r>
              <a:rPr lang="en-GB">
                <a:solidFill>
                  <a:srgbClr val="FAD718"/>
                </a:solidFill>
              </a:rPr>
              <a:t>  </a:t>
            </a:r>
            <a:r>
              <a:rPr lang="en-GB"/>
              <a:t>|</a:t>
            </a:r>
            <a:r>
              <a:rPr lang="en-GB">
                <a:solidFill>
                  <a:srgbClr val="FAD718"/>
                </a:solidFill>
              </a:rPr>
              <a:t>  Refresher – Net Zero</a:t>
            </a:r>
          </a:p>
          <a:p>
            <a:pPr>
              <a:lnSpc>
                <a:spcPct val="100000"/>
              </a:lnSpc>
              <a:spcBef>
                <a:spcPts val="0"/>
              </a:spcBef>
              <a:spcAft>
                <a:spcPts val="2400"/>
              </a:spcAft>
            </a:pPr>
            <a:r>
              <a:rPr lang="en-GB" b="1">
                <a:solidFill>
                  <a:srgbClr val="8ABF45"/>
                </a:solidFill>
                <a:latin typeface="Lucida Sans"/>
              </a:rPr>
              <a:t>8</a:t>
            </a:r>
            <a:r>
              <a:rPr lang="en-GB">
                <a:solidFill>
                  <a:srgbClr val="FAD718"/>
                </a:solidFill>
                <a:latin typeface="Lucida Sans"/>
              </a:rPr>
              <a:t>  </a:t>
            </a:r>
            <a:r>
              <a:rPr lang="en-GB">
                <a:latin typeface="Lucida Sans"/>
              </a:rPr>
              <a:t>|</a:t>
            </a:r>
            <a:r>
              <a:rPr lang="en-GB">
                <a:solidFill>
                  <a:srgbClr val="FAD718"/>
                </a:solidFill>
                <a:latin typeface="Lucida Sans"/>
              </a:rPr>
              <a:t>  Benefits of setting Science-Based Targets</a:t>
            </a:r>
            <a:endParaRPr lang="en-GB">
              <a:solidFill>
                <a:srgbClr val="FAD718"/>
              </a:solidFill>
            </a:endParaRPr>
          </a:p>
          <a:p>
            <a:pPr>
              <a:lnSpc>
                <a:spcPct val="100000"/>
              </a:lnSpc>
              <a:spcBef>
                <a:spcPts val="0"/>
              </a:spcBef>
              <a:spcAft>
                <a:spcPts val="2400"/>
              </a:spcAft>
            </a:pPr>
            <a:r>
              <a:rPr lang="en-GB" b="1">
                <a:solidFill>
                  <a:srgbClr val="8ABF45"/>
                </a:solidFill>
              </a:rPr>
              <a:t>9 &amp; 10</a:t>
            </a:r>
            <a:r>
              <a:rPr lang="en-GB">
                <a:solidFill>
                  <a:srgbClr val="FAD718"/>
                </a:solidFill>
              </a:rPr>
              <a:t>  </a:t>
            </a:r>
            <a:r>
              <a:rPr lang="en-GB"/>
              <a:t>|</a:t>
            </a:r>
            <a:r>
              <a:rPr lang="en-GB">
                <a:solidFill>
                  <a:srgbClr val="FAD718"/>
                </a:solidFill>
              </a:rPr>
              <a:t>  How are we doing?</a:t>
            </a:r>
          </a:p>
          <a:p>
            <a:pPr>
              <a:lnSpc>
                <a:spcPct val="100000"/>
              </a:lnSpc>
              <a:spcBef>
                <a:spcPts val="0"/>
              </a:spcBef>
              <a:spcAft>
                <a:spcPts val="2400"/>
              </a:spcAft>
            </a:pPr>
            <a:r>
              <a:rPr lang="en-GB" b="1">
                <a:solidFill>
                  <a:srgbClr val="92D050"/>
                </a:solidFill>
              </a:rPr>
              <a:t>11 &amp; 12</a:t>
            </a:r>
            <a:r>
              <a:rPr lang="en-GB">
                <a:solidFill>
                  <a:srgbClr val="FAD718"/>
                </a:solidFill>
              </a:rPr>
              <a:t>  </a:t>
            </a:r>
            <a:r>
              <a:rPr lang="en-GB"/>
              <a:t>|</a:t>
            </a:r>
            <a:r>
              <a:rPr lang="en-GB">
                <a:solidFill>
                  <a:srgbClr val="FAD718"/>
                </a:solidFill>
              </a:rPr>
              <a:t>  What You Can Do?</a:t>
            </a:r>
          </a:p>
          <a:p>
            <a:pPr marL="457200" indent="-457200">
              <a:lnSpc>
                <a:spcPct val="100000"/>
              </a:lnSpc>
              <a:spcBef>
                <a:spcPts val="0"/>
              </a:spcBef>
              <a:spcAft>
                <a:spcPts val="2400"/>
              </a:spcAft>
              <a:buAutoNum type="arabicPlain" startAt="8"/>
            </a:pPr>
            <a:endParaRPr lang="en-GB">
              <a:solidFill>
                <a:srgbClr val="FAD718"/>
              </a:solidFill>
            </a:endParaRPr>
          </a:p>
          <a:p>
            <a:pPr>
              <a:lnSpc>
                <a:spcPct val="100000"/>
              </a:lnSpc>
              <a:spcBef>
                <a:spcPts val="0"/>
              </a:spcBef>
              <a:spcAft>
                <a:spcPts val="2400"/>
              </a:spcAft>
            </a:pPr>
            <a:endParaRPr lang="en-GB">
              <a:solidFill>
                <a:srgbClr val="FAD718"/>
              </a:solidFill>
            </a:endParaRPr>
          </a:p>
          <a:p>
            <a:pPr>
              <a:lnSpc>
                <a:spcPct val="100000"/>
              </a:lnSpc>
              <a:spcBef>
                <a:spcPts val="0"/>
              </a:spcBef>
              <a:spcAft>
                <a:spcPts val="2400"/>
              </a:spcAft>
            </a:pPr>
            <a:endParaRPr lang="en-GB">
              <a:solidFill>
                <a:srgbClr val="FAD718"/>
              </a:solidFill>
            </a:endParaRPr>
          </a:p>
        </p:txBody>
      </p:sp>
    </p:spTree>
    <p:extLst>
      <p:ext uri="{BB962C8B-B14F-4D97-AF65-F5344CB8AC3E}">
        <p14:creationId xmlns:p14="http://schemas.microsoft.com/office/powerpoint/2010/main" val="4029120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F1F045A-1DB6-F448-284C-0493ADFBB5E2}"/>
              </a:ext>
            </a:extLst>
          </p:cNvPr>
          <p:cNvSpPr txBox="1"/>
          <p:nvPr/>
        </p:nvSpPr>
        <p:spPr>
          <a:xfrm>
            <a:off x="1811708" y="2104845"/>
            <a:ext cx="8571431" cy="4379597"/>
          </a:xfrm>
          <a:prstGeom prst="rect">
            <a:avLst/>
          </a:prstGeom>
          <a:noFill/>
        </p:spPr>
        <p:txBody>
          <a:bodyPr wrap="square" rtlCol="0">
            <a:spAutoFit/>
          </a:bodyPr>
          <a:lstStyle/>
          <a:p>
            <a:pPr>
              <a:lnSpc>
                <a:spcPct val="120000"/>
              </a:lnSpc>
              <a:spcBef>
                <a:spcPts val="600"/>
              </a:spcBef>
            </a:pPr>
            <a:r>
              <a:rPr lang="en-US" sz="1400">
                <a:latin typeface="+mn-lt"/>
              </a:rPr>
              <a:t>TRAC &amp; Radio Design </a:t>
            </a:r>
            <a:r>
              <a:rPr lang="en-US" sz="1400" b="0" i="0">
                <a:effectLst/>
                <a:highlight>
                  <a:srgbClr val="FFFFFF"/>
                </a:highlight>
                <a:latin typeface="+mn-lt"/>
              </a:rPr>
              <a:t>had our science-based target approved by the </a:t>
            </a:r>
            <a:r>
              <a:rPr lang="en-US" sz="1400" i="0">
                <a:effectLst/>
                <a:highlight>
                  <a:srgbClr val="FFFFFF"/>
                </a:highlight>
                <a:latin typeface="+mn-lt"/>
                <a:hlinkClick r:id="rId2">
                  <a:extLst>
                    <a:ext uri="{A12FA001-AC4F-418D-AE19-62706E023703}">
                      <ahyp:hlinkClr xmlns:ahyp="http://schemas.microsoft.com/office/drawing/2018/hyperlinkcolor" val="tx"/>
                    </a:ext>
                  </a:extLst>
                </a:hlinkClick>
              </a:rPr>
              <a:t>Science Based Targets Initiative</a:t>
            </a:r>
            <a:r>
              <a:rPr lang="en-US" sz="1400">
                <a:highlight>
                  <a:srgbClr val="FFFFFF"/>
                </a:highlight>
                <a:latin typeface="+mn-lt"/>
              </a:rPr>
              <a:t> in 2022,</a:t>
            </a:r>
            <a:r>
              <a:rPr lang="en-US" sz="1400" b="0" i="0">
                <a:effectLst/>
                <a:highlight>
                  <a:srgbClr val="FFFFFF"/>
                </a:highlight>
                <a:latin typeface="+mn-lt"/>
              </a:rPr>
              <a:t> joining over 1000 other SMEs worldwide in tackling climate change and being a responsible business. </a:t>
            </a:r>
          </a:p>
          <a:p>
            <a:pPr>
              <a:lnSpc>
                <a:spcPct val="120000"/>
              </a:lnSpc>
              <a:spcBef>
                <a:spcPts val="600"/>
              </a:spcBef>
            </a:pPr>
            <a:endParaRPr lang="en-US" sz="1400">
              <a:latin typeface="+mn-lt"/>
            </a:endParaRPr>
          </a:p>
          <a:p>
            <a:pPr>
              <a:lnSpc>
                <a:spcPct val="120000"/>
              </a:lnSpc>
              <a:spcBef>
                <a:spcPts val="600"/>
              </a:spcBef>
            </a:pPr>
            <a:r>
              <a:rPr lang="en-US" sz="1400">
                <a:latin typeface="+mn-lt"/>
              </a:rPr>
              <a:t>The Science-Based Targets Initiative aims to </a:t>
            </a:r>
            <a:r>
              <a:rPr lang="en-US" sz="1400" err="1">
                <a:latin typeface="+mn-lt"/>
              </a:rPr>
              <a:t>mobilise</a:t>
            </a:r>
            <a:r>
              <a:rPr lang="en-US" sz="1400">
                <a:latin typeface="+mn-lt"/>
              </a:rPr>
              <a:t> the private sector to play their part in combating the climate issues.  In recent years, the number of companies participating has grown exponentially and today the SBTi  boast the following figures:  </a:t>
            </a:r>
            <a:endParaRPr lang="en-US" sz="1400">
              <a:highlight>
                <a:srgbClr val="FFFF00"/>
              </a:highlight>
              <a:latin typeface="+mn-lt"/>
            </a:endParaRPr>
          </a:p>
          <a:p>
            <a:pPr>
              <a:lnSpc>
                <a:spcPct val="120000"/>
              </a:lnSpc>
              <a:spcBef>
                <a:spcPts val="600"/>
              </a:spcBef>
            </a:pPr>
            <a:endParaRPr lang="en-US" sz="1400">
              <a:latin typeface="+mn-lt"/>
            </a:endParaRPr>
          </a:p>
          <a:p>
            <a:pPr>
              <a:lnSpc>
                <a:spcPct val="120000"/>
              </a:lnSpc>
              <a:spcBef>
                <a:spcPts val="600"/>
              </a:spcBef>
            </a:pPr>
            <a:endParaRPr lang="en-US" sz="1400">
              <a:latin typeface="+mn-lt"/>
            </a:endParaRPr>
          </a:p>
          <a:p>
            <a:pPr>
              <a:lnSpc>
                <a:spcPct val="120000"/>
              </a:lnSpc>
              <a:spcBef>
                <a:spcPts val="600"/>
              </a:spcBef>
            </a:pPr>
            <a:endParaRPr lang="en-US" sz="1400">
              <a:latin typeface="+mn-lt"/>
            </a:endParaRPr>
          </a:p>
          <a:p>
            <a:pPr>
              <a:lnSpc>
                <a:spcPct val="120000"/>
              </a:lnSpc>
              <a:spcBef>
                <a:spcPts val="600"/>
              </a:spcBef>
            </a:pPr>
            <a:endParaRPr lang="en-US" sz="1400">
              <a:latin typeface="+mn-lt"/>
            </a:endParaRPr>
          </a:p>
          <a:p>
            <a:pPr>
              <a:lnSpc>
                <a:spcPct val="120000"/>
              </a:lnSpc>
              <a:spcBef>
                <a:spcPts val="600"/>
              </a:spcBef>
            </a:pPr>
            <a:endParaRPr lang="en-US" sz="1400">
              <a:latin typeface="+mn-lt"/>
            </a:endParaRPr>
          </a:p>
          <a:p>
            <a:pPr>
              <a:lnSpc>
                <a:spcPct val="120000"/>
              </a:lnSpc>
              <a:spcBef>
                <a:spcPts val="600"/>
              </a:spcBef>
            </a:pPr>
            <a:endParaRPr lang="en-US" sz="1400">
              <a:latin typeface="+mn-lt"/>
            </a:endParaRPr>
          </a:p>
          <a:p>
            <a:pPr>
              <a:lnSpc>
                <a:spcPct val="120000"/>
              </a:lnSpc>
              <a:spcBef>
                <a:spcPts val="600"/>
              </a:spcBef>
            </a:pPr>
            <a:endParaRPr lang="en-US" sz="1400">
              <a:latin typeface="+mn-lt"/>
            </a:endParaRPr>
          </a:p>
        </p:txBody>
      </p:sp>
      <p:sp>
        <p:nvSpPr>
          <p:cNvPr id="2" name="Text Placeholder 1">
            <a:extLst>
              <a:ext uri="{FF2B5EF4-FFF2-40B4-BE49-F238E27FC236}">
                <a16:creationId xmlns:a16="http://schemas.microsoft.com/office/drawing/2014/main" id="{DE8DA000-06FB-3C80-FFC3-EA897E1B256B}"/>
              </a:ext>
            </a:extLst>
          </p:cNvPr>
          <p:cNvSpPr>
            <a:spLocks noGrp="1"/>
          </p:cNvSpPr>
          <p:nvPr>
            <p:ph type="body" sz="quarter" idx="10"/>
          </p:nvPr>
        </p:nvSpPr>
        <p:spPr/>
        <p:txBody>
          <a:bodyPr vert="horz" lIns="0" tIns="0" rIns="0" bIns="0" rtlCol="0" anchor="t">
            <a:normAutofit/>
          </a:bodyPr>
          <a:lstStyle/>
          <a:p>
            <a:r>
              <a:rPr lang="en-US">
                <a:latin typeface="Lucida Sans"/>
              </a:rPr>
              <a:t>Trac and science based-targets</a:t>
            </a:r>
            <a:endParaRPr lang="en-US"/>
          </a:p>
        </p:txBody>
      </p:sp>
      <p:pic>
        <p:nvPicPr>
          <p:cNvPr id="4" name="Picture 3" descr="A screenshot of a computer&#10;&#10;Description automatically generated">
            <a:extLst>
              <a:ext uri="{FF2B5EF4-FFF2-40B4-BE49-F238E27FC236}">
                <a16:creationId xmlns:a16="http://schemas.microsoft.com/office/drawing/2014/main" id="{4400CAC8-556D-04EA-29E2-CF2712DBBE8F}"/>
              </a:ext>
            </a:extLst>
          </p:cNvPr>
          <p:cNvPicPr>
            <a:picLocks noChangeAspect="1"/>
          </p:cNvPicPr>
          <p:nvPr/>
        </p:nvPicPr>
        <p:blipFill>
          <a:blip r:embed="rId3"/>
          <a:srcRect l="399" t="15781" r="12916" b="16009"/>
          <a:stretch/>
        </p:blipFill>
        <p:spPr>
          <a:xfrm>
            <a:off x="1566110" y="4423275"/>
            <a:ext cx="5206421" cy="1771133"/>
          </a:xfrm>
          <a:prstGeom prst="rect">
            <a:avLst/>
          </a:prstGeom>
        </p:spPr>
      </p:pic>
      <p:sp>
        <p:nvSpPr>
          <p:cNvPr id="9" name="TextBox 8">
            <a:extLst>
              <a:ext uri="{FF2B5EF4-FFF2-40B4-BE49-F238E27FC236}">
                <a16:creationId xmlns:a16="http://schemas.microsoft.com/office/drawing/2014/main" id="{D29A25BB-FB24-9E2D-8265-BF1C5E996D73}"/>
              </a:ext>
            </a:extLst>
          </p:cNvPr>
          <p:cNvSpPr txBox="1"/>
          <p:nvPr/>
        </p:nvSpPr>
        <p:spPr>
          <a:xfrm>
            <a:off x="6772531" y="4753156"/>
            <a:ext cx="3354235" cy="1360309"/>
          </a:xfrm>
          <a:prstGeom prst="rect">
            <a:avLst/>
          </a:prstGeom>
          <a:noFill/>
        </p:spPr>
        <p:txBody>
          <a:bodyPr wrap="square" rtlCol="0">
            <a:spAutoFit/>
          </a:bodyPr>
          <a:lstStyle/>
          <a:p>
            <a:pPr>
              <a:lnSpc>
                <a:spcPct val="120000"/>
              </a:lnSpc>
              <a:spcBef>
                <a:spcPts val="600"/>
              </a:spcBef>
            </a:pPr>
            <a:r>
              <a:rPr lang="en-US" sz="1400" err="1">
                <a:latin typeface="+mn-lt"/>
              </a:rPr>
              <a:t>Galvanising</a:t>
            </a:r>
            <a:r>
              <a:rPr lang="en-US" sz="1400">
                <a:latin typeface="+mn-lt"/>
              </a:rPr>
              <a:t> industry in this way is critical to beginning a movement that will encourage governments to take much needed action, perhaps reaching a tipping point…</a:t>
            </a:r>
            <a:endParaRPr lang="en-US" sz="1200"/>
          </a:p>
        </p:txBody>
      </p:sp>
    </p:spTree>
    <p:extLst>
      <p:ext uri="{BB962C8B-B14F-4D97-AF65-F5344CB8AC3E}">
        <p14:creationId xmlns:p14="http://schemas.microsoft.com/office/powerpoint/2010/main" val="4098558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The Tipping Point: a mental model to help ideas spread - Sketchy Ideas">
            <a:extLst>
              <a:ext uri="{FF2B5EF4-FFF2-40B4-BE49-F238E27FC236}">
                <a16:creationId xmlns:a16="http://schemas.microsoft.com/office/drawing/2014/main" id="{F08509C8-0115-8EC1-5B4F-6E3DA6F5D7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715" y="1951202"/>
            <a:ext cx="4250111" cy="425011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810D2B19-16E5-CA42-9E6D-06915BAB94F0}"/>
              </a:ext>
            </a:extLst>
          </p:cNvPr>
          <p:cNvSpPr>
            <a:spLocks noGrp="1"/>
          </p:cNvSpPr>
          <p:nvPr>
            <p:ph type="body" sz="quarter" idx="10"/>
          </p:nvPr>
        </p:nvSpPr>
        <p:spPr>
          <a:xfrm>
            <a:off x="774326" y="1751700"/>
            <a:ext cx="8766489" cy="353145"/>
          </a:xfrm>
        </p:spPr>
        <p:txBody>
          <a:bodyPr>
            <a:normAutofit/>
          </a:bodyPr>
          <a:lstStyle/>
          <a:p>
            <a:r>
              <a:rPr lang="en-US"/>
              <a:t>Tipping points - example</a:t>
            </a:r>
            <a:endParaRPr lang="en-GB"/>
          </a:p>
        </p:txBody>
      </p:sp>
      <p:sp>
        <p:nvSpPr>
          <p:cNvPr id="4" name="TextBox 3">
            <a:extLst>
              <a:ext uri="{FF2B5EF4-FFF2-40B4-BE49-F238E27FC236}">
                <a16:creationId xmlns:a16="http://schemas.microsoft.com/office/drawing/2014/main" id="{5683EA67-FBFF-AB1F-B3AA-F67E81829E41}"/>
              </a:ext>
            </a:extLst>
          </p:cNvPr>
          <p:cNvSpPr txBox="1"/>
          <p:nvPr/>
        </p:nvSpPr>
        <p:spPr>
          <a:xfrm>
            <a:off x="709302" y="2277162"/>
            <a:ext cx="6511894" cy="3924151"/>
          </a:xfrm>
          <a:prstGeom prst="rect">
            <a:avLst/>
          </a:prstGeom>
          <a:noFill/>
        </p:spPr>
        <p:txBody>
          <a:bodyPr wrap="square" rtlCol="0">
            <a:spAutoFit/>
          </a:bodyPr>
          <a:lstStyle/>
          <a:p>
            <a:r>
              <a:rPr lang="en-GB" sz="1400">
                <a:latin typeface="+mn-lt"/>
                <a:ea typeface="Times New Roman" panose="02020603050405020304" pitchFamily="18" charset="0"/>
                <a:cs typeface="Aptos" panose="020B0004020202020204" pitchFamily="34" charset="0"/>
              </a:rPr>
              <a:t>Climate experts refer to ‘tipping points’. </a:t>
            </a:r>
            <a:r>
              <a:rPr lang="en-GB" sz="1400">
                <a:latin typeface="+mn-lt"/>
              </a:rPr>
              <a:t>These are critical thresholds which once passed lead to a huge, irreversible changes. </a:t>
            </a:r>
            <a:r>
              <a:rPr lang="en-GB" sz="1400">
                <a:latin typeface="+mn-lt"/>
                <a:ea typeface="Times New Roman" panose="02020603050405020304" pitchFamily="18" charset="0"/>
                <a:cs typeface="Aptos" panose="020B0004020202020204" pitchFamily="34" charset="0"/>
              </a:rPr>
              <a:t>We are all aware of negative tipping points relating to climate.</a:t>
            </a:r>
            <a:r>
              <a:rPr lang="en-GB" sz="1400">
                <a:latin typeface="+mn-lt"/>
              </a:rPr>
              <a:t> </a:t>
            </a:r>
          </a:p>
          <a:p>
            <a:endParaRPr lang="en-GB" sz="1400"/>
          </a:p>
          <a:p>
            <a:r>
              <a:rPr lang="en-GB" sz="1400">
                <a:latin typeface="+mn-lt"/>
              </a:rPr>
              <a:t>If we flip that idea on it’s head we find positive tipping points. These are cumulative, self-perpetuating changes in social, economic, technological and political behaviour that combine to create a more positive, sustainable state.</a:t>
            </a:r>
          </a:p>
          <a:p>
            <a:endParaRPr lang="en-GB" sz="1400"/>
          </a:p>
          <a:p>
            <a:r>
              <a:rPr lang="en-GB" sz="1400">
                <a:latin typeface="+mn-lt"/>
              </a:rPr>
              <a:t>For example, small policy interventions to promote electric cars, green fertilisers, and plant-based alternatives to meat could make low-carbon solutions the obvious choice over old CO</a:t>
            </a:r>
            <a:r>
              <a:rPr lang="en-GB" sz="1400" baseline="-25000">
                <a:latin typeface="+mn-lt"/>
              </a:rPr>
              <a:t>2</a:t>
            </a:r>
            <a:r>
              <a:rPr lang="en-GB" sz="1400">
                <a:latin typeface="+mn-lt"/>
              </a:rPr>
              <a:t> producing alternatives leading to rapid emissions cuts. </a:t>
            </a:r>
          </a:p>
          <a:p>
            <a:endParaRPr lang="en-GB" sz="1400">
              <a:latin typeface="+mn-lt"/>
            </a:endParaRPr>
          </a:p>
          <a:p>
            <a:r>
              <a:rPr lang="en-GB" sz="1400">
                <a:latin typeface="+mn-lt"/>
              </a:rPr>
              <a:t>The speed at which these changes could snowball should not be underestimated, particularly as new innovations in technology develop.</a:t>
            </a:r>
          </a:p>
          <a:p>
            <a:endParaRPr lang="en-GB" sz="700">
              <a:solidFill>
                <a:srgbClr val="1E1E1E"/>
              </a:solidFill>
              <a:latin typeface="Vollkorn"/>
              <a:ea typeface="Aptos" panose="020B0004020202020204" pitchFamily="34" charset="0"/>
              <a:cs typeface="Times New Roman" panose="02020603050405020304" pitchFamily="18" charset="0"/>
            </a:endParaRPr>
          </a:p>
          <a:p>
            <a:endParaRPr lang="en-GB"/>
          </a:p>
        </p:txBody>
      </p:sp>
      <p:sp>
        <p:nvSpPr>
          <p:cNvPr id="9" name="TextBox 8">
            <a:extLst>
              <a:ext uri="{FF2B5EF4-FFF2-40B4-BE49-F238E27FC236}">
                <a16:creationId xmlns:a16="http://schemas.microsoft.com/office/drawing/2014/main" id="{3D139588-6200-72A8-86F0-FCC40B5C25E2}"/>
              </a:ext>
            </a:extLst>
          </p:cNvPr>
          <p:cNvSpPr txBox="1"/>
          <p:nvPr/>
        </p:nvSpPr>
        <p:spPr>
          <a:xfrm>
            <a:off x="5855677" y="6392390"/>
            <a:ext cx="4185139" cy="215444"/>
          </a:xfrm>
          <a:prstGeom prst="rect">
            <a:avLst/>
          </a:prstGeom>
          <a:noFill/>
        </p:spPr>
        <p:txBody>
          <a:bodyPr wrap="square">
            <a:spAutoFit/>
          </a:bodyPr>
          <a:lstStyle/>
          <a:p>
            <a:r>
              <a:rPr lang="en-GB" sz="800" i="1">
                <a:cs typeface="Times New Roman" panose="02020603050405020304" pitchFamily="18" charset="0"/>
                <a:hlinkClick r:id="rId3"/>
              </a:rPr>
              <a:t>Source - </a:t>
            </a:r>
            <a:r>
              <a:rPr lang="en-GB" sz="800">
                <a:hlinkClick r:id="rId3"/>
              </a:rPr>
              <a:t>Executive summary – Global EV Outlook 2024 – Analysis - IEA</a:t>
            </a:r>
            <a:endParaRPr lang="en-GB" sz="2000" i="1">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53157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7569CD-08ED-4C9A-B76B-2C96E125D9DF}"/>
              </a:ext>
            </a:extLst>
          </p:cNvPr>
          <p:cNvSpPr>
            <a:spLocks noGrp="1"/>
          </p:cNvSpPr>
          <p:nvPr>
            <p:ph type="body" sz="quarter" idx="10"/>
          </p:nvPr>
        </p:nvSpPr>
        <p:spPr>
          <a:xfrm>
            <a:off x="743484" y="1751700"/>
            <a:ext cx="8797331" cy="353145"/>
          </a:xfrm>
        </p:spPr>
        <p:txBody>
          <a:bodyPr/>
          <a:lstStyle/>
          <a:p>
            <a:r>
              <a:rPr lang="en-US"/>
              <a:t>Tipping points</a:t>
            </a:r>
            <a:endParaRPr lang="en-GB"/>
          </a:p>
        </p:txBody>
      </p:sp>
      <p:pic>
        <p:nvPicPr>
          <p:cNvPr id="2050" name="Picture 2" descr="DOWN_TO_US_jeffers">
            <a:extLst>
              <a:ext uri="{FF2B5EF4-FFF2-40B4-BE49-F238E27FC236}">
                <a16:creationId xmlns:a16="http://schemas.microsoft.com/office/drawing/2014/main" id="{A700B265-800B-3207-7464-3DEDB2B5D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638" y="1974708"/>
            <a:ext cx="4222362" cy="43224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9C517D1-CF76-7655-7F26-50A63EF7B7E7}"/>
              </a:ext>
            </a:extLst>
          </p:cNvPr>
          <p:cNvSpPr txBox="1"/>
          <p:nvPr/>
        </p:nvSpPr>
        <p:spPr>
          <a:xfrm>
            <a:off x="835351" y="6297127"/>
            <a:ext cx="6097424" cy="230832"/>
          </a:xfrm>
          <a:prstGeom prst="rect">
            <a:avLst/>
          </a:prstGeom>
          <a:noFill/>
        </p:spPr>
        <p:txBody>
          <a:bodyPr wrap="square">
            <a:spAutoFit/>
          </a:bodyPr>
          <a:lstStyle/>
          <a:p>
            <a:r>
              <a:rPr lang="en-GB" sz="900">
                <a:latin typeface="+mn-lt"/>
                <a:hlinkClick r:id="rId3">
                  <a:extLst>
                    <a:ext uri="{A12FA001-AC4F-418D-AE19-62706E023703}">
                      <ahyp:hlinkClr xmlns:ahyp="http://schemas.microsoft.com/office/drawing/2018/hyperlinkcolor" val="tx"/>
                    </a:ext>
                  </a:extLst>
                </a:hlinkClick>
              </a:rPr>
              <a:t>*Source - https://www.iea.org/reports/global-ev-outlook-2024/trends-in-electric-cars</a:t>
            </a:r>
            <a:r>
              <a:rPr lang="en-GB" sz="900">
                <a:latin typeface="+mn-lt"/>
              </a:rPr>
              <a:t> </a:t>
            </a:r>
          </a:p>
        </p:txBody>
      </p:sp>
      <p:sp>
        <p:nvSpPr>
          <p:cNvPr id="7" name="TextBox 6">
            <a:extLst>
              <a:ext uri="{FF2B5EF4-FFF2-40B4-BE49-F238E27FC236}">
                <a16:creationId xmlns:a16="http://schemas.microsoft.com/office/drawing/2014/main" id="{B64F9A69-E003-3882-0E99-A9201281468F}"/>
              </a:ext>
            </a:extLst>
          </p:cNvPr>
          <p:cNvSpPr txBox="1"/>
          <p:nvPr/>
        </p:nvSpPr>
        <p:spPr>
          <a:xfrm>
            <a:off x="666572" y="2255774"/>
            <a:ext cx="7366475" cy="3539430"/>
          </a:xfrm>
          <a:prstGeom prst="rect">
            <a:avLst/>
          </a:prstGeom>
          <a:noFill/>
        </p:spPr>
        <p:txBody>
          <a:bodyPr wrap="square">
            <a:spAutoFit/>
          </a:bodyPr>
          <a:lstStyle/>
          <a:p>
            <a:r>
              <a:rPr lang="en-GB" sz="1400">
                <a:latin typeface="+mn-lt"/>
              </a:rPr>
              <a:t>The effects can already be seen in electricity generation - we are on track to see demand for all fossil fuels peak before 2030. </a:t>
            </a:r>
          </a:p>
          <a:p>
            <a:endParaRPr lang="en-GB" sz="1400">
              <a:latin typeface="+mn-lt"/>
            </a:endParaRPr>
          </a:p>
          <a:p>
            <a:r>
              <a:rPr lang="en-GB" sz="1400">
                <a:latin typeface="+mn-lt"/>
              </a:rPr>
              <a:t>As renewable energy becomes cheaper and more accessibl</a:t>
            </a:r>
            <a:r>
              <a:rPr lang="en-GB" sz="1400"/>
              <a:t>e,</a:t>
            </a:r>
            <a:r>
              <a:rPr lang="en-GB" sz="1400">
                <a:latin typeface="+mn-lt"/>
              </a:rPr>
              <a:t> investments are shifting away from fossil fuel and towards renewables. In turn the increasing demand for energy storage will lead to further innovation which will help to decarbonise electricity systems.</a:t>
            </a:r>
          </a:p>
          <a:p>
            <a:endParaRPr lang="en-GB" sz="1400">
              <a:latin typeface="+mn-lt"/>
            </a:endParaRPr>
          </a:p>
          <a:p>
            <a:r>
              <a:rPr lang="en-GB" sz="1400">
                <a:latin typeface="+mn-lt"/>
              </a:rPr>
              <a:t>Dramatic change is occurring through the adoption of electric vehicles. In 2020, one in 25 cars sold was electric; in 2023, this was one in 5</a:t>
            </a:r>
            <a:r>
              <a:rPr lang="en-GB" sz="900">
                <a:latin typeface="+mn-lt"/>
              </a:rPr>
              <a:t>*</a:t>
            </a:r>
            <a:r>
              <a:rPr lang="en-GB" sz="1400">
                <a:latin typeface="+mn-lt"/>
              </a:rPr>
              <a:t>. In Norway Import taxes and car registration duties for EVs have been waived, and parking is free. This has led to mass uptake and a move away from traditional engines.</a:t>
            </a:r>
          </a:p>
          <a:p>
            <a:endParaRPr lang="en-GB" sz="1400">
              <a:latin typeface="+mn-lt"/>
            </a:endParaRPr>
          </a:p>
          <a:p>
            <a:r>
              <a:rPr lang="en-GB" sz="1400">
                <a:latin typeface="+mn-lt"/>
              </a:rPr>
              <a:t>Identifying and fostering positive tipping points is key to addressing climate change. Some academics suggest that these changes will trigger an unstoppable wave of decarbonisation.</a:t>
            </a:r>
          </a:p>
        </p:txBody>
      </p:sp>
    </p:spTree>
    <p:extLst>
      <p:ext uri="{BB962C8B-B14F-4D97-AF65-F5344CB8AC3E}">
        <p14:creationId xmlns:p14="http://schemas.microsoft.com/office/powerpoint/2010/main" val="1588630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FD0A8B-E513-41A7-9A10-66DE50431483}"/>
              </a:ext>
            </a:extLst>
          </p:cNvPr>
          <p:cNvSpPr>
            <a:spLocks noGrp="1"/>
          </p:cNvSpPr>
          <p:nvPr>
            <p:ph type="body" sz="quarter" idx="10"/>
          </p:nvPr>
        </p:nvSpPr>
        <p:spPr/>
        <p:txBody>
          <a:bodyPr vert="horz" lIns="0" tIns="0" rIns="0" bIns="0" rtlCol="0" anchor="t">
            <a:normAutofit/>
          </a:bodyPr>
          <a:lstStyle/>
          <a:p>
            <a:r>
              <a:rPr lang="en-GB">
                <a:latin typeface="Lucida Sans"/>
              </a:rPr>
              <a:t>REFRESHER - What are science-based targets?</a:t>
            </a:r>
          </a:p>
        </p:txBody>
      </p:sp>
      <p:sp>
        <p:nvSpPr>
          <p:cNvPr id="3" name="Text Placeholder 2">
            <a:extLst>
              <a:ext uri="{FF2B5EF4-FFF2-40B4-BE49-F238E27FC236}">
                <a16:creationId xmlns:a16="http://schemas.microsoft.com/office/drawing/2014/main" id="{66BCAA4C-9182-43CA-91F5-251D990D3BAF}"/>
              </a:ext>
            </a:extLst>
          </p:cNvPr>
          <p:cNvSpPr>
            <a:spLocks noGrp="1"/>
          </p:cNvSpPr>
          <p:nvPr>
            <p:ph type="body" sz="quarter" idx="11"/>
          </p:nvPr>
        </p:nvSpPr>
        <p:spPr/>
        <p:txBody>
          <a:bodyPr>
            <a:normAutofit/>
          </a:bodyPr>
          <a:lstStyle/>
          <a:p>
            <a:pPr marL="285750" indent="-285750">
              <a:lnSpc>
                <a:spcPct val="150000"/>
              </a:lnSpc>
              <a:buBlip>
                <a:blip r:embed="rId2">
                  <a:extLst>
                    <a:ext uri="{96DAC541-7B7A-43D3-8B79-37D633B846F1}">
                      <asvg:svgBlip xmlns:asvg="http://schemas.microsoft.com/office/drawing/2016/SVG/main" r:embed="rId3"/>
                    </a:ext>
                  </a:extLst>
                </a:blip>
              </a:buBlip>
            </a:pPr>
            <a:r>
              <a:rPr lang="en-GB"/>
              <a:t>Science based targets (SBTs) are business targets that provide a clearly-defined pathway for companies to reduce greenhouse gas (GHG) emissions. </a:t>
            </a:r>
          </a:p>
          <a:p>
            <a:pPr marL="285750" indent="-285750">
              <a:lnSpc>
                <a:spcPct val="150000"/>
              </a:lnSpc>
              <a:buBlip>
                <a:blip r:embed="rId2">
                  <a:extLst>
                    <a:ext uri="{96DAC541-7B7A-43D3-8B79-37D633B846F1}">
                      <asvg:svgBlip xmlns:asvg="http://schemas.microsoft.com/office/drawing/2016/SVG/main" r:embed="rId3"/>
                    </a:ext>
                  </a:extLst>
                </a:blip>
              </a:buBlip>
            </a:pPr>
            <a:r>
              <a:rPr lang="en-GB"/>
              <a:t>Targets are considered ‘science-based’ if they are in line with what the latest climate science deems necessary to meet the goals of the Paris Agreement – limiting global warming to well-below 2°C above pre-industrial levels and pursuing efforts to limit warming to 1.5°C.</a:t>
            </a:r>
          </a:p>
        </p:txBody>
      </p:sp>
    </p:spTree>
    <p:extLst>
      <p:ext uri="{BB962C8B-B14F-4D97-AF65-F5344CB8AC3E}">
        <p14:creationId xmlns:p14="http://schemas.microsoft.com/office/powerpoint/2010/main" val="685119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4,968,137 Environment Illustrations &amp; Clip Art - iStock">
            <a:extLst>
              <a:ext uri="{FF2B5EF4-FFF2-40B4-BE49-F238E27FC236}">
                <a16:creationId xmlns:a16="http://schemas.microsoft.com/office/drawing/2014/main" id="{803A5DF6-8DB3-9F07-796F-C0C144CEC397}"/>
              </a:ext>
            </a:extLst>
          </p:cNvPr>
          <p:cNvPicPr>
            <a:picLocks noChangeAspect="1" noChangeArrowheads="1"/>
          </p:cNvPicPr>
          <p:nvPr/>
        </p:nvPicPr>
        <p:blipFill rotWithShape="1">
          <a:blip r:embed="rId2" cstate="email">
            <a:alphaModFix amt="64000"/>
            <a:extLst>
              <a:ext uri="{28A0092B-C50C-407E-A947-70E740481C1C}">
                <a14:useLocalDpi xmlns:a14="http://schemas.microsoft.com/office/drawing/2010/main"/>
              </a:ext>
            </a:extLst>
          </a:blip>
          <a:srcRect/>
          <a:stretch/>
        </p:blipFill>
        <p:spPr bwMode="auto">
          <a:xfrm>
            <a:off x="2821171" y="1394681"/>
            <a:ext cx="5852316" cy="508303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34466AE1-FF34-0161-F2D7-0DDAB2E6D791}"/>
              </a:ext>
            </a:extLst>
          </p:cNvPr>
          <p:cNvSpPr>
            <a:spLocks noGrp="1"/>
          </p:cNvSpPr>
          <p:nvPr>
            <p:ph type="body" sz="quarter" idx="10"/>
          </p:nvPr>
        </p:nvSpPr>
        <p:spPr/>
        <p:txBody>
          <a:bodyPr/>
          <a:lstStyle/>
          <a:p>
            <a:r>
              <a:rPr lang="en-US"/>
              <a:t>Refresher – net zero</a:t>
            </a:r>
            <a:endParaRPr lang="en-GB"/>
          </a:p>
        </p:txBody>
      </p:sp>
      <p:sp>
        <p:nvSpPr>
          <p:cNvPr id="4" name="Text Placeholder 2">
            <a:extLst>
              <a:ext uri="{FF2B5EF4-FFF2-40B4-BE49-F238E27FC236}">
                <a16:creationId xmlns:a16="http://schemas.microsoft.com/office/drawing/2014/main" id="{2EAD76FA-717A-4620-590A-6CF8A3FA1817}"/>
              </a:ext>
            </a:extLst>
          </p:cNvPr>
          <p:cNvSpPr>
            <a:spLocks noGrp="1"/>
          </p:cNvSpPr>
          <p:nvPr>
            <p:ph type="body" sz="quarter" idx="11"/>
          </p:nvPr>
        </p:nvSpPr>
        <p:spPr>
          <a:xfrm>
            <a:off x="1889185" y="2461864"/>
            <a:ext cx="7716288" cy="4881769"/>
          </a:xfrm>
        </p:spPr>
        <p:txBody>
          <a:bodyPr vert="horz" lIns="0" tIns="0" rIns="0" bIns="0" rtlCol="0" anchor="t">
            <a:normAutofit/>
          </a:bodyPr>
          <a:lstStyle/>
          <a:p>
            <a:pPr marL="285750" indent="-285750">
              <a:buBlip>
                <a:blip r:embed="rId3"/>
              </a:buBlip>
            </a:pPr>
            <a:r>
              <a:rPr lang="en-GB">
                <a:latin typeface="Lucida Sans"/>
              </a:rPr>
              <a:t>Net Zero refers to the balance between the amount of greenhouse gases that are produced and the amount removed from the atmosphere.</a:t>
            </a:r>
          </a:p>
          <a:p>
            <a:pPr marL="285750" indent="-285750">
              <a:buBlip>
                <a:blip r:embed="rId3"/>
              </a:buBlip>
            </a:pPr>
            <a:r>
              <a:rPr lang="en-GB">
                <a:latin typeface="Lucida Sans"/>
              </a:rPr>
              <a:t>Net Zero is reached when the amount we add is no more than the amount taken away.</a:t>
            </a:r>
          </a:p>
          <a:p>
            <a:pPr marL="285750" indent="-285750">
              <a:buBlip>
                <a:blip r:embed="rId3"/>
              </a:buBlip>
            </a:pPr>
            <a:r>
              <a:rPr lang="en-GB">
                <a:latin typeface="Lucida Sans"/>
              </a:rPr>
              <a:t>This is important as it’s the best way we can tackle climate change by reducing global warming. </a:t>
            </a:r>
          </a:p>
          <a:p>
            <a:pPr marL="285750" indent="-285750">
              <a:buBlip>
                <a:blip r:embed="rId3"/>
              </a:buBlip>
            </a:pPr>
            <a:r>
              <a:rPr lang="en-GB">
                <a:latin typeface="Lucida Sans"/>
              </a:rPr>
              <a:t>What we do in the next decade to limit emissions will be critical to the future, which is why every country, sector, industry and each one of us must work together to find ways to cut the carbon we produce.</a:t>
            </a:r>
          </a:p>
          <a:p>
            <a:pPr marL="285750" indent="-285750">
              <a:buBlip>
                <a:blip r:embed="rId3"/>
              </a:buBlip>
            </a:pPr>
            <a:r>
              <a:rPr lang="en-GB">
                <a:latin typeface="Lucida Sans"/>
              </a:rPr>
              <a:t>SBT’s help tackle this. </a:t>
            </a:r>
          </a:p>
        </p:txBody>
      </p:sp>
    </p:spTree>
    <p:extLst>
      <p:ext uri="{BB962C8B-B14F-4D97-AF65-F5344CB8AC3E}">
        <p14:creationId xmlns:p14="http://schemas.microsoft.com/office/powerpoint/2010/main" val="2083561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9796FC-0D63-5433-AAE2-82C3D19F5FF5}"/>
              </a:ext>
            </a:extLst>
          </p:cNvPr>
          <p:cNvSpPr>
            <a:spLocks noGrp="1"/>
          </p:cNvSpPr>
          <p:nvPr>
            <p:ph type="body" sz="quarter" idx="10"/>
          </p:nvPr>
        </p:nvSpPr>
        <p:spPr/>
        <p:txBody>
          <a:bodyPr/>
          <a:lstStyle/>
          <a:p>
            <a:r>
              <a:rPr lang="en-GB"/>
              <a:t>Benefits to setting science-based targets?</a:t>
            </a:r>
          </a:p>
        </p:txBody>
      </p:sp>
      <p:sp>
        <p:nvSpPr>
          <p:cNvPr id="4" name="TextBox 3">
            <a:extLst>
              <a:ext uri="{FF2B5EF4-FFF2-40B4-BE49-F238E27FC236}">
                <a16:creationId xmlns:a16="http://schemas.microsoft.com/office/drawing/2014/main" id="{4A017E67-0013-CEA8-F1C4-500310CB7AE4}"/>
              </a:ext>
            </a:extLst>
          </p:cNvPr>
          <p:cNvSpPr txBox="1"/>
          <p:nvPr/>
        </p:nvSpPr>
        <p:spPr>
          <a:xfrm>
            <a:off x="1811215" y="2390605"/>
            <a:ext cx="9093219" cy="3970318"/>
          </a:xfrm>
          <a:prstGeom prst="rect">
            <a:avLst/>
          </a:prstGeom>
          <a:noFill/>
        </p:spPr>
        <p:txBody>
          <a:bodyPr wrap="square" rtlCol="0">
            <a:spAutoFit/>
          </a:bodyPr>
          <a:lstStyle/>
          <a:p>
            <a:pPr marL="285750" indent="-285750">
              <a:buBlip>
                <a:blip r:embed="rId2"/>
              </a:buBlip>
            </a:pPr>
            <a:r>
              <a:rPr lang="en-GB">
                <a:latin typeface="Lucida Sans"/>
              </a:rPr>
              <a:t>Company reputation</a:t>
            </a:r>
          </a:p>
          <a:p>
            <a:pPr marL="285750" indent="-285750">
              <a:buBlip>
                <a:blip r:embed="rId2"/>
              </a:buBlip>
            </a:pPr>
            <a:r>
              <a:rPr lang="en-GB">
                <a:latin typeface="Lucida Sans"/>
              </a:rPr>
              <a:t>Resilience against regulation</a:t>
            </a:r>
          </a:p>
          <a:p>
            <a:pPr marL="285750" indent="-285750">
              <a:buBlip>
                <a:blip r:embed="rId2"/>
              </a:buBlip>
            </a:pPr>
            <a:r>
              <a:rPr lang="en-GB">
                <a:latin typeface="Lucida Sans"/>
              </a:rPr>
              <a:t>Increased innovation</a:t>
            </a:r>
          </a:p>
          <a:p>
            <a:pPr marL="285750" indent="-285750">
              <a:buBlip>
                <a:blip r:embed="rId2"/>
              </a:buBlip>
            </a:pPr>
            <a:r>
              <a:rPr lang="en-GB">
                <a:latin typeface="Lucida Sans"/>
              </a:rPr>
              <a:t>Economic savings</a:t>
            </a:r>
          </a:p>
          <a:p>
            <a:pPr marL="285750" indent="-285750">
              <a:buBlip>
                <a:blip r:embed="rId2"/>
              </a:buBlip>
            </a:pPr>
            <a:r>
              <a:rPr lang="en-GB">
                <a:latin typeface="Lucida Sans"/>
              </a:rPr>
              <a:t>Competitive Edge</a:t>
            </a:r>
          </a:p>
          <a:p>
            <a:pPr marL="285750" indent="-285750">
              <a:buBlip>
                <a:blip r:embed="rId2"/>
              </a:buBlip>
            </a:pPr>
            <a:endParaRPr lang="en-GB">
              <a:latin typeface="Lucida Sans"/>
            </a:endParaRPr>
          </a:p>
          <a:p>
            <a:r>
              <a:rPr lang="en-GB">
                <a:latin typeface="Lucida Sans"/>
              </a:rPr>
              <a:t>So do they do this? </a:t>
            </a:r>
          </a:p>
          <a:p>
            <a:endParaRPr lang="en-GB">
              <a:latin typeface="Lucida Sans"/>
            </a:endParaRPr>
          </a:p>
          <a:p>
            <a:r>
              <a:rPr lang="en-GB">
                <a:latin typeface="Lucida Sans"/>
              </a:rPr>
              <a:t>Our client base regularly requests details of our aims, system and action taken.  It also helps with certification and memberships that our company holds. </a:t>
            </a:r>
          </a:p>
          <a:p>
            <a:endParaRPr lang="en-GB">
              <a:latin typeface="Lucida Sans"/>
            </a:endParaRPr>
          </a:p>
          <a:p>
            <a:r>
              <a:rPr lang="en-GB">
                <a:latin typeface="Lucida Sans"/>
              </a:rPr>
              <a:t>We must keep producing ideas and projects that will reduce our emissions or enhance our environment in other ways, which can be challenging. </a:t>
            </a:r>
          </a:p>
          <a:p>
            <a:endParaRPr lang="en-GB"/>
          </a:p>
        </p:txBody>
      </p:sp>
    </p:spTree>
    <p:extLst>
      <p:ext uri="{BB962C8B-B14F-4D97-AF65-F5344CB8AC3E}">
        <p14:creationId xmlns:p14="http://schemas.microsoft.com/office/powerpoint/2010/main" val="316815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F592C6-134D-3248-073B-5F7197073478}"/>
              </a:ext>
            </a:extLst>
          </p:cNvPr>
          <p:cNvSpPr>
            <a:spLocks noGrp="1"/>
          </p:cNvSpPr>
          <p:nvPr>
            <p:ph type="body" sz="quarter" idx="10"/>
          </p:nvPr>
        </p:nvSpPr>
        <p:spPr>
          <a:xfrm>
            <a:off x="1464979" y="911841"/>
            <a:ext cx="7651630" cy="353145"/>
          </a:xfrm>
        </p:spPr>
        <p:txBody>
          <a:bodyPr vert="horz" lIns="0" tIns="0" rIns="0" bIns="0" rtlCol="0" anchor="t">
            <a:normAutofit fontScale="70000" lnSpcReduction="20000"/>
          </a:bodyPr>
          <a:lstStyle/>
          <a:p>
            <a:r>
              <a:rPr lang="en-US">
                <a:latin typeface="Lucida Sans"/>
              </a:rPr>
              <a:t>highlights of our carbon reducing activities over the last couple of years</a:t>
            </a:r>
          </a:p>
        </p:txBody>
      </p:sp>
      <p:graphicFrame>
        <p:nvGraphicFramePr>
          <p:cNvPr id="9" name="Table 8">
            <a:extLst>
              <a:ext uri="{FF2B5EF4-FFF2-40B4-BE49-F238E27FC236}">
                <a16:creationId xmlns:a16="http://schemas.microsoft.com/office/drawing/2014/main" id="{C4DFE3E7-4B60-09D9-9047-FDA7AE6A085D}"/>
              </a:ext>
            </a:extLst>
          </p:cNvPr>
          <p:cNvGraphicFramePr>
            <a:graphicFrameLocks noGrp="1"/>
          </p:cNvGraphicFramePr>
          <p:nvPr>
            <p:extLst>
              <p:ext uri="{D42A27DB-BD31-4B8C-83A1-F6EECF244321}">
                <p14:modId xmlns:p14="http://schemas.microsoft.com/office/powerpoint/2010/main" val="2821609581"/>
              </p:ext>
            </p:extLst>
          </p:nvPr>
        </p:nvGraphicFramePr>
        <p:xfrm>
          <a:off x="1767796" y="1661867"/>
          <a:ext cx="8667675" cy="4526280"/>
        </p:xfrm>
        <a:graphic>
          <a:graphicData uri="http://schemas.openxmlformats.org/drawingml/2006/table">
            <a:tbl>
              <a:tblPr firstRow="1" bandRow="1">
                <a:tableStyleId>{E8B1032C-EA38-4F05-BA0D-38AFFFC7BED3}</a:tableStyleId>
              </a:tblPr>
              <a:tblGrid>
                <a:gridCol w="1669800">
                  <a:extLst>
                    <a:ext uri="{9D8B030D-6E8A-4147-A177-3AD203B41FA5}">
                      <a16:colId xmlns:a16="http://schemas.microsoft.com/office/drawing/2014/main" val="4158851338"/>
                    </a:ext>
                  </a:extLst>
                </a:gridCol>
                <a:gridCol w="1669800">
                  <a:extLst>
                    <a:ext uri="{9D8B030D-6E8A-4147-A177-3AD203B41FA5}">
                      <a16:colId xmlns:a16="http://schemas.microsoft.com/office/drawing/2014/main" val="2621447632"/>
                    </a:ext>
                  </a:extLst>
                </a:gridCol>
                <a:gridCol w="1669800">
                  <a:extLst>
                    <a:ext uri="{9D8B030D-6E8A-4147-A177-3AD203B41FA5}">
                      <a16:colId xmlns:a16="http://schemas.microsoft.com/office/drawing/2014/main" val="1317826262"/>
                    </a:ext>
                  </a:extLst>
                </a:gridCol>
                <a:gridCol w="1897402">
                  <a:extLst>
                    <a:ext uri="{9D8B030D-6E8A-4147-A177-3AD203B41FA5}">
                      <a16:colId xmlns:a16="http://schemas.microsoft.com/office/drawing/2014/main" val="2747135455"/>
                    </a:ext>
                  </a:extLst>
                </a:gridCol>
                <a:gridCol w="1760873">
                  <a:extLst>
                    <a:ext uri="{9D8B030D-6E8A-4147-A177-3AD203B41FA5}">
                      <a16:colId xmlns:a16="http://schemas.microsoft.com/office/drawing/2014/main" val="2525531318"/>
                    </a:ext>
                  </a:extLst>
                </a:gridCol>
              </a:tblGrid>
              <a:tr h="10393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dirty="0">
                          <a:solidFill>
                            <a:schemeClr val="tx1"/>
                          </a:solidFill>
                          <a:latin typeface="+mn-lt"/>
                          <a:ea typeface="+mn-ea"/>
                          <a:cs typeface="+mn-cs"/>
                        </a:rPr>
                        <a:t>Carbon Reduction Reports published</a:t>
                      </a:r>
                    </a:p>
                    <a:p>
                      <a:endParaRPr lang="en-GB" sz="105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a:solidFill>
                            <a:schemeClr val="tx1"/>
                          </a:solidFill>
                          <a:latin typeface="+mn-lt"/>
                          <a:ea typeface="+mn-ea"/>
                          <a:cs typeface="+mn-cs"/>
                        </a:rPr>
                        <a:t>Staff training/refresher training completed</a:t>
                      </a:r>
                    </a:p>
                    <a:p>
                      <a:endParaRPr lang="en-GB" sz="105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a:solidFill>
                            <a:schemeClr val="tx1"/>
                          </a:solidFill>
                          <a:latin typeface="+mn-lt"/>
                        </a:rPr>
                        <a:t>Switching to Hydrotreated Vegetable Oil (HVO) fuel for some equipment and vehicles.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a:solidFill>
                            <a:schemeClr val="tx1"/>
                          </a:solidFill>
                          <a:latin typeface="+mn-lt"/>
                        </a:rPr>
                        <a:t>Finding ways to be “circular” in supply chain e.g. recycling of paint and use of recycled paint.</a:t>
                      </a:r>
                    </a:p>
                    <a:p>
                      <a:endParaRPr lang="en-GB" sz="1050" b="0"/>
                    </a:p>
                  </a:txBody>
                  <a:tcPr/>
                </a:tc>
                <a:tc>
                  <a:txBody>
                    <a:bodyPr/>
                    <a:lstStyle/>
                    <a:p>
                      <a:pPr marL="0" marR="0" lvl="0" indent="0" algn="l">
                        <a:lnSpc>
                          <a:spcPct val="100000"/>
                        </a:lnSpc>
                        <a:spcBef>
                          <a:spcPts val="0"/>
                        </a:spcBef>
                        <a:spcAft>
                          <a:spcPts val="0"/>
                        </a:spcAft>
                        <a:buNone/>
                      </a:pPr>
                      <a:r>
                        <a:rPr lang="en-GB" sz="1050" b="0" i="0" u="none" strike="noStrike" kern="1200" noProof="0">
                          <a:solidFill>
                            <a:schemeClr val="tx1"/>
                          </a:solidFill>
                          <a:latin typeface="Lucida Sans"/>
                        </a:rPr>
                        <a:t>Lighting projects to use energy saving technology in Aberdeen and Shipley </a:t>
                      </a:r>
                      <a:endParaRPr lang="en-US" sz="1050" b="0"/>
                    </a:p>
                  </a:txBody>
                  <a:tcPr/>
                </a:tc>
                <a:extLst>
                  <a:ext uri="{0D108BD9-81ED-4DB2-BD59-A6C34878D82A}">
                    <a16:rowId xmlns:a16="http://schemas.microsoft.com/office/drawing/2014/main" val="1204724508"/>
                  </a:ext>
                </a:extLst>
              </a:tr>
              <a:tr h="16745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a:solidFill>
                            <a:schemeClr val="tx1"/>
                          </a:solidFill>
                        </a:rPr>
                        <a:t>New Sustainable Procurement Policy and Tool - to consider lifecycle of purchases fully.</a:t>
                      </a:r>
                    </a:p>
                    <a:p>
                      <a:endParaRPr lang="en-GB" sz="105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dirty="0">
                          <a:solidFill>
                            <a:schemeClr val="tx1"/>
                          </a:solidFill>
                          <a:latin typeface="+mn-lt"/>
                        </a:rPr>
                        <a:t>Donations of rope, wood etc. for reuse by Charities and Community projects</a:t>
                      </a:r>
                    </a:p>
                    <a:p>
                      <a:endParaRPr lang="en-GB" sz="105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a:solidFill>
                            <a:schemeClr val="tx1"/>
                          </a:solidFill>
                          <a:latin typeface="+mn-lt"/>
                          <a:ea typeface="+mn-ea"/>
                          <a:cs typeface="+mn-cs"/>
                        </a:rPr>
                        <a:t>Scope 3 inclusion of emissions streams not previously covered: commuting, flights, upstream and operational shipments (Radio Design)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a:solidFill>
                            <a:schemeClr val="tx1"/>
                          </a:solidFill>
                          <a:latin typeface="+mn-lt"/>
                          <a:ea typeface="+mn-ea"/>
                          <a:cs typeface="+mn-cs"/>
                        </a:rPr>
                        <a:t>Volunteering -  Beach cleans and litter picks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dirty="0">
                          <a:solidFill>
                            <a:schemeClr val="tx1"/>
                          </a:solidFill>
                          <a:latin typeface="+mn-lt"/>
                          <a:ea typeface="+mn-ea"/>
                          <a:cs typeface="+mn-cs"/>
                        </a:rPr>
                        <a:t>Carbon Offsetting Researched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dirty="0">
                          <a:solidFill>
                            <a:schemeClr val="tx1"/>
                          </a:solidFill>
                          <a:latin typeface="+mn-lt"/>
                        </a:rPr>
                        <a:t>Sustainable alternatives – fabric maintenance projects don’t replace like for like if a more sustainable alternative is available, e.g. Accoya vs Oak</a:t>
                      </a:r>
                    </a:p>
                    <a:p>
                      <a:endParaRPr lang="en-GB" sz="105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dirty="0">
                          <a:solidFill>
                            <a:schemeClr val="tx1"/>
                          </a:solidFill>
                          <a:latin typeface="+mn-lt"/>
                          <a:ea typeface="+mn-ea"/>
                          <a:cs typeface="+mn-cs"/>
                        </a:rPr>
                        <a:t>Ongoing project to eliminate single use plastics in India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dirty="0">
                          <a:solidFill>
                            <a:schemeClr val="tx1"/>
                          </a:solidFill>
                        </a:rPr>
                        <a:t>Revised and republished revision </a:t>
                      </a:r>
                      <a:r>
                        <a:rPr lang="en-GB" sz="1050" b="0" u="none" dirty="0">
                          <a:solidFill>
                            <a:schemeClr val="tx1"/>
                          </a:solidFill>
                        </a:rPr>
                        <a:t>02 Carbon Reduction Group Strategy and Plan 2024</a:t>
                      </a:r>
                    </a:p>
                    <a:p>
                      <a:endParaRPr lang="en-GB" sz="1050" b="0" dirty="0"/>
                    </a:p>
                  </a:txBody>
                  <a:tcPr/>
                </a:tc>
                <a:extLst>
                  <a:ext uri="{0D108BD9-81ED-4DB2-BD59-A6C34878D82A}">
                    <a16:rowId xmlns:a16="http://schemas.microsoft.com/office/drawing/2014/main" val="4065818671"/>
                  </a:ext>
                </a:extLst>
              </a:tr>
              <a:tr h="880561">
                <a:tc>
                  <a:txBody>
                    <a:bodyPr/>
                    <a:lstStyle/>
                    <a:p>
                      <a:pPr marL="0" marR="0" lvl="0" indent="0" algn="l">
                        <a:lnSpc>
                          <a:spcPct val="100000"/>
                        </a:lnSpc>
                        <a:spcBef>
                          <a:spcPts val="0"/>
                        </a:spcBef>
                        <a:spcAft>
                          <a:spcPts val="0"/>
                        </a:spcAft>
                        <a:buNone/>
                      </a:pPr>
                      <a:r>
                        <a:rPr lang="en-GB" sz="1050" b="0" i="0" u="none" strike="noStrike" kern="1200" noProof="0">
                          <a:solidFill>
                            <a:schemeClr val="tx1"/>
                          </a:solidFill>
                          <a:latin typeface="Lucida Sans"/>
                        </a:rPr>
                        <a:t>Radio Design – Salts Mill Zero Waste Facility</a:t>
                      </a:r>
                      <a:endParaRPr lang="en-US" sz="1050" b="0" i="0" u="none" strike="noStrike" kern="1200" noProof="0">
                        <a:solidFill>
                          <a:srgbClr val="000000"/>
                        </a:solidFill>
                        <a:latin typeface="Lucida Sans"/>
                      </a:endParaRPr>
                    </a:p>
                    <a:p>
                      <a:pPr lvl="0">
                        <a:buNone/>
                      </a:pPr>
                      <a:endParaRPr lang="en-GB" sz="1050" b="0" i="0" u="none" strike="noStrike" kern="1200" noProof="0">
                        <a:solidFill>
                          <a:srgbClr val="000000"/>
                        </a:solidFill>
                        <a:latin typeface="Lucida Sans"/>
                      </a:endParaRPr>
                    </a:p>
                    <a:p>
                      <a:pPr marL="0" marR="0" lvl="0" indent="0" algn="l" defTabSz="914400">
                        <a:lnSpc>
                          <a:spcPct val="100000"/>
                        </a:lnSpc>
                        <a:spcBef>
                          <a:spcPts val="0"/>
                        </a:spcBef>
                        <a:spcAft>
                          <a:spcPts val="0"/>
                        </a:spcAft>
                        <a:buClrTx/>
                        <a:buSzTx/>
                        <a:buFontTx/>
                        <a:buNone/>
                        <a:tabLst/>
                        <a:defRPr/>
                      </a:pPr>
                      <a:endParaRPr lang="en-GB" sz="1050" b="0" kern="1200">
                        <a:solidFill>
                          <a:schemeClr val="tx1"/>
                        </a:solidFill>
                        <a:latin typeface="+mn-lt"/>
                        <a:ea typeface="+mn-ea"/>
                        <a:cs typeface="+mn-cs"/>
                      </a:endParaRPr>
                    </a:p>
                    <a:p>
                      <a:endParaRPr lang="en-GB" sz="105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a:solidFill>
                            <a:schemeClr val="tx1"/>
                          </a:solidFill>
                        </a:rPr>
                        <a:t>Octopus EV Scheme – 5 schemes have been taken up by staff so far</a:t>
                      </a:r>
                    </a:p>
                    <a:p>
                      <a:endParaRPr lang="en-GB" sz="105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a:solidFill>
                            <a:schemeClr val="tx1"/>
                          </a:solidFill>
                          <a:latin typeface="+mn-lt"/>
                          <a:ea typeface="+mn-ea"/>
                          <a:cs typeface="+mn-cs"/>
                        </a:rPr>
                        <a:t>Volunteering -  Beach cleans and litter picks</a:t>
                      </a:r>
                    </a:p>
                    <a:p>
                      <a:endParaRPr lang="en-GB" sz="105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0" kern="1200">
                          <a:solidFill>
                            <a:schemeClr val="tx1"/>
                          </a:solidFill>
                          <a:latin typeface="+mn-lt"/>
                          <a:ea typeface="+mn-ea"/>
                          <a:cs typeface="+mn-cs"/>
                        </a:rPr>
                        <a:t>Radio Design – </a:t>
                      </a:r>
                      <a:r>
                        <a:rPr lang="en-GB" sz="1050" b="0" kern="1200" err="1">
                          <a:solidFill>
                            <a:schemeClr val="tx1"/>
                          </a:solidFill>
                          <a:latin typeface="+mn-lt"/>
                          <a:ea typeface="+mn-ea"/>
                          <a:cs typeface="+mn-cs"/>
                        </a:rPr>
                        <a:t>Ecovadis</a:t>
                      </a:r>
                      <a:r>
                        <a:rPr lang="en-GB" sz="1050" b="0" kern="1200">
                          <a:solidFill>
                            <a:schemeClr val="tx1"/>
                          </a:solidFill>
                          <a:latin typeface="+mn-lt"/>
                          <a:ea typeface="+mn-ea"/>
                          <a:cs typeface="+mn-cs"/>
                        </a:rPr>
                        <a:t> rated system – currently Bronze award</a:t>
                      </a:r>
                    </a:p>
                  </a:txBody>
                  <a:tcPr/>
                </a:tc>
                <a:tc>
                  <a:txBody>
                    <a:bodyPr/>
                    <a:lstStyle/>
                    <a:p>
                      <a:pPr lvl="0">
                        <a:buNone/>
                      </a:pPr>
                      <a:r>
                        <a:rPr lang="en-GB" sz="1050" b="0" i="0" u="none" strike="noStrike" noProof="0" dirty="0">
                          <a:solidFill>
                            <a:schemeClr val="tx1"/>
                          </a:solidFill>
                          <a:latin typeface="Lucida Sans"/>
                        </a:rPr>
                        <a:t>Car charging stations installed at TRAC-owned locations.</a:t>
                      </a:r>
                      <a:endParaRPr lang="en-US" sz="1050" b="0" dirty="0"/>
                    </a:p>
                  </a:txBody>
                  <a:tcPr/>
                </a:tc>
                <a:extLst>
                  <a:ext uri="{0D108BD9-81ED-4DB2-BD59-A6C34878D82A}">
                    <a16:rowId xmlns:a16="http://schemas.microsoft.com/office/drawing/2014/main" val="3433292670"/>
                  </a:ext>
                </a:extLst>
              </a:tr>
              <a:tr h="880561">
                <a:tc>
                  <a:txBody>
                    <a:bodyPr/>
                    <a:lstStyle/>
                    <a:p>
                      <a:pPr lvl="0" algn="l">
                        <a:lnSpc>
                          <a:spcPct val="100000"/>
                        </a:lnSpc>
                        <a:spcBef>
                          <a:spcPts val="0"/>
                        </a:spcBef>
                        <a:spcAft>
                          <a:spcPts val="0"/>
                        </a:spcAft>
                        <a:buNone/>
                      </a:pPr>
                      <a:r>
                        <a:rPr lang="en-GB" sz="1050" b="0" i="0" u="none" strike="noStrike" noProof="0">
                          <a:solidFill>
                            <a:schemeClr val="tx1"/>
                          </a:solidFill>
                          <a:latin typeface="Lucida Sans"/>
                        </a:rPr>
                        <a:t>100% renewable energy contracts at all company-controlled sites</a:t>
                      </a:r>
                      <a:endParaRPr lang="en-GB" sz="1050" b="0" i="0" u="none" strike="noStrike" noProof="0">
                        <a:solidFill>
                          <a:srgbClr val="000000"/>
                        </a:solidFill>
                        <a:latin typeface="Lucida Sans"/>
                      </a:endParaRPr>
                    </a:p>
                    <a:p>
                      <a:pPr lvl="0">
                        <a:buNone/>
                      </a:pPr>
                      <a:endParaRPr lang="en-GB" sz="1050" b="0"/>
                    </a:p>
                  </a:txBody>
                  <a:tcPr/>
                </a:tc>
                <a:tc>
                  <a:txBody>
                    <a:bodyPr/>
                    <a:lstStyle/>
                    <a:p>
                      <a:pPr lvl="0" algn="l">
                        <a:lnSpc>
                          <a:spcPct val="100000"/>
                        </a:lnSpc>
                        <a:spcBef>
                          <a:spcPts val="0"/>
                        </a:spcBef>
                        <a:spcAft>
                          <a:spcPts val="0"/>
                        </a:spcAft>
                        <a:buNone/>
                      </a:pPr>
                      <a:r>
                        <a:rPr lang="en-GB" sz="1050" b="0" i="0" u="none" strike="noStrike" noProof="0">
                          <a:solidFill>
                            <a:schemeClr val="tx1"/>
                          </a:solidFill>
                          <a:latin typeface="Lucida Sans"/>
                        </a:rPr>
                        <a:t>Smart Meters installed at our </a:t>
                      </a:r>
                      <a:r>
                        <a:rPr lang="en-GB" sz="1050" b="0" i="0" u="none" strike="noStrike" noProof="0" err="1">
                          <a:solidFill>
                            <a:schemeClr val="tx1"/>
                          </a:solidFill>
                          <a:latin typeface="Lucida Sans"/>
                        </a:rPr>
                        <a:t>Clydeside</a:t>
                      </a:r>
                      <a:r>
                        <a:rPr lang="en-GB" sz="1050" b="0" i="0" u="none" strike="noStrike" noProof="0">
                          <a:solidFill>
                            <a:schemeClr val="tx1"/>
                          </a:solidFill>
                          <a:latin typeface="Lucida Sans"/>
                        </a:rPr>
                        <a:t> premises.</a:t>
                      </a:r>
                      <a:endParaRPr lang="en-GB" sz="1050" b="0" i="0" u="none" strike="noStrike" noProof="0">
                        <a:solidFill>
                          <a:srgbClr val="000000"/>
                        </a:solidFill>
                        <a:latin typeface="Lucida Sans"/>
                      </a:endParaRPr>
                    </a:p>
                    <a:p>
                      <a:pPr lvl="0">
                        <a:buNone/>
                      </a:pPr>
                      <a:endParaRPr lang="en-GB" sz="1050" b="0"/>
                    </a:p>
                  </a:txBody>
                  <a:tcPr/>
                </a:tc>
                <a:tc>
                  <a:txBody>
                    <a:bodyPr/>
                    <a:lstStyle/>
                    <a:p>
                      <a:pPr marL="0" marR="0" lvl="0" indent="0" algn="l">
                        <a:lnSpc>
                          <a:spcPct val="100000"/>
                        </a:lnSpc>
                        <a:spcBef>
                          <a:spcPts val="0"/>
                        </a:spcBef>
                        <a:spcAft>
                          <a:spcPts val="0"/>
                        </a:spcAft>
                        <a:buNone/>
                      </a:pPr>
                      <a:r>
                        <a:rPr lang="en-GB" sz="1050" b="0" i="0" u="none" strike="noStrike" noProof="0">
                          <a:solidFill>
                            <a:schemeClr val="tx1"/>
                          </a:solidFill>
                          <a:latin typeface="Lucida Sans"/>
                        </a:rPr>
                        <a:t>Electric vehicles purchased.</a:t>
                      </a:r>
                      <a:endParaRPr lang="en-US" sz="1050" b="0" i="0" u="none" strike="noStrike" noProof="0">
                        <a:solidFill>
                          <a:srgbClr val="000000"/>
                        </a:solidFill>
                        <a:latin typeface="Lucida Sans"/>
                      </a:endParaRPr>
                    </a:p>
                    <a:p>
                      <a:pPr lvl="0">
                        <a:buNone/>
                      </a:pPr>
                      <a:endParaRPr lang="en-GB" sz="1050" b="0" i="0" u="none" strike="noStrike" noProof="0">
                        <a:solidFill>
                          <a:srgbClr val="000000"/>
                        </a:solidFill>
                        <a:latin typeface="Lucida Sans"/>
                      </a:endParaRPr>
                    </a:p>
                    <a:p>
                      <a:pPr lvl="0">
                        <a:buNone/>
                      </a:pPr>
                      <a:endParaRPr lang="en-GB" sz="1050" b="0"/>
                    </a:p>
                  </a:txBody>
                  <a:tcPr/>
                </a:tc>
                <a:tc>
                  <a:txBody>
                    <a:bodyPr/>
                    <a:lstStyle/>
                    <a:p>
                      <a:pPr lvl="0" algn="l">
                        <a:lnSpc>
                          <a:spcPct val="100000"/>
                        </a:lnSpc>
                        <a:spcBef>
                          <a:spcPts val="0"/>
                        </a:spcBef>
                        <a:spcAft>
                          <a:spcPts val="0"/>
                        </a:spcAft>
                        <a:buNone/>
                      </a:pPr>
                      <a:r>
                        <a:rPr lang="en-GB" sz="1050" b="0" i="0" u="none" strike="noStrike" kern="1200" noProof="0">
                          <a:solidFill>
                            <a:schemeClr val="tx1"/>
                          </a:solidFill>
                          <a:latin typeface="Lucida Sans"/>
                        </a:rPr>
                        <a:t>India – Factory Thermal Management Project</a:t>
                      </a:r>
                      <a:endParaRPr lang="en-GB" sz="1050" b="0" i="0" u="none" strike="noStrike" kern="1200" noProof="0">
                        <a:solidFill>
                          <a:srgbClr val="000000"/>
                        </a:solidFill>
                        <a:latin typeface="Lucida Sans"/>
                      </a:endParaRPr>
                    </a:p>
                    <a:p>
                      <a:pPr marL="0" lvl="0" indent="0" algn="l" defTabSz="914400">
                        <a:lnSpc>
                          <a:spcPct val="100000"/>
                        </a:lnSpc>
                        <a:spcBef>
                          <a:spcPts val="0"/>
                        </a:spcBef>
                        <a:spcAft>
                          <a:spcPts val="0"/>
                        </a:spcAft>
                        <a:buNone/>
                        <a:tabLst/>
                        <a:defRPr/>
                      </a:pPr>
                      <a:endParaRPr lang="en-GB" sz="1050" b="0" kern="1200">
                        <a:solidFill>
                          <a:schemeClr val="tx1"/>
                        </a:solidFill>
                        <a:latin typeface="+mn-lt"/>
                        <a:ea typeface="+mn-ea"/>
                        <a:cs typeface="+mn-cs"/>
                      </a:endParaRPr>
                    </a:p>
                  </a:txBody>
                  <a:tcPr/>
                </a:tc>
                <a:tc>
                  <a:txBody>
                    <a:bodyPr/>
                    <a:lstStyle/>
                    <a:p>
                      <a:pPr lvl="0">
                        <a:buNone/>
                      </a:pPr>
                      <a:r>
                        <a:rPr lang="en-GB" sz="1050" b="0" i="0" u="none" strike="noStrike" noProof="0" dirty="0">
                          <a:solidFill>
                            <a:schemeClr val="tx1"/>
                          </a:solidFill>
                          <a:latin typeface="Lucida Sans"/>
                        </a:rPr>
                        <a:t>Hybrid working in most parts of the company saving emissions related to commuting</a:t>
                      </a:r>
                      <a:endParaRPr lang="en-US" sz="1050" b="0" dirty="0"/>
                    </a:p>
                  </a:txBody>
                  <a:tcPr/>
                </a:tc>
                <a:extLst>
                  <a:ext uri="{0D108BD9-81ED-4DB2-BD59-A6C34878D82A}">
                    <a16:rowId xmlns:a16="http://schemas.microsoft.com/office/drawing/2014/main" val="877270934"/>
                  </a:ext>
                </a:extLst>
              </a:tr>
            </a:tbl>
          </a:graphicData>
        </a:graphic>
      </p:graphicFrame>
      <p:pic>
        <p:nvPicPr>
          <p:cNvPr id="6" name="Graphic 5" descr="Construction worker male outline">
            <a:extLst>
              <a:ext uri="{FF2B5EF4-FFF2-40B4-BE49-F238E27FC236}">
                <a16:creationId xmlns:a16="http://schemas.microsoft.com/office/drawing/2014/main" id="{82A48A3A-C89B-5597-727B-6ED8A58F03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8763" y="3431819"/>
            <a:ext cx="1346372" cy="1346372"/>
          </a:xfrm>
          <a:prstGeom prst="rect">
            <a:avLst/>
          </a:prstGeom>
        </p:spPr>
      </p:pic>
      <p:pic>
        <p:nvPicPr>
          <p:cNvPr id="10" name="Graphic 9" descr="Circles with arrows outline">
            <a:extLst>
              <a:ext uri="{FF2B5EF4-FFF2-40B4-BE49-F238E27FC236}">
                <a16:creationId xmlns:a16="http://schemas.microsoft.com/office/drawing/2014/main" id="{BAF816BE-205C-F054-F9FA-A188C3536D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8763" y="4636890"/>
            <a:ext cx="1346372" cy="1346372"/>
          </a:xfrm>
          <a:prstGeom prst="rect">
            <a:avLst/>
          </a:prstGeom>
        </p:spPr>
      </p:pic>
      <p:pic>
        <p:nvPicPr>
          <p:cNvPr id="12" name="Graphic 11" descr="Users outline">
            <a:extLst>
              <a:ext uri="{FF2B5EF4-FFF2-40B4-BE49-F238E27FC236}">
                <a16:creationId xmlns:a16="http://schemas.microsoft.com/office/drawing/2014/main" id="{CEF09232-6CAD-DBC4-C4BE-CC53DD1FD0A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8763" y="2293485"/>
            <a:ext cx="1346372" cy="1346372"/>
          </a:xfrm>
          <a:prstGeom prst="rect">
            <a:avLst/>
          </a:prstGeom>
        </p:spPr>
      </p:pic>
    </p:spTree>
    <p:extLst>
      <p:ext uri="{BB962C8B-B14F-4D97-AF65-F5344CB8AC3E}">
        <p14:creationId xmlns:p14="http://schemas.microsoft.com/office/powerpoint/2010/main" val="851771553"/>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8ABF45"/>
      </a:accent1>
      <a:accent2>
        <a:srgbClr val="244B5A"/>
      </a:accent2>
      <a:accent3>
        <a:srgbClr val="5A8585"/>
      </a:accent3>
      <a:accent4>
        <a:srgbClr val="FAD718"/>
      </a:accent4>
      <a:accent5>
        <a:srgbClr val="5A8585"/>
      </a:accent5>
      <a:accent6>
        <a:srgbClr val="8FBB99"/>
      </a:accent6>
      <a:hlink>
        <a:srgbClr val="0070C0"/>
      </a:hlink>
      <a:folHlink>
        <a:srgbClr val="29F878"/>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ac-environmental-presentation-template" id="{D1AEC687-73E8-4B73-9CB4-2353434E7CA6}" vid="{01FB1EF3-9AAC-4C6D-BD30-949D80EE83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8d9c31b3-ca6e-42d1-8308-297e8e006545">
      <UserInfo>
        <DisplayName>~ TRAC Business Support</DisplayName>
        <AccountId>2879</AccountId>
        <AccountType/>
      </UserInfo>
    </SharedWithUsers>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62003F-9EAF-47C4-801E-938E9AE28B20}">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CF6A3A5-AAB3-4190-8E97-E957A75E2E07}">
  <ds:schemaRefs>
    <ds:schemaRef ds:uri="http://schemas.openxmlformats.org/package/2006/metadata/core-properties"/>
    <ds:schemaRef ds:uri="87f4297f-9c4f-4eda-921a-3a20380437b5"/>
    <ds:schemaRef ds:uri="http://schemas.microsoft.com/office/infopath/2007/PartnerControls"/>
    <ds:schemaRef ds:uri="http://purl.org/dc/terms/"/>
    <ds:schemaRef ds:uri="http://schemas.microsoft.com/office/2006/documentManagement/types"/>
    <ds:schemaRef ds:uri="8d9c31b3-ca6e-42d1-8308-297e8e006545"/>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CBAF3864-0863-4CD3-AAA9-B9C62902B8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cop26 campaign</Template>
  <TotalTime>0</TotalTime>
  <Words>1246</Words>
  <Application>Microsoft Office PowerPoint</Application>
  <PresentationFormat>Widescreen</PresentationFormat>
  <Paragraphs>105</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Calibri</vt:lpstr>
      <vt:lpstr>Lucida Sans</vt:lpstr>
      <vt:lpstr>Times New Roman</vt:lpstr>
      <vt:lpstr>Vollkorn</vt:lpstr>
      <vt:lpstr>Office Theme</vt:lpstr>
      <vt:lpstr>Tipping points and update on Science based targets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cop26?</dc:title>
  <dc:creator>Christine McDonald</dc:creator>
  <cp:lastModifiedBy>Linda Stephen</cp:lastModifiedBy>
  <cp:revision>1</cp:revision>
  <dcterms:created xsi:type="dcterms:W3CDTF">2021-09-13T10:14:34Z</dcterms:created>
  <dcterms:modified xsi:type="dcterms:W3CDTF">2024-08-19T08:11:54Z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